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tags/tag1.xml" ContentType="application/vnd.openxmlformats-officedocument.presentationml.tags+xml"/>
  <Override PartName="/ppt/notesSlides/notesSlide36.xml" ContentType="application/vnd.openxmlformats-officedocument.presentationml.notesSlide+xml"/>
  <Override PartName="/ppt/tags/tag2.xml" ContentType="application/vnd.openxmlformats-officedocument.presentationml.tags+xml"/>
  <Override PartName="/ppt/notesSlides/notesSlide3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5.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 id="2147483869" r:id="rId2"/>
    <p:sldMasterId id="2147483879" r:id="rId3"/>
    <p:sldMasterId id="2147483889" r:id="rId4"/>
    <p:sldMasterId id="2147484758" r:id="rId5"/>
  </p:sldMasterIdLst>
  <p:notesMasterIdLst>
    <p:notesMasterId r:id="rId129"/>
  </p:notesMasterIdLst>
  <p:handoutMasterIdLst>
    <p:handoutMasterId r:id="rId130"/>
  </p:handoutMasterIdLst>
  <p:sldIdLst>
    <p:sldId id="282" r:id="rId6"/>
    <p:sldId id="637" r:id="rId7"/>
    <p:sldId id="638" r:id="rId8"/>
    <p:sldId id="556" r:id="rId9"/>
    <p:sldId id="572" r:id="rId10"/>
    <p:sldId id="454" r:id="rId11"/>
    <p:sldId id="557" r:id="rId12"/>
    <p:sldId id="451" r:id="rId13"/>
    <p:sldId id="558" r:id="rId14"/>
    <p:sldId id="575" r:id="rId15"/>
    <p:sldId id="576" r:id="rId16"/>
    <p:sldId id="601" r:id="rId17"/>
    <p:sldId id="559" r:id="rId18"/>
    <p:sldId id="560" r:id="rId19"/>
    <p:sldId id="561" r:id="rId20"/>
    <p:sldId id="578" r:id="rId21"/>
    <p:sldId id="579" r:id="rId22"/>
    <p:sldId id="641" r:id="rId23"/>
    <p:sldId id="329" r:id="rId24"/>
    <p:sldId id="336" r:id="rId25"/>
    <p:sldId id="337" r:id="rId26"/>
    <p:sldId id="332" r:id="rId27"/>
    <p:sldId id="338" r:id="rId28"/>
    <p:sldId id="719" r:id="rId29"/>
    <p:sldId id="603" r:id="rId30"/>
    <p:sldId id="604" r:id="rId31"/>
    <p:sldId id="605" r:id="rId32"/>
    <p:sldId id="606" r:id="rId33"/>
    <p:sldId id="607" r:id="rId34"/>
    <p:sldId id="608" r:id="rId35"/>
    <p:sldId id="609" r:id="rId36"/>
    <p:sldId id="610" r:id="rId37"/>
    <p:sldId id="611" r:id="rId38"/>
    <p:sldId id="612" r:id="rId39"/>
    <p:sldId id="613" r:id="rId40"/>
    <p:sldId id="614" r:id="rId41"/>
    <p:sldId id="615" r:id="rId42"/>
    <p:sldId id="616" r:id="rId43"/>
    <p:sldId id="617" r:id="rId44"/>
    <p:sldId id="618" r:id="rId45"/>
    <p:sldId id="531" r:id="rId46"/>
    <p:sldId id="619" r:id="rId47"/>
    <p:sldId id="620" r:id="rId48"/>
    <p:sldId id="535" r:id="rId49"/>
    <p:sldId id="621" r:id="rId50"/>
    <p:sldId id="643" r:id="rId51"/>
    <p:sldId id="580" r:id="rId52"/>
    <p:sldId id="720" r:id="rId53"/>
    <p:sldId id="623" r:id="rId54"/>
    <p:sldId id="642" r:id="rId55"/>
    <p:sldId id="625" r:id="rId56"/>
    <p:sldId id="644" r:id="rId57"/>
    <p:sldId id="626" r:id="rId58"/>
    <p:sldId id="645" r:id="rId59"/>
    <p:sldId id="646" r:id="rId60"/>
    <p:sldId id="647" r:id="rId61"/>
    <p:sldId id="648" r:id="rId62"/>
    <p:sldId id="649" r:id="rId63"/>
    <p:sldId id="650" r:id="rId64"/>
    <p:sldId id="651" r:id="rId65"/>
    <p:sldId id="652" r:id="rId66"/>
    <p:sldId id="653" r:id="rId67"/>
    <p:sldId id="654" r:id="rId68"/>
    <p:sldId id="655" r:id="rId69"/>
    <p:sldId id="656" r:id="rId70"/>
    <p:sldId id="657" r:id="rId71"/>
    <p:sldId id="658" r:id="rId72"/>
    <p:sldId id="659" r:id="rId73"/>
    <p:sldId id="660" r:id="rId74"/>
    <p:sldId id="661" r:id="rId75"/>
    <p:sldId id="662" r:id="rId76"/>
    <p:sldId id="721" r:id="rId77"/>
    <p:sldId id="664" r:id="rId78"/>
    <p:sldId id="665" r:id="rId79"/>
    <p:sldId id="666" r:id="rId80"/>
    <p:sldId id="667" r:id="rId81"/>
    <p:sldId id="668" r:id="rId82"/>
    <p:sldId id="669" r:id="rId83"/>
    <p:sldId id="670" r:id="rId84"/>
    <p:sldId id="671" r:id="rId85"/>
    <p:sldId id="672" r:id="rId86"/>
    <p:sldId id="675" r:id="rId87"/>
    <p:sldId id="676" r:id="rId88"/>
    <p:sldId id="677" r:id="rId89"/>
    <p:sldId id="673" r:id="rId90"/>
    <p:sldId id="674" r:id="rId91"/>
    <p:sldId id="678" r:id="rId92"/>
    <p:sldId id="679" r:id="rId93"/>
    <p:sldId id="680" r:id="rId94"/>
    <p:sldId id="681" r:id="rId95"/>
    <p:sldId id="682" r:id="rId96"/>
    <p:sldId id="683" r:id="rId97"/>
    <p:sldId id="684" r:id="rId98"/>
    <p:sldId id="685" r:id="rId99"/>
    <p:sldId id="686" r:id="rId100"/>
    <p:sldId id="687" r:id="rId101"/>
    <p:sldId id="688" r:id="rId102"/>
    <p:sldId id="689" r:id="rId103"/>
    <p:sldId id="690" r:id="rId104"/>
    <p:sldId id="722" r:id="rId105"/>
    <p:sldId id="692" r:id="rId106"/>
    <p:sldId id="693" r:id="rId107"/>
    <p:sldId id="694" r:id="rId108"/>
    <p:sldId id="695" r:id="rId109"/>
    <p:sldId id="696" r:id="rId110"/>
    <p:sldId id="697" r:id="rId111"/>
    <p:sldId id="698" r:id="rId112"/>
    <p:sldId id="699" r:id="rId113"/>
    <p:sldId id="700" r:id="rId114"/>
    <p:sldId id="701" r:id="rId115"/>
    <p:sldId id="702" r:id="rId116"/>
    <p:sldId id="703" r:id="rId117"/>
    <p:sldId id="704" r:id="rId118"/>
    <p:sldId id="716" r:id="rId119"/>
    <p:sldId id="706" r:id="rId120"/>
    <p:sldId id="718" r:id="rId121"/>
    <p:sldId id="717" r:id="rId122"/>
    <p:sldId id="709" r:id="rId123"/>
    <p:sldId id="710" r:id="rId124"/>
    <p:sldId id="711" r:id="rId125"/>
    <p:sldId id="712" r:id="rId126"/>
    <p:sldId id="713" r:id="rId127"/>
    <p:sldId id="714" r:id="rId128"/>
  </p:sldIdLst>
  <p:sldSz cx="9144000" cy="6858000" type="screen4x3"/>
  <p:notesSz cx="6858000" cy="9945688"/>
  <p:defaultTextStyle>
    <a:defPPr>
      <a:defRPr lang="de-DE"/>
    </a:defPPr>
    <a:lvl1pPr algn="l" rtl="0" fontAlgn="base">
      <a:spcBef>
        <a:spcPct val="0"/>
      </a:spcBef>
      <a:spcAft>
        <a:spcPct val="0"/>
      </a:spcAft>
      <a:defRPr sz="2200" b="1" kern="1200">
        <a:solidFill>
          <a:srgbClr val="999999"/>
        </a:solidFill>
        <a:latin typeface="Arial" charset="0"/>
        <a:ea typeface="+mn-ea"/>
        <a:cs typeface="Arial" charset="0"/>
      </a:defRPr>
    </a:lvl1pPr>
    <a:lvl2pPr marL="457200" algn="l" rtl="0" fontAlgn="base">
      <a:spcBef>
        <a:spcPct val="0"/>
      </a:spcBef>
      <a:spcAft>
        <a:spcPct val="0"/>
      </a:spcAft>
      <a:defRPr sz="2200" b="1" kern="1200">
        <a:solidFill>
          <a:srgbClr val="999999"/>
        </a:solidFill>
        <a:latin typeface="Arial" charset="0"/>
        <a:ea typeface="+mn-ea"/>
        <a:cs typeface="Arial" charset="0"/>
      </a:defRPr>
    </a:lvl2pPr>
    <a:lvl3pPr marL="914400" algn="l" rtl="0" fontAlgn="base">
      <a:spcBef>
        <a:spcPct val="0"/>
      </a:spcBef>
      <a:spcAft>
        <a:spcPct val="0"/>
      </a:spcAft>
      <a:defRPr sz="2200" b="1" kern="1200">
        <a:solidFill>
          <a:srgbClr val="999999"/>
        </a:solidFill>
        <a:latin typeface="Arial" charset="0"/>
        <a:ea typeface="+mn-ea"/>
        <a:cs typeface="Arial" charset="0"/>
      </a:defRPr>
    </a:lvl3pPr>
    <a:lvl4pPr marL="1371600" algn="l" rtl="0" fontAlgn="base">
      <a:spcBef>
        <a:spcPct val="0"/>
      </a:spcBef>
      <a:spcAft>
        <a:spcPct val="0"/>
      </a:spcAft>
      <a:defRPr sz="2200" b="1" kern="1200">
        <a:solidFill>
          <a:srgbClr val="999999"/>
        </a:solidFill>
        <a:latin typeface="Arial" charset="0"/>
        <a:ea typeface="+mn-ea"/>
        <a:cs typeface="Arial" charset="0"/>
      </a:defRPr>
    </a:lvl4pPr>
    <a:lvl5pPr marL="1828800" algn="l" rtl="0" fontAlgn="base">
      <a:spcBef>
        <a:spcPct val="0"/>
      </a:spcBef>
      <a:spcAft>
        <a:spcPct val="0"/>
      </a:spcAft>
      <a:defRPr sz="2200" b="1" kern="1200">
        <a:solidFill>
          <a:srgbClr val="999999"/>
        </a:solidFill>
        <a:latin typeface="Arial" charset="0"/>
        <a:ea typeface="+mn-ea"/>
        <a:cs typeface="Arial" charset="0"/>
      </a:defRPr>
    </a:lvl5pPr>
    <a:lvl6pPr marL="2286000" algn="l" defTabSz="914400" rtl="0" eaLnBrk="1" latinLnBrk="0" hangingPunct="1">
      <a:defRPr sz="2200" b="1" kern="1200">
        <a:solidFill>
          <a:srgbClr val="999999"/>
        </a:solidFill>
        <a:latin typeface="Arial" charset="0"/>
        <a:ea typeface="+mn-ea"/>
        <a:cs typeface="Arial" charset="0"/>
      </a:defRPr>
    </a:lvl6pPr>
    <a:lvl7pPr marL="2743200" algn="l" defTabSz="914400" rtl="0" eaLnBrk="1" latinLnBrk="0" hangingPunct="1">
      <a:defRPr sz="2200" b="1" kern="1200">
        <a:solidFill>
          <a:srgbClr val="999999"/>
        </a:solidFill>
        <a:latin typeface="Arial" charset="0"/>
        <a:ea typeface="+mn-ea"/>
        <a:cs typeface="Arial" charset="0"/>
      </a:defRPr>
    </a:lvl7pPr>
    <a:lvl8pPr marL="3200400" algn="l" defTabSz="914400" rtl="0" eaLnBrk="1" latinLnBrk="0" hangingPunct="1">
      <a:defRPr sz="2200" b="1" kern="1200">
        <a:solidFill>
          <a:srgbClr val="999999"/>
        </a:solidFill>
        <a:latin typeface="Arial" charset="0"/>
        <a:ea typeface="+mn-ea"/>
        <a:cs typeface="Arial" charset="0"/>
      </a:defRPr>
    </a:lvl8pPr>
    <a:lvl9pPr marL="3657600" algn="l" defTabSz="914400" rtl="0" eaLnBrk="1" latinLnBrk="0" hangingPunct="1">
      <a:defRPr sz="2200" b="1" kern="1200">
        <a:solidFill>
          <a:srgbClr val="999999"/>
        </a:solidFill>
        <a:latin typeface="Arial" charset="0"/>
        <a:ea typeface="+mn-ea"/>
        <a:cs typeface="Arial" charset="0"/>
      </a:defRPr>
    </a:lvl9pPr>
  </p:defaultTextStyle>
  <p:extLst>
    <p:ext uri="{EFAFB233-063F-42B5-8137-9DF3F51BA10A}">
      <p15:sldGuideLst xmlns="" xmlns:p15="http://schemas.microsoft.com/office/powerpoint/2012/main">
        <p15:guide id="1" orient="horz" pos="3935">
          <p15:clr>
            <a:srgbClr val="A4A3A4"/>
          </p15:clr>
        </p15:guide>
        <p15:guide id="2" orient="horz">
          <p15:clr>
            <a:srgbClr val="A4A3A4"/>
          </p15:clr>
        </p15:guide>
        <p15:guide id="3" orient="horz" pos="151">
          <p15:clr>
            <a:srgbClr val="A4A3A4"/>
          </p15:clr>
        </p15:guide>
        <p15:guide id="4" orient="horz" pos="1269">
          <p15:clr>
            <a:srgbClr val="A4A3A4"/>
          </p15:clr>
        </p15:guide>
        <p15:guide id="5" orient="horz" pos="1140">
          <p15:clr>
            <a:srgbClr val="A4A3A4"/>
          </p15:clr>
        </p15:guide>
        <p15:guide id="6" orient="horz" pos="1265">
          <p15:clr>
            <a:srgbClr val="A4A3A4"/>
          </p15:clr>
        </p15:guide>
        <p15:guide id="7" pos="288">
          <p15:clr>
            <a:srgbClr val="A4A3A4"/>
          </p15:clr>
        </p15:guide>
        <p15:guide id="8" pos="5029">
          <p15:clr>
            <a:srgbClr val="A4A3A4"/>
          </p15:clr>
        </p15:guide>
        <p15:guide id="9" pos="2860">
          <p15:clr>
            <a:srgbClr val="A4A3A4"/>
          </p15:clr>
        </p15:guide>
      </p15:sldGuideLst>
    </p:ext>
    <p:ext uri="{2D200454-40CA-4A62-9FC3-DE9A4176ACB9}">
      <p15:notesGuideLst xmlns="" xmlns:p15="http://schemas.microsoft.com/office/powerpoint/2012/main">
        <p15:guide id="1" orient="horz" pos="3132">
          <p15:clr>
            <a:srgbClr val="A4A3A4"/>
          </p15:clr>
        </p15:guide>
        <p15:guide id="2" pos="126">
          <p15:clr>
            <a:srgbClr val="A4A3A4"/>
          </p15:clr>
        </p15:guide>
        <p15:guide id="3" pos="418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mo Leiter" initials="TL"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05078"/>
    <a:srgbClr val="77557F"/>
    <a:srgbClr val="EF963A"/>
    <a:srgbClr val="AFD5F0"/>
    <a:srgbClr val="3B6D85"/>
    <a:srgbClr val="669900"/>
    <a:srgbClr val="C00000"/>
    <a:srgbClr val="EACAAA"/>
    <a:srgbClr val="F2F99D"/>
    <a:srgbClr val="E5DB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04" autoAdjust="0"/>
    <p:restoredTop sz="75870" autoAdjust="0"/>
  </p:normalViewPr>
  <p:slideViewPr>
    <p:cSldViewPr snapToGrid="0">
      <p:cViewPr>
        <p:scale>
          <a:sx n="60" d="100"/>
          <a:sy n="60" d="100"/>
        </p:scale>
        <p:origin x="-96" y="-510"/>
      </p:cViewPr>
      <p:guideLst>
        <p:guide orient="horz" pos="3935"/>
        <p:guide orient="horz"/>
        <p:guide orient="horz" pos="151"/>
        <p:guide orient="horz" pos="1269"/>
        <p:guide orient="horz" pos="1140"/>
        <p:guide orient="horz" pos="1265"/>
        <p:guide pos="288"/>
        <p:guide pos="5029"/>
        <p:guide pos="2860"/>
      </p:guideLst>
    </p:cSldViewPr>
  </p:slideViewPr>
  <p:outlineViewPr>
    <p:cViewPr>
      <p:scale>
        <a:sx n="33" d="100"/>
        <a:sy n="33" d="100"/>
      </p:scale>
      <p:origin x="0" y="22668"/>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Lst>
  </p:outlineViewPr>
  <p:notesTextViewPr>
    <p:cViewPr>
      <p:scale>
        <a:sx n="100" d="100"/>
        <a:sy n="100" d="100"/>
      </p:scale>
      <p:origin x="0" y="0"/>
    </p:cViewPr>
  </p:notesTextViewPr>
  <p:sorterViewPr>
    <p:cViewPr>
      <p:scale>
        <a:sx n="144" d="100"/>
        <a:sy n="144" d="100"/>
      </p:scale>
      <p:origin x="0" y="0"/>
    </p:cViewPr>
  </p:sorterViewPr>
  <p:notesViewPr>
    <p:cSldViewPr snapToGrid="0">
      <p:cViewPr varScale="1">
        <p:scale>
          <a:sx n="79" d="100"/>
          <a:sy n="79" d="100"/>
        </p:scale>
        <p:origin x="-3918" y="-78"/>
      </p:cViewPr>
      <p:guideLst>
        <p:guide orient="horz" pos="3132"/>
        <p:guide pos="126"/>
        <p:guide pos="41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viewProps" Target="viewProps.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slide" Target="slides/slide113.xml"/><Relationship Id="rId126" Type="http://schemas.openxmlformats.org/officeDocument/2006/relationships/slide" Target="slides/slide121.xml"/><Relationship Id="rId134"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handoutMaster" Target="handoutMasters/handoutMaster1.xml"/><Relationship Id="rId13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commentAuthors" Target="commentAuthor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_rels/viewProps.xml.rels><?xml version="1.0" encoding="UTF-8" standalone="yes"?>
<Relationships xmlns="http://schemas.openxmlformats.org/package/2006/relationships"><Relationship Id="rId13" Type="http://schemas.openxmlformats.org/officeDocument/2006/relationships/slide" Target="slides/slide16.xml"/><Relationship Id="rId18" Type="http://schemas.openxmlformats.org/officeDocument/2006/relationships/slide" Target="slides/slide21.xml"/><Relationship Id="rId26" Type="http://schemas.openxmlformats.org/officeDocument/2006/relationships/slide" Target="slides/slide29.xml"/><Relationship Id="rId39" Type="http://schemas.openxmlformats.org/officeDocument/2006/relationships/slide" Target="slides/slide43.xml"/><Relationship Id="rId21" Type="http://schemas.openxmlformats.org/officeDocument/2006/relationships/slide" Target="slides/slide24.xml"/><Relationship Id="rId34" Type="http://schemas.openxmlformats.org/officeDocument/2006/relationships/slide" Target="slides/slide37.xml"/><Relationship Id="rId42" Type="http://schemas.openxmlformats.org/officeDocument/2006/relationships/slide" Target="slides/slide46.xml"/><Relationship Id="rId47" Type="http://schemas.openxmlformats.org/officeDocument/2006/relationships/slide" Target="slides/slide54.xml"/><Relationship Id="rId50" Type="http://schemas.openxmlformats.org/officeDocument/2006/relationships/slide" Target="slides/slide81.xml"/><Relationship Id="rId55" Type="http://schemas.openxmlformats.org/officeDocument/2006/relationships/slide" Target="slides/slide88.xml"/><Relationship Id="rId63" Type="http://schemas.openxmlformats.org/officeDocument/2006/relationships/slide" Target="slides/slide101.xml"/><Relationship Id="rId68" Type="http://schemas.openxmlformats.org/officeDocument/2006/relationships/slide" Target="slides/slide108.xml"/><Relationship Id="rId7" Type="http://schemas.openxmlformats.org/officeDocument/2006/relationships/slide" Target="slides/slide9.xml"/><Relationship Id="rId71" Type="http://schemas.openxmlformats.org/officeDocument/2006/relationships/slide" Target="slides/slide117.xml"/><Relationship Id="rId2" Type="http://schemas.openxmlformats.org/officeDocument/2006/relationships/slide" Target="slides/slide2.xml"/><Relationship Id="rId16" Type="http://schemas.openxmlformats.org/officeDocument/2006/relationships/slide" Target="slides/slide19.xml"/><Relationship Id="rId29" Type="http://schemas.openxmlformats.org/officeDocument/2006/relationships/slide" Target="slides/slide32.xml"/><Relationship Id="rId11" Type="http://schemas.openxmlformats.org/officeDocument/2006/relationships/slide" Target="slides/slide14.xml"/><Relationship Id="rId24" Type="http://schemas.openxmlformats.org/officeDocument/2006/relationships/slide" Target="slides/slide27.xml"/><Relationship Id="rId32" Type="http://schemas.openxmlformats.org/officeDocument/2006/relationships/slide" Target="slides/slide35.xml"/><Relationship Id="rId37" Type="http://schemas.openxmlformats.org/officeDocument/2006/relationships/slide" Target="slides/slide40.xml"/><Relationship Id="rId40" Type="http://schemas.openxmlformats.org/officeDocument/2006/relationships/slide" Target="slides/slide44.xml"/><Relationship Id="rId45" Type="http://schemas.openxmlformats.org/officeDocument/2006/relationships/slide" Target="slides/slide50.xml"/><Relationship Id="rId53" Type="http://schemas.openxmlformats.org/officeDocument/2006/relationships/slide" Target="slides/slide84.xml"/><Relationship Id="rId58" Type="http://schemas.openxmlformats.org/officeDocument/2006/relationships/slide" Target="slides/slide96.xml"/><Relationship Id="rId66" Type="http://schemas.openxmlformats.org/officeDocument/2006/relationships/slide" Target="slides/slide104.xml"/><Relationship Id="rId74" Type="http://schemas.openxmlformats.org/officeDocument/2006/relationships/slide" Target="slides/slide122.xml"/><Relationship Id="rId5" Type="http://schemas.openxmlformats.org/officeDocument/2006/relationships/slide" Target="slides/slide7.xml"/><Relationship Id="rId15" Type="http://schemas.openxmlformats.org/officeDocument/2006/relationships/slide" Target="slides/slide18.xml"/><Relationship Id="rId23" Type="http://schemas.openxmlformats.org/officeDocument/2006/relationships/slide" Target="slides/slide26.xml"/><Relationship Id="rId28" Type="http://schemas.openxmlformats.org/officeDocument/2006/relationships/slide" Target="slides/slide31.xml"/><Relationship Id="rId36" Type="http://schemas.openxmlformats.org/officeDocument/2006/relationships/slide" Target="slides/slide39.xml"/><Relationship Id="rId49" Type="http://schemas.openxmlformats.org/officeDocument/2006/relationships/slide" Target="slides/slide74.xml"/><Relationship Id="rId57" Type="http://schemas.openxmlformats.org/officeDocument/2006/relationships/slide" Target="slides/slide95.xml"/><Relationship Id="rId61" Type="http://schemas.openxmlformats.org/officeDocument/2006/relationships/slide" Target="slides/slide99.xml"/><Relationship Id="rId10" Type="http://schemas.openxmlformats.org/officeDocument/2006/relationships/slide" Target="slides/slide13.xml"/><Relationship Id="rId19" Type="http://schemas.openxmlformats.org/officeDocument/2006/relationships/slide" Target="slides/slide22.xml"/><Relationship Id="rId31" Type="http://schemas.openxmlformats.org/officeDocument/2006/relationships/slide" Target="slides/slide34.xml"/><Relationship Id="rId44" Type="http://schemas.openxmlformats.org/officeDocument/2006/relationships/slide" Target="slides/slide49.xml"/><Relationship Id="rId52" Type="http://schemas.openxmlformats.org/officeDocument/2006/relationships/slide" Target="slides/slide83.xml"/><Relationship Id="rId60" Type="http://schemas.openxmlformats.org/officeDocument/2006/relationships/slide" Target="slides/slide98.xml"/><Relationship Id="rId65" Type="http://schemas.openxmlformats.org/officeDocument/2006/relationships/slide" Target="slides/slide103.xml"/><Relationship Id="rId73" Type="http://schemas.openxmlformats.org/officeDocument/2006/relationships/slide" Target="slides/slide119.xml"/><Relationship Id="rId4" Type="http://schemas.openxmlformats.org/officeDocument/2006/relationships/slide" Target="slides/slide6.xml"/><Relationship Id="rId9" Type="http://schemas.openxmlformats.org/officeDocument/2006/relationships/slide" Target="slides/slide11.xml"/><Relationship Id="rId14" Type="http://schemas.openxmlformats.org/officeDocument/2006/relationships/slide" Target="slides/slide17.xml"/><Relationship Id="rId22" Type="http://schemas.openxmlformats.org/officeDocument/2006/relationships/slide" Target="slides/slide25.xml"/><Relationship Id="rId27" Type="http://schemas.openxmlformats.org/officeDocument/2006/relationships/slide" Target="slides/slide30.xml"/><Relationship Id="rId30" Type="http://schemas.openxmlformats.org/officeDocument/2006/relationships/slide" Target="slides/slide33.xml"/><Relationship Id="rId35" Type="http://schemas.openxmlformats.org/officeDocument/2006/relationships/slide" Target="slides/slide38.xml"/><Relationship Id="rId43" Type="http://schemas.openxmlformats.org/officeDocument/2006/relationships/slide" Target="slides/slide48.xml"/><Relationship Id="rId48" Type="http://schemas.openxmlformats.org/officeDocument/2006/relationships/slide" Target="slides/slide67.xml"/><Relationship Id="rId56" Type="http://schemas.openxmlformats.org/officeDocument/2006/relationships/slide" Target="slides/slide92.xml"/><Relationship Id="rId64" Type="http://schemas.openxmlformats.org/officeDocument/2006/relationships/slide" Target="slides/slide102.xml"/><Relationship Id="rId69" Type="http://schemas.openxmlformats.org/officeDocument/2006/relationships/slide" Target="slides/slide113.xml"/><Relationship Id="rId8" Type="http://schemas.openxmlformats.org/officeDocument/2006/relationships/slide" Target="slides/slide10.xml"/><Relationship Id="rId51" Type="http://schemas.openxmlformats.org/officeDocument/2006/relationships/slide" Target="slides/slide82.xml"/><Relationship Id="rId72" Type="http://schemas.openxmlformats.org/officeDocument/2006/relationships/slide" Target="slides/slide118.xml"/><Relationship Id="rId3" Type="http://schemas.openxmlformats.org/officeDocument/2006/relationships/slide" Target="slides/slide3.xml"/><Relationship Id="rId12" Type="http://schemas.openxmlformats.org/officeDocument/2006/relationships/slide" Target="slides/slide15.xml"/><Relationship Id="rId17" Type="http://schemas.openxmlformats.org/officeDocument/2006/relationships/slide" Target="slides/slide20.xml"/><Relationship Id="rId25" Type="http://schemas.openxmlformats.org/officeDocument/2006/relationships/slide" Target="slides/slide28.xml"/><Relationship Id="rId33" Type="http://schemas.openxmlformats.org/officeDocument/2006/relationships/slide" Target="slides/slide36.xml"/><Relationship Id="rId38" Type="http://schemas.openxmlformats.org/officeDocument/2006/relationships/slide" Target="slides/slide41.xml"/><Relationship Id="rId46" Type="http://schemas.openxmlformats.org/officeDocument/2006/relationships/slide" Target="slides/slide52.xml"/><Relationship Id="rId59" Type="http://schemas.openxmlformats.org/officeDocument/2006/relationships/slide" Target="slides/slide97.xml"/><Relationship Id="rId67" Type="http://schemas.openxmlformats.org/officeDocument/2006/relationships/slide" Target="slides/slide107.xml"/><Relationship Id="rId20" Type="http://schemas.openxmlformats.org/officeDocument/2006/relationships/slide" Target="slides/slide23.xml"/><Relationship Id="rId41" Type="http://schemas.openxmlformats.org/officeDocument/2006/relationships/slide" Target="slides/slide45.xml"/><Relationship Id="rId54" Type="http://schemas.openxmlformats.org/officeDocument/2006/relationships/slide" Target="slides/slide85.xml"/><Relationship Id="rId62" Type="http://schemas.openxmlformats.org/officeDocument/2006/relationships/slide" Target="slides/slide100.xml"/><Relationship Id="rId70" Type="http://schemas.openxmlformats.org/officeDocument/2006/relationships/slide" Target="slides/slide115.xml"/><Relationship Id="rId1" Type="http://schemas.openxmlformats.org/officeDocument/2006/relationships/slide" Target="slides/slide1.xml"/><Relationship Id="rId6"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diagrams/_rels/data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image" Target="../media/image73.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EA94A5-8505-4A5E-A6A9-91C60954039D}" type="doc">
      <dgm:prSet loTypeId="urn:microsoft.com/office/officeart/2005/8/layout/matrix1" loCatId="matrix" qsTypeId="urn:microsoft.com/office/officeart/2005/8/quickstyle/simple1" qsCatId="simple" csTypeId="urn:microsoft.com/office/officeart/2005/8/colors/accent0_1" csCatId="mainScheme" phldr="1"/>
      <dgm:spPr/>
      <dgm:t>
        <a:bodyPr/>
        <a:lstStyle/>
        <a:p>
          <a:endParaRPr lang="en-AU"/>
        </a:p>
      </dgm:t>
    </dgm:pt>
    <dgm:pt modelId="{96BCEBB9-15DE-42E2-B88F-6DE364824B46}">
      <dgm:prSet phldrT="[Text]" custT="1"/>
      <dgm:spPr>
        <a:blipFill dpi="0" rotWithShape="0">
          <a:blip xmlns:r="http://schemas.openxmlformats.org/officeDocument/2006/relationships" r:embed="rId1">
            <a:alphaModFix amt="50000"/>
          </a:blip>
          <a:srcRect/>
          <a:stretch>
            <a:fillRect/>
          </a:stretch>
        </a:blipFill>
        <a:ln>
          <a:noFill/>
        </a:ln>
      </dgm:spPr>
      <dgm:t>
        <a:bodyPr/>
        <a:lstStyle/>
        <a:p>
          <a:r>
            <a:rPr lang="de-DE" sz="2400" b="1" dirty="0" smtClean="0"/>
            <a:t>Incertidumbre</a:t>
          </a:r>
        </a:p>
        <a:p>
          <a:r>
            <a:rPr lang="de-DE" sz="2400" dirty="0" smtClean="0"/>
            <a:t>En el desarrollo climático y socio-económico</a:t>
          </a:r>
          <a:endParaRPr lang="en-AU" sz="2400" dirty="0"/>
        </a:p>
      </dgm:t>
    </dgm:pt>
    <dgm:pt modelId="{B0F05541-5CE7-4432-AEDF-BB51B216BA7F}" type="parTrans" cxnId="{6FA85DB6-47C2-47FE-B30B-16F1167A5B24}">
      <dgm:prSet/>
      <dgm:spPr/>
      <dgm:t>
        <a:bodyPr/>
        <a:lstStyle/>
        <a:p>
          <a:endParaRPr lang="en-AU"/>
        </a:p>
      </dgm:t>
    </dgm:pt>
    <dgm:pt modelId="{649C221B-C7C6-4FDE-970C-3208FDB90AED}" type="sibTrans" cxnId="{6FA85DB6-47C2-47FE-B30B-16F1167A5B24}">
      <dgm:prSet/>
      <dgm:spPr/>
      <dgm:t>
        <a:bodyPr/>
        <a:lstStyle/>
        <a:p>
          <a:endParaRPr lang="en-AU"/>
        </a:p>
      </dgm:t>
    </dgm:pt>
    <dgm:pt modelId="{378087D1-4ACC-48E8-9335-E2F4C37222F3}">
      <dgm:prSet phldrT="[Text]" custT="1"/>
      <dgm:spPr>
        <a:noFill/>
        <a:ln>
          <a:noFill/>
        </a:ln>
      </dgm:spPr>
      <dgm:t>
        <a:bodyPr/>
        <a:lstStyle/>
        <a:p>
          <a:endParaRPr lang="de-DE" sz="2400" b="1" dirty="0" smtClean="0"/>
        </a:p>
        <a:p>
          <a:r>
            <a:rPr lang="de-DE" sz="2400" b="1" dirty="0" smtClean="0"/>
            <a:t>Horizonte de tiempo largo</a:t>
          </a:r>
        </a:p>
        <a:p>
          <a:r>
            <a:rPr lang="de-DE" sz="2400" dirty="0" smtClean="0"/>
            <a:t>El éxito de la adaptación sólo es visible en el largo plazo</a:t>
          </a:r>
          <a:endParaRPr lang="en-AU" sz="2400" dirty="0"/>
        </a:p>
      </dgm:t>
    </dgm:pt>
    <dgm:pt modelId="{91ECC754-70E9-4717-B219-CD747736ACEA}" type="parTrans" cxnId="{F7AAAB85-3227-4617-B831-0FB68F66870A}">
      <dgm:prSet/>
      <dgm:spPr/>
      <dgm:t>
        <a:bodyPr/>
        <a:lstStyle/>
        <a:p>
          <a:endParaRPr lang="en-AU"/>
        </a:p>
      </dgm:t>
    </dgm:pt>
    <dgm:pt modelId="{B659F9AC-72F4-41E5-AEF7-EA8CAE8ECFC2}" type="sibTrans" cxnId="{F7AAAB85-3227-4617-B831-0FB68F66870A}">
      <dgm:prSet/>
      <dgm:spPr/>
      <dgm:t>
        <a:bodyPr/>
        <a:lstStyle/>
        <a:p>
          <a:endParaRPr lang="en-AU"/>
        </a:p>
      </dgm:t>
    </dgm:pt>
    <dgm:pt modelId="{E4B6F7BE-7F03-4347-990E-7CDDF2DE914D}">
      <dgm:prSet phldrT="[Text]" custT="1"/>
      <dgm:spPr>
        <a:blipFill dpi="0" rotWithShape="0">
          <a:blip xmlns:r="http://schemas.openxmlformats.org/officeDocument/2006/relationships" r:embed="rId2">
            <a:alphaModFix amt="50000"/>
          </a:blip>
          <a:srcRect/>
          <a:stretch>
            <a:fillRect/>
          </a:stretch>
        </a:blipFill>
        <a:ln>
          <a:noFill/>
        </a:ln>
      </dgm:spPr>
      <dgm:t>
        <a:bodyPr/>
        <a:lstStyle/>
        <a:p>
          <a:r>
            <a:rPr lang="de-DE" sz="2400" b="1" dirty="0" smtClean="0"/>
            <a:t>Complejidad</a:t>
          </a:r>
        </a:p>
        <a:p>
          <a:r>
            <a:rPr lang="de-DE" sz="2400" dirty="0" smtClean="0"/>
            <a:t>Complicación </a:t>
          </a:r>
          <a:r>
            <a:rPr lang="de-DE" sz="2400" dirty="0" err="1" smtClean="0"/>
            <a:t>con</a:t>
          </a:r>
          <a:r>
            <a:rPr lang="de-DE" sz="2400" dirty="0" smtClean="0"/>
            <a:t> </a:t>
          </a:r>
          <a:r>
            <a:rPr lang="de-DE" sz="2400" dirty="0" err="1" smtClean="0"/>
            <a:t>factores</a:t>
          </a:r>
          <a:r>
            <a:rPr lang="de-DE" sz="2400" dirty="0" smtClean="0"/>
            <a:t> </a:t>
          </a:r>
          <a:r>
            <a:rPr lang="de-DE" sz="2400" dirty="0" smtClean="0"/>
            <a:t>sociales y económicos</a:t>
          </a:r>
          <a:endParaRPr lang="en-AU" sz="2400" dirty="0"/>
        </a:p>
      </dgm:t>
    </dgm:pt>
    <dgm:pt modelId="{5FF19907-DB32-4418-B03E-6BD41E59D4A4}" type="parTrans" cxnId="{5957A510-3A91-483C-A5AF-EC534F949564}">
      <dgm:prSet/>
      <dgm:spPr/>
      <dgm:t>
        <a:bodyPr/>
        <a:lstStyle/>
        <a:p>
          <a:endParaRPr lang="en-AU"/>
        </a:p>
      </dgm:t>
    </dgm:pt>
    <dgm:pt modelId="{D8C72666-800A-499D-B4E0-8C864C7FA516}" type="sibTrans" cxnId="{5957A510-3A91-483C-A5AF-EC534F949564}">
      <dgm:prSet/>
      <dgm:spPr/>
      <dgm:t>
        <a:bodyPr/>
        <a:lstStyle/>
        <a:p>
          <a:endParaRPr lang="en-AU"/>
        </a:p>
      </dgm:t>
    </dgm:pt>
    <dgm:pt modelId="{95488255-F0A3-499C-AB98-3D4223A5CEC0}">
      <dgm:prSet phldrT="[Text]"/>
      <dgm:spPr>
        <a:solidFill>
          <a:srgbClr val="F1F19D"/>
        </a:solidFill>
      </dgm:spPr>
      <dgm:t>
        <a:bodyPr/>
        <a:lstStyle/>
        <a:p>
          <a:r>
            <a:rPr lang="de-DE" dirty="0" smtClean="0"/>
            <a:t>Context-dependent</a:t>
          </a:r>
        </a:p>
        <a:p>
          <a:r>
            <a:rPr lang="de-DE" b="1" dirty="0" smtClean="0"/>
            <a:t>No universal indicator</a:t>
          </a:r>
          <a:endParaRPr lang="en-AU" b="1" dirty="0"/>
        </a:p>
      </dgm:t>
    </dgm:pt>
    <dgm:pt modelId="{A4101FC7-86CB-42C0-9E7C-22C47A62380D}" type="sibTrans" cxnId="{98BA4565-8B15-4964-8D60-36771054D2B1}">
      <dgm:prSet/>
      <dgm:spPr/>
      <dgm:t>
        <a:bodyPr/>
        <a:lstStyle/>
        <a:p>
          <a:endParaRPr lang="en-AU"/>
        </a:p>
      </dgm:t>
    </dgm:pt>
    <dgm:pt modelId="{EB0172C2-A554-4C2C-AC47-36317B9FC64A}" type="parTrans" cxnId="{98BA4565-8B15-4964-8D60-36771054D2B1}">
      <dgm:prSet/>
      <dgm:spPr/>
      <dgm:t>
        <a:bodyPr/>
        <a:lstStyle/>
        <a:p>
          <a:endParaRPr lang="en-AU"/>
        </a:p>
      </dgm:t>
    </dgm:pt>
    <dgm:pt modelId="{79E3B9AE-605C-42F3-8E58-AFD443847655}" type="pres">
      <dgm:prSet presAssocID="{2DEA94A5-8505-4A5E-A6A9-91C60954039D}" presName="diagram" presStyleCnt="0">
        <dgm:presLayoutVars>
          <dgm:chMax val="1"/>
          <dgm:dir/>
          <dgm:animLvl val="ctr"/>
          <dgm:resizeHandles val="exact"/>
        </dgm:presLayoutVars>
      </dgm:prSet>
      <dgm:spPr/>
      <dgm:t>
        <a:bodyPr/>
        <a:lstStyle/>
        <a:p>
          <a:endParaRPr lang="en-AU"/>
        </a:p>
      </dgm:t>
    </dgm:pt>
    <dgm:pt modelId="{47AE07B3-3B6C-49E0-BC6B-B90C2892CC23}" type="pres">
      <dgm:prSet presAssocID="{2DEA94A5-8505-4A5E-A6A9-91C60954039D}" presName="matrix" presStyleCnt="0"/>
      <dgm:spPr/>
    </dgm:pt>
    <dgm:pt modelId="{781C03E6-3EFC-46A8-A7F4-9C6E6BFF77D2}" type="pres">
      <dgm:prSet presAssocID="{2DEA94A5-8505-4A5E-A6A9-91C60954039D}" presName="tile1" presStyleLbl="node1" presStyleIdx="0" presStyleCnt="4"/>
      <dgm:spPr/>
      <dgm:t>
        <a:bodyPr/>
        <a:lstStyle/>
        <a:p>
          <a:endParaRPr lang="en-AU"/>
        </a:p>
      </dgm:t>
    </dgm:pt>
    <dgm:pt modelId="{F4A7A34A-4386-41CA-8CA9-4901DA755C2E}" type="pres">
      <dgm:prSet presAssocID="{2DEA94A5-8505-4A5E-A6A9-91C60954039D}" presName="tile1text" presStyleLbl="node1" presStyleIdx="0" presStyleCnt="4">
        <dgm:presLayoutVars>
          <dgm:chMax val="0"/>
          <dgm:chPref val="0"/>
          <dgm:bulletEnabled val="1"/>
        </dgm:presLayoutVars>
      </dgm:prSet>
      <dgm:spPr/>
      <dgm:t>
        <a:bodyPr/>
        <a:lstStyle/>
        <a:p>
          <a:endParaRPr lang="en-AU"/>
        </a:p>
      </dgm:t>
    </dgm:pt>
    <dgm:pt modelId="{E25A2EE5-C89B-49D8-82B7-246F5F34CD86}" type="pres">
      <dgm:prSet presAssocID="{2DEA94A5-8505-4A5E-A6A9-91C60954039D}" presName="tile2" presStyleLbl="node1" presStyleIdx="1" presStyleCnt="4"/>
      <dgm:spPr/>
      <dgm:t>
        <a:bodyPr/>
        <a:lstStyle/>
        <a:p>
          <a:endParaRPr lang="en-AU"/>
        </a:p>
      </dgm:t>
    </dgm:pt>
    <dgm:pt modelId="{2FCE1B33-9AFB-44A0-AEB7-27E65D3E613D}" type="pres">
      <dgm:prSet presAssocID="{2DEA94A5-8505-4A5E-A6A9-91C60954039D}" presName="tile2text" presStyleLbl="node1" presStyleIdx="1" presStyleCnt="4">
        <dgm:presLayoutVars>
          <dgm:chMax val="0"/>
          <dgm:chPref val="0"/>
          <dgm:bulletEnabled val="1"/>
        </dgm:presLayoutVars>
      </dgm:prSet>
      <dgm:spPr/>
      <dgm:t>
        <a:bodyPr/>
        <a:lstStyle/>
        <a:p>
          <a:endParaRPr lang="en-AU"/>
        </a:p>
      </dgm:t>
    </dgm:pt>
    <dgm:pt modelId="{3443BB55-9052-46A0-B637-458A14D9647B}" type="pres">
      <dgm:prSet presAssocID="{2DEA94A5-8505-4A5E-A6A9-91C60954039D}" presName="tile3" presStyleLbl="node1" presStyleIdx="2" presStyleCnt="4"/>
      <dgm:spPr/>
      <dgm:t>
        <a:bodyPr/>
        <a:lstStyle/>
        <a:p>
          <a:endParaRPr lang="en-AU"/>
        </a:p>
      </dgm:t>
    </dgm:pt>
    <dgm:pt modelId="{ADC1510E-AC17-4319-9054-9352537EA865}" type="pres">
      <dgm:prSet presAssocID="{2DEA94A5-8505-4A5E-A6A9-91C60954039D}" presName="tile3text" presStyleLbl="node1" presStyleIdx="2" presStyleCnt="4">
        <dgm:presLayoutVars>
          <dgm:chMax val="0"/>
          <dgm:chPref val="0"/>
          <dgm:bulletEnabled val="1"/>
        </dgm:presLayoutVars>
      </dgm:prSet>
      <dgm:spPr/>
      <dgm:t>
        <a:bodyPr/>
        <a:lstStyle/>
        <a:p>
          <a:endParaRPr lang="en-AU"/>
        </a:p>
      </dgm:t>
    </dgm:pt>
    <dgm:pt modelId="{0A590173-BE6C-41B8-9723-FA76E66BCCB2}" type="pres">
      <dgm:prSet presAssocID="{2DEA94A5-8505-4A5E-A6A9-91C60954039D}" presName="tile4" presStyleLbl="node1" presStyleIdx="3" presStyleCnt="4" custScaleX="17479" custScaleY="22971" custLinFactNeighborX="4011" custLinFactNeighborY="-5539"/>
      <dgm:spPr>
        <a:blipFill dpi="0" rotWithShape="0">
          <a:blip xmlns:r="http://schemas.openxmlformats.org/officeDocument/2006/relationships" r:embed="rId3">
            <a:alphaModFix amt="50000"/>
          </a:blip>
          <a:srcRect/>
          <a:stretch>
            <a:fillRect/>
          </a:stretch>
        </a:blipFill>
        <a:ln>
          <a:noFill/>
        </a:ln>
      </dgm:spPr>
      <dgm:t>
        <a:bodyPr/>
        <a:lstStyle/>
        <a:p>
          <a:endParaRPr lang="en-AU"/>
        </a:p>
      </dgm:t>
    </dgm:pt>
    <dgm:pt modelId="{43518241-3E26-41F7-89FD-2237C5FF228F}" type="pres">
      <dgm:prSet presAssocID="{2DEA94A5-8505-4A5E-A6A9-91C60954039D}" presName="tile4text" presStyleLbl="node1" presStyleIdx="3" presStyleCnt="4">
        <dgm:presLayoutVars>
          <dgm:chMax val="0"/>
          <dgm:chPref val="0"/>
          <dgm:bulletEnabled val="1"/>
        </dgm:presLayoutVars>
      </dgm:prSet>
      <dgm:spPr/>
      <dgm:t>
        <a:bodyPr/>
        <a:lstStyle/>
        <a:p>
          <a:endParaRPr lang="en-AU"/>
        </a:p>
      </dgm:t>
    </dgm:pt>
    <dgm:pt modelId="{2D4E8AB4-FD13-4CDA-BC16-6594D9D85753}" type="pres">
      <dgm:prSet presAssocID="{2DEA94A5-8505-4A5E-A6A9-91C60954039D}" presName="centerTile" presStyleLbl="fgShp" presStyleIdx="0" presStyleCnt="1">
        <dgm:presLayoutVars>
          <dgm:chMax val="0"/>
          <dgm:chPref val="0"/>
        </dgm:presLayoutVars>
      </dgm:prSet>
      <dgm:spPr/>
      <dgm:t>
        <a:bodyPr/>
        <a:lstStyle/>
        <a:p>
          <a:endParaRPr lang="en-AU"/>
        </a:p>
      </dgm:t>
    </dgm:pt>
  </dgm:ptLst>
  <dgm:cxnLst>
    <dgm:cxn modelId="{F7AAAB85-3227-4617-B831-0FB68F66870A}" srcId="{95488255-F0A3-499C-AB98-3D4223A5CEC0}" destId="{378087D1-4ACC-48E8-9335-E2F4C37222F3}" srcOrd="1" destOrd="0" parTransId="{91ECC754-70E9-4717-B219-CD747736ACEA}" sibTransId="{B659F9AC-72F4-41E5-AEF7-EA8CAE8ECFC2}"/>
    <dgm:cxn modelId="{98BA4565-8B15-4964-8D60-36771054D2B1}" srcId="{2DEA94A5-8505-4A5E-A6A9-91C60954039D}" destId="{95488255-F0A3-499C-AB98-3D4223A5CEC0}" srcOrd="0" destOrd="0" parTransId="{EB0172C2-A554-4C2C-AC47-36317B9FC64A}" sibTransId="{A4101FC7-86CB-42C0-9E7C-22C47A62380D}"/>
    <dgm:cxn modelId="{A8780BA4-7B28-4C49-A247-4CB7791E3C88}" type="presOf" srcId="{95488255-F0A3-499C-AB98-3D4223A5CEC0}" destId="{2D4E8AB4-FD13-4CDA-BC16-6594D9D85753}" srcOrd="0" destOrd="0" presId="urn:microsoft.com/office/officeart/2005/8/layout/matrix1"/>
    <dgm:cxn modelId="{39B4CD71-3A4C-9643-913D-0A2BB5654BE4}" type="presOf" srcId="{E4B6F7BE-7F03-4347-990E-7CDDF2DE914D}" destId="{ADC1510E-AC17-4319-9054-9352537EA865}" srcOrd="1" destOrd="0" presId="urn:microsoft.com/office/officeart/2005/8/layout/matrix1"/>
    <dgm:cxn modelId="{5957A510-3A91-483C-A5AF-EC534F949564}" srcId="{95488255-F0A3-499C-AB98-3D4223A5CEC0}" destId="{E4B6F7BE-7F03-4347-990E-7CDDF2DE914D}" srcOrd="2" destOrd="0" parTransId="{5FF19907-DB32-4418-B03E-6BD41E59D4A4}" sibTransId="{D8C72666-800A-499D-B4E0-8C864C7FA516}"/>
    <dgm:cxn modelId="{9576B59D-2989-8340-AC2D-393A96B0E18A}" type="presOf" srcId="{378087D1-4ACC-48E8-9335-E2F4C37222F3}" destId="{E25A2EE5-C89B-49D8-82B7-246F5F34CD86}" srcOrd="0" destOrd="0" presId="urn:microsoft.com/office/officeart/2005/8/layout/matrix1"/>
    <dgm:cxn modelId="{896B99B5-622E-B249-80B9-5E55B366CA8C}" type="presOf" srcId="{E4B6F7BE-7F03-4347-990E-7CDDF2DE914D}" destId="{3443BB55-9052-46A0-B637-458A14D9647B}" srcOrd="0" destOrd="0" presId="urn:microsoft.com/office/officeart/2005/8/layout/matrix1"/>
    <dgm:cxn modelId="{83F56628-0E5E-0741-98F4-E3345BBB3429}" type="presOf" srcId="{2DEA94A5-8505-4A5E-A6A9-91C60954039D}" destId="{79E3B9AE-605C-42F3-8E58-AFD443847655}" srcOrd="0" destOrd="0" presId="urn:microsoft.com/office/officeart/2005/8/layout/matrix1"/>
    <dgm:cxn modelId="{28EAB39C-181E-3940-83FF-DCF44A410574}" type="presOf" srcId="{96BCEBB9-15DE-42E2-B88F-6DE364824B46}" destId="{781C03E6-3EFC-46A8-A7F4-9C6E6BFF77D2}" srcOrd="0" destOrd="0" presId="urn:microsoft.com/office/officeart/2005/8/layout/matrix1"/>
    <dgm:cxn modelId="{F8C9F81C-C893-8844-B572-38512795A240}" type="presOf" srcId="{378087D1-4ACC-48E8-9335-E2F4C37222F3}" destId="{2FCE1B33-9AFB-44A0-AEB7-27E65D3E613D}" srcOrd="1" destOrd="0" presId="urn:microsoft.com/office/officeart/2005/8/layout/matrix1"/>
    <dgm:cxn modelId="{6FA85DB6-47C2-47FE-B30B-16F1167A5B24}" srcId="{95488255-F0A3-499C-AB98-3D4223A5CEC0}" destId="{96BCEBB9-15DE-42E2-B88F-6DE364824B46}" srcOrd="0" destOrd="0" parTransId="{B0F05541-5CE7-4432-AEDF-BB51B216BA7F}" sibTransId="{649C221B-C7C6-4FDE-970C-3208FDB90AED}"/>
    <dgm:cxn modelId="{7761AC2E-69AB-5140-B137-7FCD7793F0C2}" type="presOf" srcId="{96BCEBB9-15DE-42E2-B88F-6DE364824B46}" destId="{F4A7A34A-4386-41CA-8CA9-4901DA755C2E}" srcOrd="1" destOrd="0" presId="urn:microsoft.com/office/officeart/2005/8/layout/matrix1"/>
    <dgm:cxn modelId="{E7F966FC-36CB-6A42-AC11-71577E582819}" type="presParOf" srcId="{79E3B9AE-605C-42F3-8E58-AFD443847655}" destId="{47AE07B3-3B6C-49E0-BC6B-B90C2892CC23}" srcOrd="0" destOrd="0" presId="urn:microsoft.com/office/officeart/2005/8/layout/matrix1"/>
    <dgm:cxn modelId="{31D499A4-64CC-FA43-AF6C-A6C07A01E8C6}" type="presParOf" srcId="{47AE07B3-3B6C-49E0-BC6B-B90C2892CC23}" destId="{781C03E6-3EFC-46A8-A7F4-9C6E6BFF77D2}" srcOrd="0" destOrd="0" presId="urn:microsoft.com/office/officeart/2005/8/layout/matrix1"/>
    <dgm:cxn modelId="{F6DD0865-93EE-5642-B969-8139BA6346A6}" type="presParOf" srcId="{47AE07B3-3B6C-49E0-BC6B-B90C2892CC23}" destId="{F4A7A34A-4386-41CA-8CA9-4901DA755C2E}" srcOrd="1" destOrd="0" presId="urn:microsoft.com/office/officeart/2005/8/layout/matrix1"/>
    <dgm:cxn modelId="{FC9FF9FD-0F4B-184E-8A2E-C4E73FF6F087}" type="presParOf" srcId="{47AE07B3-3B6C-49E0-BC6B-B90C2892CC23}" destId="{E25A2EE5-C89B-49D8-82B7-246F5F34CD86}" srcOrd="2" destOrd="0" presId="urn:microsoft.com/office/officeart/2005/8/layout/matrix1"/>
    <dgm:cxn modelId="{1695D30A-74F4-7D40-B415-58F27071F865}" type="presParOf" srcId="{47AE07B3-3B6C-49E0-BC6B-B90C2892CC23}" destId="{2FCE1B33-9AFB-44A0-AEB7-27E65D3E613D}" srcOrd="3" destOrd="0" presId="urn:microsoft.com/office/officeart/2005/8/layout/matrix1"/>
    <dgm:cxn modelId="{925E4F5C-C4E0-1B46-808E-C103382F74D7}" type="presParOf" srcId="{47AE07B3-3B6C-49E0-BC6B-B90C2892CC23}" destId="{3443BB55-9052-46A0-B637-458A14D9647B}" srcOrd="4" destOrd="0" presId="urn:microsoft.com/office/officeart/2005/8/layout/matrix1"/>
    <dgm:cxn modelId="{E39DACF8-8B23-8348-9D39-405C647E703D}" type="presParOf" srcId="{47AE07B3-3B6C-49E0-BC6B-B90C2892CC23}" destId="{ADC1510E-AC17-4319-9054-9352537EA865}" srcOrd="5" destOrd="0" presId="urn:microsoft.com/office/officeart/2005/8/layout/matrix1"/>
    <dgm:cxn modelId="{F9534512-E2FA-8A46-84E8-FEF4CAC68735}" type="presParOf" srcId="{47AE07B3-3B6C-49E0-BC6B-B90C2892CC23}" destId="{0A590173-BE6C-41B8-9723-FA76E66BCCB2}" srcOrd="6" destOrd="0" presId="urn:microsoft.com/office/officeart/2005/8/layout/matrix1"/>
    <dgm:cxn modelId="{BDF2BDE4-0273-684E-A8E4-3B646E688242}" type="presParOf" srcId="{47AE07B3-3B6C-49E0-BC6B-B90C2892CC23}" destId="{43518241-3E26-41F7-89FD-2237C5FF228F}" srcOrd="7" destOrd="0" presId="urn:microsoft.com/office/officeart/2005/8/layout/matrix1"/>
    <dgm:cxn modelId="{D13CBCB1-3C5D-9449-B04E-91D53C6BFF01}" type="presParOf" srcId="{79E3B9AE-605C-42F3-8E58-AFD443847655}" destId="{2D4E8AB4-FD13-4CDA-BC16-6594D9D8575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A3E726A-CCCF-4BCE-9D53-5647DE627752}"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de-DE"/>
        </a:p>
      </dgm:t>
    </dgm:pt>
    <dgm:pt modelId="{F181F134-B89B-4517-AA4A-09AFBF48918F}">
      <dgm:prSet phldrT="[Text]" custT="1"/>
      <dgm:spPr>
        <a:solidFill>
          <a:schemeClr val="accent4"/>
        </a:solidFill>
        <a:ln>
          <a:solidFill>
            <a:schemeClr val="accent4">
              <a:lumMod val="75000"/>
            </a:schemeClr>
          </a:solidFill>
        </a:ln>
      </dgm:spPr>
      <dgm:t>
        <a:bodyPr/>
        <a:lstStyle/>
        <a:p>
          <a:r>
            <a:rPr lang="de-DE" sz="1200" dirty="0" err="1" smtClean="0">
              <a:solidFill>
                <a:schemeClr val="tx1"/>
              </a:solidFill>
            </a:rPr>
            <a:t>Entrada</a:t>
          </a:r>
          <a:endParaRPr lang="de-DE" sz="1200" dirty="0">
            <a:solidFill>
              <a:schemeClr val="tx1"/>
            </a:solidFill>
          </a:endParaRPr>
        </a:p>
      </dgm:t>
    </dgm:pt>
    <dgm:pt modelId="{D35E4C18-369B-41F2-9D53-6C078F13DF52}" type="parTrans" cxnId="{9B3C8771-3972-46F4-9C73-81A9286BB96F}">
      <dgm:prSet/>
      <dgm:spPr/>
      <dgm:t>
        <a:bodyPr/>
        <a:lstStyle/>
        <a:p>
          <a:endParaRPr lang="de-DE"/>
        </a:p>
      </dgm:t>
    </dgm:pt>
    <dgm:pt modelId="{D2CC0AD8-50B3-4E12-A07B-D9A1BD21DDB8}" type="sibTrans" cxnId="{9B3C8771-3972-46F4-9C73-81A9286BB96F}">
      <dgm:prSet/>
      <dgm:spPr/>
      <dgm:t>
        <a:bodyPr/>
        <a:lstStyle/>
        <a:p>
          <a:endParaRPr lang="de-DE"/>
        </a:p>
      </dgm:t>
    </dgm:pt>
    <dgm:pt modelId="{0586FFC3-EB84-485C-8B76-C3DB04AEB8AA}">
      <dgm:prSet phldrT="[Text]" custT="1"/>
      <dgm:spPr>
        <a:solidFill>
          <a:schemeClr val="accent4"/>
        </a:solidFill>
        <a:ln>
          <a:solidFill>
            <a:schemeClr val="accent4">
              <a:lumMod val="75000"/>
            </a:schemeClr>
          </a:solidFill>
        </a:ln>
      </dgm:spPr>
      <dgm:t>
        <a:bodyPr/>
        <a:lstStyle/>
        <a:p>
          <a:r>
            <a:rPr lang="de-DE" sz="1200" dirty="0" err="1" smtClean="0">
              <a:solidFill>
                <a:schemeClr val="tx1"/>
              </a:solidFill>
            </a:rPr>
            <a:t>Resultado</a:t>
          </a:r>
          <a:r>
            <a:rPr lang="de-DE" sz="1200" dirty="0" smtClean="0">
              <a:solidFill>
                <a:schemeClr val="tx1"/>
              </a:solidFill>
            </a:rPr>
            <a:t/>
          </a:r>
          <a:br>
            <a:rPr lang="de-DE" sz="1200" dirty="0" smtClean="0">
              <a:solidFill>
                <a:schemeClr val="tx1"/>
              </a:solidFill>
            </a:rPr>
          </a:br>
          <a:r>
            <a:rPr lang="de-DE" sz="1200" dirty="0" err="1" smtClean="0">
              <a:solidFill>
                <a:schemeClr val="tx1"/>
              </a:solidFill>
            </a:rPr>
            <a:t>primario</a:t>
          </a:r>
          <a:endParaRPr lang="de-DE" sz="1200" dirty="0">
            <a:solidFill>
              <a:schemeClr val="tx1"/>
            </a:solidFill>
          </a:endParaRPr>
        </a:p>
      </dgm:t>
    </dgm:pt>
    <dgm:pt modelId="{2E470A26-345C-454B-8573-9B4640B75A08}" type="parTrans" cxnId="{67044D1A-8FB7-456B-A656-84656F2F8B2E}">
      <dgm:prSet/>
      <dgm:spPr/>
      <dgm:t>
        <a:bodyPr/>
        <a:lstStyle/>
        <a:p>
          <a:endParaRPr lang="de-DE"/>
        </a:p>
      </dgm:t>
    </dgm:pt>
    <dgm:pt modelId="{4C7BE874-4842-4F89-BB9B-B0A38C3C94C1}" type="sibTrans" cxnId="{67044D1A-8FB7-456B-A656-84656F2F8B2E}">
      <dgm:prSet/>
      <dgm:spPr/>
      <dgm:t>
        <a:bodyPr/>
        <a:lstStyle/>
        <a:p>
          <a:endParaRPr lang="de-DE"/>
        </a:p>
      </dgm:t>
    </dgm:pt>
    <dgm:pt modelId="{DEB23459-FDB2-4232-A297-594164F83995}">
      <dgm:prSet phldrT="[Text]" custT="1"/>
      <dgm:spPr>
        <a:solidFill>
          <a:schemeClr val="accent4"/>
        </a:solidFill>
        <a:ln>
          <a:solidFill>
            <a:schemeClr val="accent4">
              <a:lumMod val="75000"/>
            </a:schemeClr>
          </a:solidFill>
        </a:ln>
      </dgm:spPr>
      <dgm:t>
        <a:bodyPr/>
        <a:lstStyle/>
        <a:p>
          <a:r>
            <a:rPr lang="de-DE" sz="1200" dirty="0" err="1" smtClean="0">
              <a:solidFill>
                <a:schemeClr val="tx1"/>
              </a:solidFill>
            </a:rPr>
            <a:t>Resultado</a:t>
          </a:r>
          <a:r>
            <a:rPr lang="de-DE" sz="1200" dirty="0" smtClean="0">
              <a:solidFill>
                <a:schemeClr val="tx1"/>
              </a:solidFill>
            </a:rPr>
            <a:t/>
          </a:r>
          <a:br>
            <a:rPr lang="de-DE" sz="1200" dirty="0" smtClean="0">
              <a:solidFill>
                <a:schemeClr val="tx1"/>
              </a:solidFill>
            </a:rPr>
          </a:br>
          <a:r>
            <a:rPr lang="de-DE" sz="1200" dirty="0" err="1" smtClean="0">
              <a:solidFill>
                <a:schemeClr val="tx1"/>
              </a:solidFill>
            </a:rPr>
            <a:t>secundario</a:t>
          </a:r>
          <a:endParaRPr lang="de-DE" sz="1200" dirty="0">
            <a:solidFill>
              <a:schemeClr val="tx1"/>
            </a:solidFill>
          </a:endParaRPr>
        </a:p>
      </dgm:t>
    </dgm:pt>
    <dgm:pt modelId="{45B6AA44-1D97-4725-8FB1-DA5D328BFF47}" type="parTrans" cxnId="{7E7BF2E0-E67A-416E-9A9A-BA69A86C389C}">
      <dgm:prSet/>
      <dgm:spPr/>
      <dgm:t>
        <a:bodyPr/>
        <a:lstStyle/>
        <a:p>
          <a:endParaRPr lang="de-DE"/>
        </a:p>
      </dgm:t>
    </dgm:pt>
    <dgm:pt modelId="{0BD74733-AEB7-489A-BEFB-3522044199F6}" type="sibTrans" cxnId="{7E7BF2E0-E67A-416E-9A9A-BA69A86C389C}">
      <dgm:prSet/>
      <dgm:spPr/>
      <dgm:t>
        <a:bodyPr/>
        <a:lstStyle/>
        <a:p>
          <a:endParaRPr lang="de-DE"/>
        </a:p>
      </dgm:t>
    </dgm:pt>
    <dgm:pt modelId="{652D55CB-4DA0-4EAC-BE3F-85F052E7D16E}">
      <dgm:prSet custT="1"/>
      <dgm:spPr>
        <a:solidFill>
          <a:schemeClr val="accent4"/>
        </a:solidFill>
        <a:ln>
          <a:solidFill>
            <a:schemeClr val="accent4">
              <a:lumMod val="75000"/>
            </a:schemeClr>
          </a:solidFill>
        </a:ln>
      </dgm:spPr>
      <dgm:t>
        <a:bodyPr/>
        <a:lstStyle/>
        <a:p>
          <a:r>
            <a:rPr lang="de-DE" sz="1200" dirty="0" err="1" smtClean="0">
              <a:solidFill>
                <a:schemeClr val="tx1"/>
              </a:solidFill>
            </a:rPr>
            <a:t>Actividades</a:t>
          </a:r>
          <a:endParaRPr lang="de-DE" sz="1200" dirty="0">
            <a:solidFill>
              <a:schemeClr val="tx1"/>
            </a:solidFill>
          </a:endParaRPr>
        </a:p>
      </dgm:t>
    </dgm:pt>
    <dgm:pt modelId="{677068A7-F9A2-48F6-AAFE-8F5C1CB84A76}" type="parTrans" cxnId="{F62A81E5-ECA6-45C5-8B50-DB1532509320}">
      <dgm:prSet/>
      <dgm:spPr/>
      <dgm:t>
        <a:bodyPr/>
        <a:lstStyle/>
        <a:p>
          <a:endParaRPr lang="de-DE"/>
        </a:p>
      </dgm:t>
    </dgm:pt>
    <dgm:pt modelId="{A13383A0-CD2C-4C8C-A26A-E5F9DEF6E61E}" type="sibTrans" cxnId="{F62A81E5-ECA6-45C5-8B50-DB1532509320}">
      <dgm:prSet/>
      <dgm:spPr/>
      <dgm:t>
        <a:bodyPr/>
        <a:lstStyle/>
        <a:p>
          <a:endParaRPr lang="de-DE"/>
        </a:p>
      </dgm:t>
    </dgm:pt>
    <dgm:pt modelId="{BCBF2438-B0A1-47E7-81B0-902F9C4D2600}">
      <dgm:prSet custT="1"/>
      <dgm:spPr>
        <a:solidFill>
          <a:schemeClr val="accent4"/>
        </a:solidFill>
        <a:ln>
          <a:solidFill>
            <a:schemeClr val="accent4">
              <a:lumMod val="75000"/>
            </a:schemeClr>
          </a:solidFill>
        </a:ln>
      </dgm:spPr>
      <dgm:t>
        <a:bodyPr/>
        <a:lstStyle/>
        <a:p>
          <a:r>
            <a:rPr lang="de-DE" sz="1200" dirty="0" err="1" smtClean="0">
              <a:solidFill>
                <a:schemeClr val="tx1"/>
              </a:solidFill>
            </a:rPr>
            <a:t>Producto</a:t>
          </a:r>
          <a:endParaRPr lang="de-DE" sz="1200" dirty="0">
            <a:solidFill>
              <a:schemeClr val="tx1"/>
            </a:solidFill>
          </a:endParaRPr>
        </a:p>
      </dgm:t>
    </dgm:pt>
    <dgm:pt modelId="{0B3E9B42-606A-4A4D-BD0F-DF06301BFA54}" type="parTrans" cxnId="{97BC53DC-485D-4D9B-908A-60F8105B93F3}">
      <dgm:prSet/>
      <dgm:spPr/>
      <dgm:t>
        <a:bodyPr/>
        <a:lstStyle/>
        <a:p>
          <a:endParaRPr lang="de-DE"/>
        </a:p>
      </dgm:t>
    </dgm:pt>
    <dgm:pt modelId="{D84E1033-4D3E-4DF0-AA39-628A238D1BC8}" type="sibTrans" cxnId="{97BC53DC-485D-4D9B-908A-60F8105B93F3}">
      <dgm:prSet/>
      <dgm:spPr/>
      <dgm:t>
        <a:bodyPr/>
        <a:lstStyle/>
        <a:p>
          <a:endParaRPr lang="de-DE"/>
        </a:p>
      </dgm:t>
    </dgm:pt>
    <dgm:pt modelId="{11FEEA1C-4E0B-4BCB-8158-1F25D8EA3CAA}">
      <dgm:prSet custT="1"/>
      <dgm:spPr>
        <a:solidFill>
          <a:schemeClr val="accent4"/>
        </a:solidFill>
        <a:ln>
          <a:solidFill>
            <a:schemeClr val="accent4">
              <a:lumMod val="75000"/>
            </a:schemeClr>
          </a:solidFill>
        </a:ln>
      </dgm:spPr>
      <dgm:t>
        <a:bodyPr/>
        <a:lstStyle/>
        <a:p>
          <a:r>
            <a:rPr lang="de-DE" sz="1200" dirty="0" err="1" smtClean="0">
              <a:solidFill>
                <a:schemeClr val="tx1"/>
              </a:solidFill>
            </a:rPr>
            <a:t>Impacto</a:t>
          </a:r>
          <a:r>
            <a:rPr lang="de-DE" sz="1200" dirty="0" smtClean="0">
              <a:solidFill>
                <a:schemeClr val="tx1"/>
              </a:solidFill>
            </a:rPr>
            <a:t> / </a:t>
          </a:r>
          <a:br>
            <a:rPr lang="de-DE" sz="1200" dirty="0" smtClean="0">
              <a:solidFill>
                <a:schemeClr val="tx1"/>
              </a:solidFill>
            </a:rPr>
          </a:br>
          <a:r>
            <a:rPr lang="de-DE" sz="1200" dirty="0" err="1" smtClean="0">
              <a:solidFill>
                <a:schemeClr val="tx1"/>
              </a:solidFill>
            </a:rPr>
            <a:t>resultado</a:t>
          </a:r>
          <a:r>
            <a:rPr lang="de-DE" sz="1200" dirty="0" smtClean="0">
              <a:solidFill>
                <a:schemeClr val="tx1"/>
              </a:solidFill>
            </a:rPr>
            <a:t> final</a:t>
          </a:r>
          <a:endParaRPr lang="de-DE" sz="1200" dirty="0">
            <a:solidFill>
              <a:schemeClr val="tx1"/>
            </a:solidFill>
          </a:endParaRPr>
        </a:p>
      </dgm:t>
    </dgm:pt>
    <dgm:pt modelId="{F5D8EA11-0017-4E71-8A7A-392A83D816FE}" type="sibTrans" cxnId="{F3535E61-6715-486C-822B-DE71566A83EE}">
      <dgm:prSet/>
      <dgm:spPr/>
      <dgm:t>
        <a:bodyPr/>
        <a:lstStyle/>
        <a:p>
          <a:endParaRPr lang="de-DE"/>
        </a:p>
      </dgm:t>
    </dgm:pt>
    <dgm:pt modelId="{DFE0D26B-EB86-444C-851E-FD01FD6767BD}" type="parTrans" cxnId="{F3535E61-6715-486C-822B-DE71566A83EE}">
      <dgm:prSet/>
      <dgm:spPr/>
      <dgm:t>
        <a:bodyPr/>
        <a:lstStyle/>
        <a:p>
          <a:endParaRPr lang="de-DE"/>
        </a:p>
      </dgm:t>
    </dgm:pt>
    <dgm:pt modelId="{2558E755-59D1-4C4B-8FFF-1AD8961E80FF}" type="pres">
      <dgm:prSet presAssocID="{5A3E726A-CCCF-4BCE-9D53-5647DE627752}" presName="CompostProcess" presStyleCnt="0">
        <dgm:presLayoutVars>
          <dgm:dir/>
          <dgm:resizeHandles val="exact"/>
        </dgm:presLayoutVars>
      </dgm:prSet>
      <dgm:spPr/>
      <dgm:t>
        <a:bodyPr/>
        <a:lstStyle/>
        <a:p>
          <a:endParaRPr lang="de-DE"/>
        </a:p>
      </dgm:t>
    </dgm:pt>
    <dgm:pt modelId="{1E72D4DF-9542-4578-87B5-110D81511EE5}" type="pres">
      <dgm:prSet presAssocID="{5A3E726A-CCCF-4BCE-9D53-5647DE627752}" presName="arrow" presStyleLbl="bgShp" presStyleIdx="0" presStyleCnt="1"/>
      <dgm:spPr>
        <a:noFill/>
      </dgm:spPr>
    </dgm:pt>
    <dgm:pt modelId="{232AEF55-B7E7-4495-A7CF-2042AFA25432}" type="pres">
      <dgm:prSet presAssocID="{5A3E726A-CCCF-4BCE-9D53-5647DE627752}" presName="linearProcess" presStyleCnt="0"/>
      <dgm:spPr/>
    </dgm:pt>
    <dgm:pt modelId="{60551609-A785-4BFC-8DB3-97A7EF9CD0CB}" type="pres">
      <dgm:prSet presAssocID="{F181F134-B89B-4517-AA4A-09AFBF48918F}" presName="textNode" presStyleLbl="node1" presStyleIdx="0" presStyleCnt="6" custScaleX="87489">
        <dgm:presLayoutVars>
          <dgm:bulletEnabled val="1"/>
        </dgm:presLayoutVars>
      </dgm:prSet>
      <dgm:spPr/>
      <dgm:t>
        <a:bodyPr/>
        <a:lstStyle/>
        <a:p>
          <a:endParaRPr lang="de-DE"/>
        </a:p>
      </dgm:t>
    </dgm:pt>
    <dgm:pt modelId="{E0A3C050-8C2F-4A19-9383-6B703673DC20}" type="pres">
      <dgm:prSet presAssocID="{D2CC0AD8-50B3-4E12-A07B-D9A1BD21DDB8}" presName="sibTrans" presStyleCnt="0"/>
      <dgm:spPr/>
    </dgm:pt>
    <dgm:pt modelId="{47512EB3-56BC-459C-9AEB-8F4B9B2A825C}" type="pres">
      <dgm:prSet presAssocID="{652D55CB-4DA0-4EAC-BE3F-85F052E7D16E}" presName="textNode" presStyleLbl="node1" presStyleIdx="1" presStyleCnt="6">
        <dgm:presLayoutVars>
          <dgm:bulletEnabled val="1"/>
        </dgm:presLayoutVars>
      </dgm:prSet>
      <dgm:spPr/>
      <dgm:t>
        <a:bodyPr/>
        <a:lstStyle/>
        <a:p>
          <a:endParaRPr lang="de-DE"/>
        </a:p>
      </dgm:t>
    </dgm:pt>
    <dgm:pt modelId="{5AE59222-6AC9-4DB3-8F37-D2E1CF6E1B32}" type="pres">
      <dgm:prSet presAssocID="{A13383A0-CD2C-4C8C-A26A-E5F9DEF6E61E}" presName="sibTrans" presStyleCnt="0"/>
      <dgm:spPr/>
    </dgm:pt>
    <dgm:pt modelId="{A54CE370-D8A4-4528-8AA5-792EDA311E97}" type="pres">
      <dgm:prSet presAssocID="{BCBF2438-B0A1-47E7-81B0-902F9C4D2600}" presName="textNode" presStyleLbl="node1" presStyleIdx="2" presStyleCnt="6" custScaleX="209906">
        <dgm:presLayoutVars>
          <dgm:bulletEnabled val="1"/>
        </dgm:presLayoutVars>
      </dgm:prSet>
      <dgm:spPr/>
      <dgm:t>
        <a:bodyPr/>
        <a:lstStyle/>
        <a:p>
          <a:endParaRPr lang="de-DE"/>
        </a:p>
      </dgm:t>
    </dgm:pt>
    <dgm:pt modelId="{3EBA8DBC-955E-4ECB-B7A9-41B5830951D3}" type="pres">
      <dgm:prSet presAssocID="{D84E1033-4D3E-4DF0-AA39-628A238D1BC8}" presName="sibTrans" presStyleCnt="0"/>
      <dgm:spPr/>
    </dgm:pt>
    <dgm:pt modelId="{E1CBC45C-E011-4B99-93CD-1D039C014446}" type="pres">
      <dgm:prSet presAssocID="{0586FFC3-EB84-485C-8B76-C3DB04AEB8AA}" presName="textNode" presStyleLbl="node1" presStyleIdx="3" presStyleCnt="6">
        <dgm:presLayoutVars>
          <dgm:bulletEnabled val="1"/>
        </dgm:presLayoutVars>
      </dgm:prSet>
      <dgm:spPr/>
      <dgm:t>
        <a:bodyPr/>
        <a:lstStyle/>
        <a:p>
          <a:endParaRPr lang="de-DE"/>
        </a:p>
      </dgm:t>
    </dgm:pt>
    <dgm:pt modelId="{34646CCB-FE92-4F2F-9671-A6EFC2295211}" type="pres">
      <dgm:prSet presAssocID="{4C7BE874-4842-4F89-BB9B-B0A38C3C94C1}" presName="sibTrans" presStyleCnt="0"/>
      <dgm:spPr/>
    </dgm:pt>
    <dgm:pt modelId="{DFC33ED7-78E6-408D-A150-7EE48649D600}" type="pres">
      <dgm:prSet presAssocID="{DEB23459-FDB2-4232-A297-594164F83995}" presName="textNode" presStyleLbl="node1" presStyleIdx="4" presStyleCnt="6" custScaleX="120565">
        <dgm:presLayoutVars>
          <dgm:bulletEnabled val="1"/>
        </dgm:presLayoutVars>
      </dgm:prSet>
      <dgm:spPr/>
      <dgm:t>
        <a:bodyPr/>
        <a:lstStyle/>
        <a:p>
          <a:endParaRPr lang="de-DE"/>
        </a:p>
      </dgm:t>
    </dgm:pt>
    <dgm:pt modelId="{8EF1FC9D-8A82-4C1D-B546-651F06BAD501}" type="pres">
      <dgm:prSet presAssocID="{0BD74733-AEB7-489A-BEFB-3522044199F6}" presName="sibTrans" presStyleCnt="0"/>
      <dgm:spPr/>
    </dgm:pt>
    <dgm:pt modelId="{8801F9A9-4DE7-48FD-9C5F-AD8F945FA850}" type="pres">
      <dgm:prSet presAssocID="{11FEEA1C-4E0B-4BCB-8158-1F25D8EA3CAA}" presName="textNode" presStyleLbl="node1" presStyleIdx="5" presStyleCnt="6" custScaleX="96099">
        <dgm:presLayoutVars>
          <dgm:bulletEnabled val="1"/>
        </dgm:presLayoutVars>
      </dgm:prSet>
      <dgm:spPr/>
      <dgm:t>
        <a:bodyPr/>
        <a:lstStyle/>
        <a:p>
          <a:endParaRPr lang="de-DE"/>
        </a:p>
      </dgm:t>
    </dgm:pt>
  </dgm:ptLst>
  <dgm:cxnLst>
    <dgm:cxn modelId="{9B3C8771-3972-46F4-9C73-81A9286BB96F}" srcId="{5A3E726A-CCCF-4BCE-9D53-5647DE627752}" destId="{F181F134-B89B-4517-AA4A-09AFBF48918F}" srcOrd="0" destOrd="0" parTransId="{D35E4C18-369B-41F2-9D53-6C078F13DF52}" sibTransId="{D2CC0AD8-50B3-4E12-A07B-D9A1BD21DDB8}"/>
    <dgm:cxn modelId="{E45E977C-7BA1-AC40-9967-2A7590E4675B}" type="presOf" srcId="{5A3E726A-CCCF-4BCE-9D53-5647DE627752}" destId="{2558E755-59D1-4C4B-8FFF-1AD8961E80FF}" srcOrd="0" destOrd="0" presId="urn:microsoft.com/office/officeart/2005/8/layout/hProcess9"/>
    <dgm:cxn modelId="{67044D1A-8FB7-456B-A656-84656F2F8B2E}" srcId="{5A3E726A-CCCF-4BCE-9D53-5647DE627752}" destId="{0586FFC3-EB84-485C-8B76-C3DB04AEB8AA}" srcOrd="3" destOrd="0" parTransId="{2E470A26-345C-454B-8573-9B4640B75A08}" sibTransId="{4C7BE874-4842-4F89-BB9B-B0A38C3C94C1}"/>
    <dgm:cxn modelId="{F3535E61-6715-486C-822B-DE71566A83EE}" srcId="{5A3E726A-CCCF-4BCE-9D53-5647DE627752}" destId="{11FEEA1C-4E0B-4BCB-8158-1F25D8EA3CAA}" srcOrd="5" destOrd="0" parTransId="{DFE0D26B-EB86-444C-851E-FD01FD6767BD}" sibTransId="{F5D8EA11-0017-4E71-8A7A-392A83D816FE}"/>
    <dgm:cxn modelId="{3DEA47B8-9E7D-1846-899F-04AAAF56EB38}" type="presOf" srcId="{0586FFC3-EB84-485C-8B76-C3DB04AEB8AA}" destId="{E1CBC45C-E011-4B99-93CD-1D039C014446}" srcOrd="0" destOrd="0" presId="urn:microsoft.com/office/officeart/2005/8/layout/hProcess9"/>
    <dgm:cxn modelId="{F62A81E5-ECA6-45C5-8B50-DB1532509320}" srcId="{5A3E726A-CCCF-4BCE-9D53-5647DE627752}" destId="{652D55CB-4DA0-4EAC-BE3F-85F052E7D16E}" srcOrd="1" destOrd="0" parTransId="{677068A7-F9A2-48F6-AAFE-8F5C1CB84A76}" sibTransId="{A13383A0-CD2C-4C8C-A26A-E5F9DEF6E61E}"/>
    <dgm:cxn modelId="{FD9C02E2-02C3-3444-87DF-3256EB5D4E83}" type="presOf" srcId="{11FEEA1C-4E0B-4BCB-8158-1F25D8EA3CAA}" destId="{8801F9A9-4DE7-48FD-9C5F-AD8F945FA850}" srcOrd="0" destOrd="0" presId="urn:microsoft.com/office/officeart/2005/8/layout/hProcess9"/>
    <dgm:cxn modelId="{97BC53DC-485D-4D9B-908A-60F8105B93F3}" srcId="{5A3E726A-CCCF-4BCE-9D53-5647DE627752}" destId="{BCBF2438-B0A1-47E7-81B0-902F9C4D2600}" srcOrd="2" destOrd="0" parTransId="{0B3E9B42-606A-4A4D-BD0F-DF06301BFA54}" sibTransId="{D84E1033-4D3E-4DF0-AA39-628A238D1BC8}"/>
    <dgm:cxn modelId="{E95E2022-52AE-2F41-BF26-04D2E2F2CEFA}" type="presOf" srcId="{F181F134-B89B-4517-AA4A-09AFBF48918F}" destId="{60551609-A785-4BFC-8DB3-97A7EF9CD0CB}" srcOrd="0" destOrd="0" presId="urn:microsoft.com/office/officeart/2005/8/layout/hProcess9"/>
    <dgm:cxn modelId="{BE6FBA69-750C-DB41-BDE1-F261F6F6A8CE}" type="presOf" srcId="{DEB23459-FDB2-4232-A297-594164F83995}" destId="{DFC33ED7-78E6-408D-A150-7EE48649D600}" srcOrd="0" destOrd="0" presId="urn:microsoft.com/office/officeart/2005/8/layout/hProcess9"/>
    <dgm:cxn modelId="{C5763FC0-C4FB-C84C-B945-44E474EEA39A}" type="presOf" srcId="{652D55CB-4DA0-4EAC-BE3F-85F052E7D16E}" destId="{47512EB3-56BC-459C-9AEB-8F4B9B2A825C}" srcOrd="0" destOrd="0" presId="urn:microsoft.com/office/officeart/2005/8/layout/hProcess9"/>
    <dgm:cxn modelId="{7E7BF2E0-E67A-416E-9A9A-BA69A86C389C}" srcId="{5A3E726A-CCCF-4BCE-9D53-5647DE627752}" destId="{DEB23459-FDB2-4232-A297-594164F83995}" srcOrd="4" destOrd="0" parTransId="{45B6AA44-1D97-4725-8FB1-DA5D328BFF47}" sibTransId="{0BD74733-AEB7-489A-BEFB-3522044199F6}"/>
    <dgm:cxn modelId="{A28DD4FC-A680-3349-B693-BC73054C0977}" type="presOf" srcId="{BCBF2438-B0A1-47E7-81B0-902F9C4D2600}" destId="{A54CE370-D8A4-4528-8AA5-792EDA311E97}" srcOrd="0" destOrd="0" presId="urn:microsoft.com/office/officeart/2005/8/layout/hProcess9"/>
    <dgm:cxn modelId="{EA030C0E-A65C-094D-A3A8-3496B0AC37FF}" type="presParOf" srcId="{2558E755-59D1-4C4B-8FFF-1AD8961E80FF}" destId="{1E72D4DF-9542-4578-87B5-110D81511EE5}" srcOrd="0" destOrd="0" presId="urn:microsoft.com/office/officeart/2005/8/layout/hProcess9"/>
    <dgm:cxn modelId="{288B2034-24D4-5A47-8BC4-7FF44ECD5B60}" type="presParOf" srcId="{2558E755-59D1-4C4B-8FFF-1AD8961E80FF}" destId="{232AEF55-B7E7-4495-A7CF-2042AFA25432}" srcOrd="1" destOrd="0" presId="urn:microsoft.com/office/officeart/2005/8/layout/hProcess9"/>
    <dgm:cxn modelId="{88CFCD6F-C037-1443-A039-FCCED2C449A8}" type="presParOf" srcId="{232AEF55-B7E7-4495-A7CF-2042AFA25432}" destId="{60551609-A785-4BFC-8DB3-97A7EF9CD0CB}" srcOrd="0" destOrd="0" presId="urn:microsoft.com/office/officeart/2005/8/layout/hProcess9"/>
    <dgm:cxn modelId="{B8D29364-948F-3C42-8FDE-B212600925CC}" type="presParOf" srcId="{232AEF55-B7E7-4495-A7CF-2042AFA25432}" destId="{E0A3C050-8C2F-4A19-9383-6B703673DC20}" srcOrd="1" destOrd="0" presId="urn:microsoft.com/office/officeart/2005/8/layout/hProcess9"/>
    <dgm:cxn modelId="{A987CAED-96D5-9045-B6F4-F2A461FDDB18}" type="presParOf" srcId="{232AEF55-B7E7-4495-A7CF-2042AFA25432}" destId="{47512EB3-56BC-459C-9AEB-8F4B9B2A825C}" srcOrd="2" destOrd="0" presId="urn:microsoft.com/office/officeart/2005/8/layout/hProcess9"/>
    <dgm:cxn modelId="{173E93CE-110A-5A49-93DA-C57AAB450694}" type="presParOf" srcId="{232AEF55-B7E7-4495-A7CF-2042AFA25432}" destId="{5AE59222-6AC9-4DB3-8F37-D2E1CF6E1B32}" srcOrd="3" destOrd="0" presId="urn:microsoft.com/office/officeart/2005/8/layout/hProcess9"/>
    <dgm:cxn modelId="{D303C386-D782-1047-B14D-1D3481BD1FBF}" type="presParOf" srcId="{232AEF55-B7E7-4495-A7CF-2042AFA25432}" destId="{A54CE370-D8A4-4528-8AA5-792EDA311E97}" srcOrd="4" destOrd="0" presId="urn:microsoft.com/office/officeart/2005/8/layout/hProcess9"/>
    <dgm:cxn modelId="{4962799E-5B6C-4B4D-B086-327196298ABD}" type="presParOf" srcId="{232AEF55-B7E7-4495-A7CF-2042AFA25432}" destId="{3EBA8DBC-955E-4ECB-B7A9-41B5830951D3}" srcOrd="5" destOrd="0" presId="urn:microsoft.com/office/officeart/2005/8/layout/hProcess9"/>
    <dgm:cxn modelId="{95F7BDB9-1919-6B46-B30F-2089A443BBF9}" type="presParOf" srcId="{232AEF55-B7E7-4495-A7CF-2042AFA25432}" destId="{E1CBC45C-E011-4B99-93CD-1D039C014446}" srcOrd="6" destOrd="0" presId="urn:microsoft.com/office/officeart/2005/8/layout/hProcess9"/>
    <dgm:cxn modelId="{92915797-2AF0-6D47-8750-255EA5B3DA01}" type="presParOf" srcId="{232AEF55-B7E7-4495-A7CF-2042AFA25432}" destId="{34646CCB-FE92-4F2F-9671-A6EFC2295211}" srcOrd="7" destOrd="0" presId="urn:microsoft.com/office/officeart/2005/8/layout/hProcess9"/>
    <dgm:cxn modelId="{1C3FED61-BA48-B047-9357-111467B52151}" type="presParOf" srcId="{232AEF55-B7E7-4495-A7CF-2042AFA25432}" destId="{DFC33ED7-78E6-408D-A150-7EE48649D600}" srcOrd="8" destOrd="0" presId="urn:microsoft.com/office/officeart/2005/8/layout/hProcess9"/>
    <dgm:cxn modelId="{FA642EBE-3DB8-6F43-8F5A-66D52C969E8C}" type="presParOf" srcId="{232AEF55-B7E7-4495-A7CF-2042AFA25432}" destId="{8EF1FC9D-8A82-4C1D-B546-651F06BAD501}" srcOrd="9" destOrd="0" presId="urn:microsoft.com/office/officeart/2005/8/layout/hProcess9"/>
    <dgm:cxn modelId="{97648441-ED66-0241-ADFF-9E01FA3B6673}" type="presParOf" srcId="{232AEF55-B7E7-4495-A7CF-2042AFA25432}" destId="{8801F9A9-4DE7-48FD-9C5F-AD8F945FA85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E8CE1ED-43FA-6446-92B4-F434684F03C7}" type="doc">
      <dgm:prSet loTypeId="urn:microsoft.com/office/officeart/2005/8/layout/process1" loCatId="" qsTypeId="urn:microsoft.com/office/officeart/2005/8/quickstyle/simple4" qsCatId="simple" csTypeId="urn:microsoft.com/office/officeart/2005/8/colors/accent1_2" csCatId="accent1" phldr="1"/>
      <dgm:spPr/>
    </dgm:pt>
    <dgm:pt modelId="{DA4D27B4-8B55-2F4E-8EDA-B804EA177FF2}">
      <dgm:prSet phldrT="[Texto]" custT="1"/>
      <dgm:spPr>
        <a:solidFill>
          <a:srgbClr val="0070C0"/>
        </a:solidFill>
      </dgm:spPr>
      <dgm:t>
        <a:bodyPr lIns="0" tIns="0" rIns="0" bIns="0"/>
        <a:lstStyle/>
        <a:p>
          <a:r>
            <a:rPr lang="es-ES" sz="1050" dirty="0"/>
            <a:t>Financiamiento Información Tecnología Capacitación</a:t>
          </a:r>
        </a:p>
      </dgm:t>
    </dgm:pt>
    <dgm:pt modelId="{B632935F-A7C8-174D-A4AC-71A5CC44A19B}" type="parTrans" cxnId="{7DA601AF-7F7C-6E44-A57E-941007F6C2E7}">
      <dgm:prSet/>
      <dgm:spPr/>
      <dgm:t>
        <a:bodyPr/>
        <a:lstStyle/>
        <a:p>
          <a:endParaRPr lang="es-ES"/>
        </a:p>
      </dgm:t>
    </dgm:pt>
    <dgm:pt modelId="{268280DC-8ECF-FC4F-8593-EDE8A6681D4E}" type="sibTrans" cxnId="{7DA601AF-7F7C-6E44-A57E-941007F6C2E7}">
      <dgm:prSet/>
      <dgm:spPr>
        <a:noFill/>
      </dgm:spPr>
      <dgm:t>
        <a:bodyPr/>
        <a:lstStyle/>
        <a:p>
          <a:endParaRPr lang="es-ES"/>
        </a:p>
      </dgm:t>
    </dgm:pt>
    <dgm:pt modelId="{C88E6072-136E-EE4A-A1F6-8EF6429271BF}">
      <dgm:prSet phldrT="[Texto]" custT="1"/>
      <dgm:spPr>
        <a:solidFill>
          <a:srgbClr val="0070C0"/>
        </a:solidFill>
      </dgm:spPr>
      <dgm:t>
        <a:bodyPr lIns="0" tIns="0" rIns="0" bIns="0"/>
        <a:lstStyle/>
        <a:p>
          <a:r>
            <a:rPr lang="es-ES" sz="1050" dirty="0"/>
            <a:t>Agricultores de la aldea en la conservación del agua y del suelo</a:t>
          </a:r>
        </a:p>
      </dgm:t>
    </dgm:pt>
    <dgm:pt modelId="{7EECFB7E-70A9-9549-A2B0-262FE573C11D}" type="parTrans" cxnId="{1C068874-B865-3D4D-8DCC-8CEF65F2E314}">
      <dgm:prSet/>
      <dgm:spPr/>
      <dgm:t>
        <a:bodyPr/>
        <a:lstStyle/>
        <a:p>
          <a:endParaRPr lang="es-ES"/>
        </a:p>
      </dgm:t>
    </dgm:pt>
    <dgm:pt modelId="{9F630895-CBC3-9940-86E5-40B458400C6B}" type="sibTrans" cxnId="{1C068874-B865-3D4D-8DCC-8CEF65F2E314}">
      <dgm:prSet/>
      <dgm:spPr>
        <a:noFill/>
      </dgm:spPr>
      <dgm:t>
        <a:bodyPr/>
        <a:lstStyle/>
        <a:p>
          <a:endParaRPr lang="es-ES"/>
        </a:p>
      </dgm:t>
    </dgm:pt>
    <dgm:pt modelId="{7ED26ECE-FFFE-584A-B57B-DF946157F26A}">
      <dgm:prSet phldrT="[Texto]" custT="1"/>
      <dgm:spPr>
        <a:solidFill>
          <a:srgbClr val="0070C0"/>
        </a:solidFill>
      </dgm:spPr>
      <dgm:t>
        <a:bodyPr lIns="0" tIns="0" rIns="0" bIns="0"/>
        <a:lstStyle/>
        <a:p>
          <a:r>
            <a:rPr lang="es-ES" sz="1050" dirty="0"/>
            <a:t>Capacitación utilizada para aumentar el almacenamiento de agua</a:t>
          </a:r>
        </a:p>
      </dgm:t>
    </dgm:pt>
    <dgm:pt modelId="{AB3B137E-7035-BC48-A2AB-4EC64401E9D5}" type="parTrans" cxnId="{D6D7CF05-6759-3144-8433-97BF89925016}">
      <dgm:prSet/>
      <dgm:spPr/>
      <dgm:t>
        <a:bodyPr/>
        <a:lstStyle/>
        <a:p>
          <a:endParaRPr lang="es-ES"/>
        </a:p>
      </dgm:t>
    </dgm:pt>
    <dgm:pt modelId="{2301F5E5-8E15-EC41-96E8-BE42F233FD3A}" type="sibTrans" cxnId="{D6D7CF05-6759-3144-8433-97BF89925016}">
      <dgm:prSet/>
      <dgm:spPr>
        <a:noFill/>
      </dgm:spPr>
      <dgm:t>
        <a:bodyPr/>
        <a:lstStyle/>
        <a:p>
          <a:endParaRPr lang="es-ES"/>
        </a:p>
      </dgm:t>
    </dgm:pt>
    <dgm:pt modelId="{F890D72C-1108-964C-9B58-092679DEAD5A}">
      <dgm:prSet phldrT="[Texto]" custT="1"/>
      <dgm:spPr>
        <a:solidFill>
          <a:srgbClr val="0070C0"/>
        </a:solidFill>
      </dgm:spPr>
      <dgm:t>
        <a:bodyPr lIns="0" tIns="0" rIns="0" bIns="0"/>
        <a:lstStyle/>
        <a:p>
          <a:r>
            <a:rPr lang="es-ES" sz="1050" dirty="0"/>
            <a:t>Mejor calidad del suelo, aumento en el almacenamiento de agua</a:t>
          </a:r>
        </a:p>
      </dgm:t>
    </dgm:pt>
    <dgm:pt modelId="{3FE8415E-0C0F-8346-9F28-5E7A6D5C1A60}" type="parTrans" cxnId="{7E6146EE-380E-2347-89AD-CC921A03C2AC}">
      <dgm:prSet/>
      <dgm:spPr/>
      <dgm:t>
        <a:bodyPr/>
        <a:lstStyle/>
        <a:p>
          <a:endParaRPr lang="es-ES"/>
        </a:p>
      </dgm:t>
    </dgm:pt>
    <dgm:pt modelId="{058B9847-23E7-9946-A4A1-95202C9994BD}" type="sibTrans" cxnId="{7E6146EE-380E-2347-89AD-CC921A03C2AC}">
      <dgm:prSet/>
      <dgm:spPr>
        <a:noFill/>
      </dgm:spPr>
      <dgm:t>
        <a:bodyPr/>
        <a:lstStyle/>
        <a:p>
          <a:endParaRPr lang="es-ES"/>
        </a:p>
      </dgm:t>
    </dgm:pt>
    <dgm:pt modelId="{0CD85148-907A-164D-986F-8CDC0891D728}">
      <dgm:prSet phldrT="[Texto]" custT="1"/>
      <dgm:spPr>
        <a:solidFill>
          <a:srgbClr val="0070C0"/>
        </a:solidFill>
      </dgm:spPr>
      <dgm:t>
        <a:bodyPr lIns="0" tIns="0" rIns="0" bIns="0"/>
        <a:lstStyle/>
        <a:p>
          <a:r>
            <a:rPr lang="es-ES" sz="1050" dirty="0"/>
            <a:t>Capacidad de mantener el rendimiento del cultivo durante las sequías</a:t>
          </a:r>
        </a:p>
      </dgm:t>
    </dgm:pt>
    <dgm:pt modelId="{DD9CA461-233D-CA44-A91F-421DC4429EF0}" type="parTrans" cxnId="{2D8237E5-84C1-7746-AC20-4EEC0407E426}">
      <dgm:prSet/>
      <dgm:spPr/>
      <dgm:t>
        <a:bodyPr/>
        <a:lstStyle/>
        <a:p>
          <a:endParaRPr lang="es-ES"/>
        </a:p>
      </dgm:t>
    </dgm:pt>
    <dgm:pt modelId="{E102D31A-1B41-3040-B43F-D35F9F59AEAD}" type="sibTrans" cxnId="{2D8237E5-84C1-7746-AC20-4EEC0407E426}">
      <dgm:prSet/>
      <dgm:spPr>
        <a:noFill/>
      </dgm:spPr>
      <dgm:t>
        <a:bodyPr/>
        <a:lstStyle/>
        <a:p>
          <a:endParaRPr lang="es-ES"/>
        </a:p>
      </dgm:t>
    </dgm:pt>
    <dgm:pt modelId="{FC3B7B21-55D7-E140-8B04-E94E75A1FE44}">
      <dgm:prSet phldrT="[Texto]" custT="1"/>
      <dgm:spPr>
        <a:solidFill>
          <a:srgbClr val="0070C0"/>
        </a:solidFill>
      </dgm:spPr>
      <dgm:t>
        <a:bodyPr lIns="0" tIns="0" rIns="0" bIns="0"/>
        <a:lstStyle/>
        <a:p>
          <a:r>
            <a:rPr lang="es-ES" sz="1050" dirty="0"/>
            <a:t>Aumento del ingreso local y la calidad de vida</a:t>
          </a:r>
        </a:p>
      </dgm:t>
    </dgm:pt>
    <dgm:pt modelId="{24E569AC-D5B5-C34B-A150-C11F080CF970}" type="parTrans" cxnId="{3A1680E0-FC37-B841-90BB-27C1A38EC406}">
      <dgm:prSet/>
      <dgm:spPr/>
      <dgm:t>
        <a:bodyPr/>
        <a:lstStyle/>
        <a:p>
          <a:endParaRPr lang="es-ES"/>
        </a:p>
      </dgm:t>
    </dgm:pt>
    <dgm:pt modelId="{D046BF7C-5CCD-F44A-9560-65BE69922E68}" type="sibTrans" cxnId="{3A1680E0-FC37-B841-90BB-27C1A38EC406}">
      <dgm:prSet/>
      <dgm:spPr/>
      <dgm:t>
        <a:bodyPr/>
        <a:lstStyle/>
        <a:p>
          <a:endParaRPr lang="es-ES"/>
        </a:p>
      </dgm:t>
    </dgm:pt>
    <dgm:pt modelId="{268C6855-792E-A848-A356-A229E3C1999D}">
      <dgm:prSet phldrT="[Texto]" custT="1"/>
      <dgm:spPr>
        <a:solidFill>
          <a:srgbClr val="0070C0"/>
        </a:solidFill>
      </dgm:spPr>
      <dgm:t>
        <a:bodyPr lIns="0" tIns="0" rIns="0" bIns="0"/>
        <a:lstStyle/>
        <a:p>
          <a:r>
            <a:rPr lang="es-ES" sz="1050" dirty="0"/>
            <a:t>Nuevas prácticas propagadas en la aldea y las aldeas vecinas</a:t>
          </a:r>
        </a:p>
      </dgm:t>
    </dgm:pt>
    <dgm:pt modelId="{71FD1DA2-917A-B448-B821-EF14F2DD858D}" type="parTrans" cxnId="{628CF063-A543-6948-8CDE-1FE852FBC4AB}">
      <dgm:prSet/>
      <dgm:spPr/>
      <dgm:t>
        <a:bodyPr/>
        <a:lstStyle/>
        <a:p>
          <a:endParaRPr lang="de-DE"/>
        </a:p>
      </dgm:t>
    </dgm:pt>
    <dgm:pt modelId="{660314A8-C8F2-E346-981E-BD774FBB4212}" type="sibTrans" cxnId="{628CF063-A543-6948-8CDE-1FE852FBC4AB}">
      <dgm:prSet/>
      <dgm:spPr>
        <a:noFill/>
      </dgm:spPr>
      <dgm:t>
        <a:bodyPr/>
        <a:lstStyle/>
        <a:p>
          <a:endParaRPr lang="es-ES"/>
        </a:p>
      </dgm:t>
    </dgm:pt>
    <dgm:pt modelId="{548F3B8C-FC27-594A-AE07-D7DD00BB83D8}" type="pres">
      <dgm:prSet presAssocID="{CE8CE1ED-43FA-6446-92B4-F434684F03C7}" presName="Name0" presStyleCnt="0">
        <dgm:presLayoutVars>
          <dgm:dir/>
          <dgm:resizeHandles val="exact"/>
        </dgm:presLayoutVars>
      </dgm:prSet>
      <dgm:spPr/>
    </dgm:pt>
    <dgm:pt modelId="{B030B8A5-D379-C44D-B69C-19B7A0305F60}" type="pres">
      <dgm:prSet presAssocID="{DA4D27B4-8B55-2F4E-8EDA-B804EA177FF2}" presName="node" presStyleLbl="node1" presStyleIdx="0" presStyleCnt="7" custScaleX="144816" custScaleY="163416" custLinFactX="14509" custLinFactNeighborX="100000" custLinFactNeighborY="-32411">
        <dgm:presLayoutVars>
          <dgm:bulletEnabled val="1"/>
        </dgm:presLayoutVars>
      </dgm:prSet>
      <dgm:spPr/>
      <dgm:t>
        <a:bodyPr/>
        <a:lstStyle/>
        <a:p>
          <a:endParaRPr lang="de-DE"/>
        </a:p>
      </dgm:t>
    </dgm:pt>
    <dgm:pt modelId="{75CD26A4-A603-FE4C-9314-EC803F2622B7}" type="pres">
      <dgm:prSet presAssocID="{268280DC-8ECF-FC4F-8593-EDE8A6681D4E}" presName="sibTrans" presStyleLbl="sibTrans2D1" presStyleIdx="0" presStyleCnt="6" custLinFactY="576025" custLinFactNeighborX="5332" custLinFactNeighborY="600000"/>
      <dgm:spPr/>
      <dgm:t>
        <a:bodyPr/>
        <a:lstStyle/>
        <a:p>
          <a:endParaRPr lang="de-DE"/>
        </a:p>
      </dgm:t>
    </dgm:pt>
    <dgm:pt modelId="{04C26A42-D9DB-0C45-8E5A-11E1E667616C}" type="pres">
      <dgm:prSet presAssocID="{268280DC-8ECF-FC4F-8593-EDE8A6681D4E}" presName="connectorText" presStyleLbl="sibTrans2D1" presStyleIdx="0" presStyleCnt="6"/>
      <dgm:spPr/>
      <dgm:t>
        <a:bodyPr/>
        <a:lstStyle/>
        <a:p>
          <a:endParaRPr lang="de-DE"/>
        </a:p>
      </dgm:t>
    </dgm:pt>
    <dgm:pt modelId="{D75DCED0-8C09-2747-BA4A-A15FCAF14A21}" type="pres">
      <dgm:prSet presAssocID="{C88E6072-136E-EE4A-A1F6-8EF6429271BF}" presName="node" presStyleLbl="node1" presStyleIdx="1" presStyleCnt="7" custScaleX="126211" custScaleY="121932" custLinFactNeighborX="73764" custLinFactNeighborY="-65076">
        <dgm:presLayoutVars>
          <dgm:bulletEnabled val="1"/>
        </dgm:presLayoutVars>
      </dgm:prSet>
      <dgm:spPr/>
      <dgm:t>
        <a:bodyPr/>
        <a:lstStyle/>
        <a:p>
          <a:endParaRPr lang="es-ES"/>
        </a:p>
      </dgm:t>
    </dgm:pt>
    <dgm:pt modelId="{9F79CF4A-3397-8D42-AE96-DA78802C24AE}" type="pres">
      <dgm:prSet presAssocID="{9F630895-CBC3-9940-86E5-40B458400C6B}" presName="sibTrans" presStyleLbl="sibTrans2D1" presStyleIdx="1" presStyleCnt="6" custLinFactY="576025" custLinFactNeighborX="5332" custLinFactNeighborY="600000"/>
      <dgm:spPr/>
      <dgm:t>
        <a:bodyPr/>
        <a:lstStyle/>
        <a:p>
          <a:endParaRPr lang="de-DE"/>
        </a:p>
      </dgm:t>
    </dgm:pt>
    <dgm:pt modelId="{7C95CA18-8061-3D4F-A934-86F6F3E79B9B}" type="pres">
      <dgm:prSet presAssocID="{9F630895-CBC3-9940-86E5-40B458400C6B}" presName="connectorText" presStyleLbl="sibTrans2D1" presStyleIdx="1" presStyleCnt="6"/>
      <dgm:spPr/>
      <dgm:t>
        <a:bodyPr/>
        <a:lstStyle/>
        <a:p>
          <a:endParaRPr lang="de-DE"/>
        </a:p>
      </dgm:t>
    </dgm:pt>
    <dgm:pt modelId="{D9A26815-F8DD-D443-9FED-118EC6F93410}" type="pres">
      <dgm:prSet presAssocID="{7ED26ECE-FFFE-584A-B57B-DF946157F26A}" presName="node" presStyleLbl="node1" presStyleIdx="2" presStyleCnt="7" custScaleX="119335" custScaleY="144474" custLinFactNeighborX="22762" custLinFactNeighborY="-43229">
        <dgm:presLayoutVars>
          <dgm:bulletEnabled val="1"/>
        </dgm:presLayoutVars>
      </dgm:prSet>
      <dgm:spPr/>
      <dgm:t>
        <a:bodyPr/>
        <a:lstStyle/>
        <a:p>
          <a:endParaRPr lang="es-ES"/>
        </a:p>
      </dgm:t>
    </dgm:pt>
    <dgm:pt modelId="{2A3775C0-C774-8044-87D6-F27C969A2118}" type="pres">
      <dgm:prSet presAssocID="{2301F5E5-8E15-EC41-96E8-BE42F233FD3A}" presName="sibTrans" presStyleLbl="sibTrans2D1" presStyleIdx="2" presStyleCnt="6" custLinFactY="576025" custLinFactNeighborX="5332" custLinFactNeighborY="600000"/>
      <dgm:spPr/>
      <dgm:t>
        <a:bodyPr/>
        <a:lstStyle/>
        <a:p>
          <a:endParaRPr lang="de-DE"/>
        </a:p>
      </dgm:t>
    </dgm:pt>
    <dgm:pt modelId="{0992A768-776A-814F-A6E4-7E16640CEC1F}" type="pres">
      <dgm:prSet presAssocID="{2301F5E5-8E15-EC41-96E8-BE42F233FD3A}" presName="connectorText" presStyleLbl="sibTrans2D1" presStyleIdx="2" presStyleCnt="6"/>
      <dgm:spPr/>
      <dgm:t>
        <a:bodyPr/>
        <a:lstStyle/>
        <a:p>
          <a:endParaRPr lang="de-DE"/>
        </a:p>
      </dgm:t>
    </dgm:pt>
    <dgm:pt modelId="{A93C0026-B06B-D840-BBE8-00F1CDCF9839}" type="pres">
      <dgm:prSet presAssocID="{F890D72C-1108-964C-9B58-092679DEAD5A}" presName="node" presStyleLbl="node1" presStyleIdx="3" presStyleCnt="7" custScaleX="114054" custScaleY="159930" custLinFactNeighborX="-30877" custLinFactNeighborY="-36397">
        <dgm:presLayoutVars>
          <dgm:bulletEnabled val="1"/>
        </dgm:presLayoutVars>
      </dgm:prSet>
      <dgm:spPr/>
      <dgm:t>
        <a:bodyPr/>
        <a:lstStyle/>
        <a:p>
          <a:endParaRPr lang="es-ES"/>
        </a:p>
      </dgm:t>
    </dgm:pt>
    <dgm:pt modelId="{AC90F1B0-5E32-B14A-B4DE-4F5373960067}" type="pres">
      <dgm:prSet presAssocID="{058B9847-23E7-9946-A4A1-95202C9994BD}" presName="sibTrans" presStyleLbl="sibTrans2D1" presStyleIdx="3" presStyleCnt="6" custLinFactY="576025" custLinFactNeighborX="5332" custLinFactNeighborY="600000"/>
      <dgm:spPr/>
      <dgm:t>
        <a:bodyPr/>
        <a:lstStyle/>
        <a:p>
          <a:endParaRPr lang="de-DE"/>
        </a:p>
      </dgm:t>
    </dgm:pt>
    <dgm:pt modelId="{670B597D-4236-4345-8781-D532FF2A3F29}" type="pres">
      <dgm:prSet presAssocID="{058B9847-23E7-9946-A4A1-95202C9994BD}" presName="connectorText" presStyleLbl="sibTrans2D1" presStyleIdx="3" presStyleCnt="6"/>
      <dgm:spPr/>
      <dgm:t>
        <a:bodyPr/>
        <a:lstStyle/>
        <a:p>
          <a:endParaRPr lang="de-DE"/>
        </a:p>
      </dgm:t>
    </dgm:pt>
    <dgm:pt modelId="{25A8C16A-C3C0-2F4A-9F99-737DF5E000BF}" type="pres">
      <dgm:prSet presAssocID="{0CD85148-907A-164D-986F-8CDC0891D728}" presName="node" presStyleLbl="node1" presStyleIdx="4" presStyleCnt="7" custScaleX="110546" custScaleY="147592" custLinFactNeighborX="-61364" custLinFactNeighborY="-40460">
        <dgm:presLayoutVars>
          <dgm:bulletEnabled val="1"/>
        </dgm:presLayoutVars>
      </dgm:prSet>
      <dgm:spPr/>
      <dgm:t>
        <a:bodyPr/>
        <a:lstStyle/>
        <a:p>
          <a:endParaRPr lang="es-ES"/>
        </a:p>
      </dgm:t>
    </dgm:pt>
    <dgm:pt modelId="{0245F36C-EF65-804F-9B45-D813077FAAD8}" type="pres">
      <dgm:prSet presAssocID="{E102D31A-1B41-3040-B43F-D35F9F59AEAD}" presName="sibTrans" presStyleLbl="sibTrans2D1" presStyleIdx="4" presStyleCnt="6" custLinFactY="576025" custLinFactNeighborX="5332" custLinFactNeighborY="600000"/>
      <dgm:spPr/>
      <dgm:t>
        <a:bodyPr/>
        <a:lstStyle/>
        <a:p>
          <a:endParaRPr lang="de-DE"/>
        </a:p>
      </dgm:t>
    </dgm:pt>
    <dgm:pt modelId="{4225620C-83A1-C240-B98C-F78F23146013}" type="pres">
      <dgm:prSet presAssocID="{E102D31A-1B41-3040-B43F-D35F9F59AEAD}" presName="connectorText" presStyleLbl="sibTrans2D1" presStyleIdx="4" presStyleCnt="6"/>
      <dgm:spPr/>
      <dgm:t>
        <a:bodyPr/>
        <a:lstStyle/>
        <a:p>
          <a:endParaRPr lang="de-DE"/>
        </a:p>
      </dgm:t>
    </dgm:pt>
    <dgm:pt modelId="{0137CB22-E0DB-1142-8CCC-4BF0D0EEF20F}" type="pres">
      <dgm:prSet presAssocID="{268C6855-792E-A848-A356-A229E3C1999D}" presName="node" presStyleLbl="node1" presStyleIdx="5" presStyleCnt="7" custScaleX="112944" custScaleY="117988" custLinFactNeighborX="-67144" custLinFactNeighborY="70438">
        <dgm:presLayoutVars>
          <dgm:bulletEnabled val="1"/>
        </dgm:presLayoutVars>
      </dgm:prSet>
      <dgm:spPr/>
      <dgm:t>
        <a:bodyPr/>
        <a:lstStyle/>
        <a:p>
          <a:endParaRPr lang="es-ES"/>
        </a:p>
      </dgm:t>
    </dgm:pt>
    <dgm:pt modelId="{186501FC-D295-D440-9F3A-914993AEF996}" type="pres">
      <dgm:prSet presAssocID="{660314A8-C8F2-E346-981E-BD774FBB4212}" presName="sibTrans" presStyleLbl="sibTrans2D1" presStyleIdx="5" presStyleCnt="6" custLinFactY="576025" custLinFactNeighborX="5332" custLinFactNeighborY="600000"/>
      <dgm:spPr/>
      <dgm:t>
        <a:bodyPr/>
        <a:lstStyle/>
        <a:p>
          <a:endParaRPr lang="de-DE"/>
        </a:p>
      </dgm:t>
    </dgm:pt>
    <dgm:pt modelId="{EF7D7905-1B74-7745-8D9D-61DF482F61BB}" type="pres">
      <dgm:prSet presAssocID="{660314A8-C8F2-E346-981E-BD774FBB4212}" presName="connectorText" presStyleLbl="sibTrans2D1" presStyleIdx="5" presStyleCnt="6"/>
      <dgm:spPr/>
      <dgm:t>
        <a:bodyPr/>
        <a:lstStyle/>
        <a:p>
          <a:endParaRPr lang="de-DE"/>
        </a:p>
      </dgm:t>
    </dgm:pt>
    <dgm:pt modelId="{A83F55EC-1DFD-DC43-9C4B-4539A4D897CD}" type="pres">
      <dgm:prSet presAssocID="{FC3B7B21-55D7-E140-8B04-E94E75A1FE44}" presName="node" presStyleLbl="node1" presStyleIdx="6" presStyleCnt="7" custLinFactNeighborX="-49334" custLinFactNeighborY="-29827">
        <dgm:presLayoutVars>
          <dgm:bulletEnabled val="1"/>
        </dgm:presLayoutVars>
      </dgm:prSet>
      <dgm:spPr/>
      <dgm:t>
        <a:bodyPr/>
        <a:lstStyle/>
        <a:p>
          <a:endParaRPr lang="es-ES"/>
        </a:p>
      </dgm:t>
    </dgm:pt>
  </dgm:ptLst>
  <dgm:cxnLst>
    <dgm:cxn modelId="{8B08DC42-AD16-C040-A2CC-82907CE3EC5A}" type="presOf" srcId="{CE8CE1ED-43FA-6446-92B4-F434684F03C7}" destId="{548F3B8C-FC27-594A-AE07-D7DD00BB83D8}" srcOrd="0" destOrd="0" presId="urn:microsoft.com/office/officeart/2005/8/layout/process1"/>
    <dgm:cxn modelId="{7C269808-6521-7945-9427-9E64B8D805E6}" type="presOf" srcId="{DA4D27B4-8B55-2F4E-8EDA-B804EA177FF2}" destId="{B030B8A5-D379-C44D-B69C-19B7A0305F60}" srcOrd="0" destOrd="0" presId="urn:microsoft.com/office/officeart/2005/8/layout/process1"/>
    <dgm:cxn modelId="{E2825188-8752-774F-A9E1-214BBED6DF1B}" type="presOf" srcId="{2301F5E5-8E15-EC41-96E8-BE42F233FD3A}" destId="{0992A768-776A-814F-A6E4-7E16640CEC1F}" srcOrd="1" destOrd="0" presId="urn:microsoft.com/office/officeart/2005/8/layout/process1"/>
    <dgm:cxn modelId="{1C068874-B865-3D4D-8DCC-8CEF65F2E314}" srcId="{CE8CE1ED-43FA-6446-92B4-F434684F03C7}" destId="{C88E6072-136E-EE4A-A1F6-8EF6429271BF}" srcOrd="1" destOrd="0" parTransId="{7EECFB7E-70A9-9549-A2B0-262FE573C11D}" sibTransId="{9F630895-CBC3-9940-86E5-40B458400C6B}"/>
    <dgm:cxn modelId="{3B14F417-991F-C04E-8DAB-102822B72B61}" type="presOf" srcId="{F890D72C-1108-964C-9B58-092679DEAD5A}" destId="{A93C0026-B06B-D840-BBE8-00F1CDCF9839}" srcOrd="0" destOrd="0" presId="urn:microsoft.com/office/officeart/2005/8/layout/process1"/>
    <dgm:cxn modelId="{AB90F9FE-4552-E943-9A1E-C19B5245E409}" type="presOf" srcId="{058B9847-23E7-9946-A4A1-95202C9994BD}" destId="{AC90F1B0-5E32-B14A-B4DE-4F5373960067}" srcOrd="0" destOrd="0" presId="urn:microsoft.com/office/officeart/2005/8/layout/process1"/>
    <dgm:cxn modelId="{7DA601AF-7F7C-6E44-A57E-941007F6C2E7}" srcId="{CE8CE1ED-43FA-6446-92B4-F434684F03C7}" destId="{DA4D27B4-8B55-2F4E-8EDA-B804EA177FF2}" srcOrd="0" destOrd="0" parTransId="{B632935F-A7C8-174D-A4AC-71A5CC44A19B}" sibTransId="{268280DC-8ECF-FC4F-8593-EDE8A6681D4E}"/>
    <dgm:cxn modelId="{39950DFA-D583-4C40-9443-2B40FF766417}" type="presOf" srcId="{E102D31A-1B41-3040-B43F-D35F9F59AEAD}" destId="{0245F36C-EF65-804F-9B45-D813077FAAD8}" srcOrd="0" destOrd="0" presId="urn:microsoft.com/office/officeart/2005/8/layout/process1"/>
    <dgm:cxn modelId="{263453C5-C39C-2642-A6E5-F15AEEA93346}" type="presOf" srcId="{FC3B7B21-55D7-E140-8B04-E94E75A1FE44}" destId="{A83F55EC-1DFD-DC43-9C4B-4539A4D897CD}" srcOrd="0" destOrd="0" presId="urn:microsoft.com/office/officeart/2005/8/layout/process1"/>
    <dgm:cxn modelId="{1070D7A2-9BA9-E542-8CE1-795C27425D46}" type="presOf" srcId="{660314A8-C8F2-E346-981E-BD774FBB4212}" destId="{186501FC-D295-D440-9F3A-914993AEF996}" srcOrd="0" destOrd="0" presId="urn:microsoft.com/office/officeart/2005/8/layout/process1"/>
    <dgm:cxn modelId="{D6D7CF05-6759-3144-8433-97BF89925016}" srcId="{CE8CE1ED-43FA-6446-92B4-F434684F03C7}" destId="{7ED26ECE-FFFE-584A-B57B-DF946157F26A}" srcOrd="2" destOrd="0" parTransId="{AB3B137E-7035-BC48-A2AB-4EC64401E9D5}" sibTransId="{2301F5E5-8E15-EC41-96E8-BE42F233FD3A}"/>
    <dgm:cxn modelId="{85340AF7-218E-9947-8E57-157F26D9CFD3}" type="presOf" srcId="{0CD85148-907A-164D-986F-8CDC0891D728}" destId="{25A8C16A-C3C0-2F4A-9F99-737DF5E000BF}" srcOrd="0" destOrd="0" presId="urn:microsoft.com/office/officeart/2005/8/layout/process1"/>
    <dgm:cxn modelId="{CFC9A5CF-7644-B749-845E-8456483CEF9E}" type="presOf" srcId="{268280DC-8ECF-FC4F-8593-EDE8A6681D4E}" destId="{04C26A42-D9DB-0C45-8E5A-11E1E667616C}" srcOrd="1" destOrd="0" presId="urn:microsoft.com/office/officeart/2005/8/layout/process1"/>
    <dgm:cxn modelId="{7B39E6A0-09E7-6940-83B4-8B9E6F8A0C78}" type="presOf" srcId="{E102D31A-1B41-3040-B43F-D35F9F59AEAD}" destId="{4225620C-83A1-C240-B98C-F78F23146013}" srcOrd="1" destOrd="0" presId="urn:microsoft.com/office/officeart/2005/8/layout/process1"/>
    <dgm:cxn modelId="{1084485B-F90B-6241-B5A3-533FA9831766}" type="presOf" srcId="{9F630895-CBC3-9940-86E5-40B458400C6B}" destId="{9F79CF4A-3397-8D42-AE96-DA78802C24AE}" srcOrd="0" destOrd="0" presId="urn:microsoft.com/office/officeart/2005/8/layout/process1"/>
    <dgm:cxn modelId="{368F5F8C-1BE8-C647-8799-F295BD07F6C6}" type="presOf" srcId="{268280DC-8ECF-FC4F-8593-EDE8A6681D4E}" destId="{75CD26A4-A603-FE4C-9314-EC803F2622B7}" srcOrd="0" destOrd="0" presId="urn:microsoft.com/office/officeart/2005/8/layout/process1"/>
    <dgm:cxn modelId="{CE3B836E-79FB-0448-AD55-329E07AE1EE6}" type="presOf" srcId="{058B9847-23E7-9946-A4A1-95202C9994BD}" destId="{670B597D-4236-4345-8781-D532FF2A3F29}" srcOrd="1" destOrd="0" presId="urn:microsoft.com/office/officeart/2005/8/layout/process1"/>
    <dgm:cxn modelId="{1D1A7A91-2F01-1045-BB53-3C072424C6B7}" type="presOf" srcId="{2301F5E5-8E15-EC41-96E8-BE42F233FD3A}" destId="{2A3775C0-C774-8044-87D6-F27C969A2118}" srcOrd="0" destOrd="0" presId="urn:microsoft.com/office/officeart/2005/8/layout/process1"/>
    <dgm:cxn modelId="{628CF063-A543-6948-8CDE-1FE852FBC4AB}" srcId="{CE8CE1ED-43FA-6446-92B4-F434684F03C7}" destId="{268C6855-792E-A848-A356-A229E3C1999D}" srcOrd="5" destOrd="0" parTransId="{71FD1DA2-917A-B448-B821-EF14F2DD858D}" sibTransId="{660314A8-C8F2-E346-981E-BD774FBB4212}"/>
    <dgm:cxn modelId="{7E6146EE-380E-2347-89AD-CC921A03C2AC}" srcId="{CE8CE1ED-43FA-6446-92B4-F434684F03C7}" destId="{F890D72C-1108-964C-9B58-092679DEAD5A}" srcOrd="3" destOrd="0" parTransId="{3FE8415E-0C0F-8346-9F28-5E7A6D5C1A60}" sibTransId="{058B9847-23E7-9946-A4A1-95202C9994BD}"/>
    <dgm:cxn modelId="{D32C9B30-AA9F-C248-8C6B-A493F895247A}" type="presOf" srcId="{268C6855-792E-A848-A356-A229E3C1999D}" destId="{0137CB22-E0DB-1142-8CCC-4BF0D0EEF20F}" srcOrd="0" destOrd="0" presId="urn:microsoft.com/office/officeart/2005/8/layout/process1"/>
    <dgm:cxn modelId="{2D8237E5-84C1-7746-AC20-4EEC0407E426}" srcId="{CE8CE1ED-43FA-6446-92B4-F434684F03C7}" destId="{0CD85148-907A-164D-986F-8CDC0891D728}" srcOrd="4" destOrd="0" parTransId="{DD9CA461-233D-CA44-A91F-421DC4429EF0}" sibTransId="{E102D31A-1B41-3040-B43F-D35F9F59AEAD}"/>
    <dgm:cxn modelId="{4BE0C961-DBFC-8D48-A13A-52ECCCB4B40C}" type="presOf" srcId="{7ED26ECE-FFFE-584A-B57B-DF946157F26A}" destId="{D9A26815-F8DD-D443-9FED-118EC6F93410}" srcOrd="0" destOrd="0" presId="urn:microsoft.com/office/officeart/2005/8/layout/process1"/>
    <dgm:cxn modelId="{9D4096DB-5B3A-9144-B9FB-B9063A8749CE}" type="presOf" srcId="{9F630895-CBC3-9940-86E5-40B458400C6B}" destId="{7C95CA18-8061-3D4F-A934-86F6F3E79B9B}" srcOrd="1" destOrd="0" presId="urn:microsoft.com/office/officeart/2005/8/layout/process1"/>
    <dgm:cxn modelId="{63A70FCD-8715-6D42-A937-FF24796E0663}" type="presOf" srcId="{C88E6072-136E-EE4A-A1F6-8EF6429271BF}" destId="{D75DCED0-8C09-2747-BA4A-A15FCAF14A21}" srcOrd="0" destOrd="0" presId="urn:microsoft.com/office/officeart/2005/8/layout/process1"/>
    <dgm:cxn modelId="{E8D3D4DF-DA0F-9648-829C-5E85F35E13FD}" type="presOf" srcId="{660314A8-C8F2-E346-981E-BD774FBB4212}" destId="{EF7D7905-1B74-7745-8D9D-61DF482F61BB}" srcOrd="1" destOrd="0" presId="urn:microsoft.com/office/officeart/2005/8/layout/process1"/>
    <dgm:cxn modelId="{3A1680E0-FC37-B841-90BB-27C1A38EC406}" srcId="{CE8CE1ED-43FA-6446-92B4-F434684F03C7}" destId="{FC3B7B21-55D7-E140-8B04-E94E75A1FE44}" srcOrd="6" destOrd="0" parTransId="{24E569AC-D5B5-C34B-A150-C11F080CF970}" sibTransId="{D046BF7C-5CCD-F44A-9560-65BE69922E68}"/>
    <dgm:cxn modelId="{304F65AA-2DAD-874B-A308-347FFBE9F93D}" type="presParOf" srcId="{548F3B8C-FC27-594A-AE07-D7DD00BB83D8}" destId="{B030B8A5-D379-C44D-B69C-19B7A0305F60}" srcOrd="0" destOrd="0" presId="urn:microsoft.com/office/officeart/2005/8/layout/process1"/>
    <dgm:cxn modelId="{48414618-88F3-8849-B24A-A59536008F70}" type="presParOf" srcId="{548F3B8C-FC27-594A-AE07-D7DD00BB83D8}" destId="{75CD26A4-A603-FE4C-9314-EC803F2622B7}" srcOrd="1" destOrd="0" presId="urn:microsoft.com/office/officeart/2005/8/layout/process1"/>
    <dgm:cxn modelId="{6A560F68-5539-ED47-B19C-ECA56473B7D1}" type="presParOf" srcId="{75CD26A4-A603-FE4C-9314-EC803F2622B7}" destId="{04C26A42-D9DB-0C45-8E5A-11E1E667616C}" srcOrd="0" destOrd="0" presId="urn:microsoft.com/office/officeart/2005/8/layout/process1"/>
    <dgm:cxn modelId="{1A4F3AB8-A1CF-494D-AAD9-FB826A87AE80}" type="presParOf" srcId="{548F3B8C-FC27-594A-AE07-D7DD00BB83D8}" destId="{D75DCED0-8C09-2747-BA4A-A15FCAF14A21}" srcOrd="2" destOrd="0" presId="urn:microsoft.com/office/officeart/2005/8/layout/process1"/>
    <dgm:cxn modelId="{400E737E-44B9-C748-8521-673623A56F93}" type="presParOf" srcId="{548F3B8C-FC27-594A-AE07-D7DD00BB83D8}" destId="{9F79CF4A-3397-8D42-AE96-DA78802C24AE}" srcOrd="3" destOrd="0" presId="urn:microsoft.com/office/officeart/2005/8/layout/process1"/>
    <dgm:cxn modelId="{E3AB9540-9E27-1E45-8CDD-6B416FF0DAA2}" type="presParOf" srcId="{9F79CF4A-3397-8D42-AE96-DA78802C24AE}" destId="{7C95CA18-8061-3D4F-A934-86F6F3E79B9B}" srcOrd="0" destOrd="0" presId="urn:microsoft.com/office/officeart/2005/8/layout/process1"/>
    <dgm:cxn modelId="{47023C5E-AB92-E547-B4C1-7CDC6606D433}" type="presParOf" srcId="{548F3B8C-FC27-594A-AE07-D7DD00BB83D8}" destId="{D9A26815-F8DD-D443-9FED-118EC6F93410}" srcOrd="4" destOrd="0" presId="urn:microsoft.com/office/officeart/2005/8/layout/process1"/>
    <dgm:cxn modelId="{651CFF17-2BEB-1E46-8325-7FF2EB4E831D}" type="presParOf" srcId="{548F3B8C-FC27-594A-AE07-D7DD00BB83D8}" destId="{2A3775C0-C774-8044-87D6-F27C969A2118}" srcOrd="5" destOrd="0" presId="urn:microsoft.com/office/officeart/2005/8/layout/process1"/>
    <dgm:cxn modelId="{0E5C2E07-690C-E448-B679-50A5FE219B30}" type="presParOf" srcId="{2A3775C0-C774-8044-87D6-F27C969A2118}" destId="{0992A768-776A-814F-A6E4-7E16640CEC1F}" srcOrd="0" destOrd="0" presId="urn:microsoft.com/office/officeart/2005/8/layout/process1"/>
    <dgm:cxn modelId="{D789DC51-E1D7-4348-8668-C2B5B7E1A7F8}" type="presParOf" srcId="{548F3B8C-FC27-594A-AE07-D7DD00BB83D8}" destId="{A93C0026-B06B-D840-BBE8-00F1CDCF9839}" srcOrd="6" destOrd="0" presId="urn:microsoft.com/office/officeart/2005/8/layout/process1"/>
    <dgm:cxn modelId="{D76A727D-23F5-544F-8E6C-0EFF4DEFB4E6}" type="presParOf" srcId="{548F3B8C-FC27-594A-AE07-D7DD00BB83D8}" destId="{AC90F1B0-5E32-B14A-B4DE-4F5373960067}" srcOrd="7" destOrd="0" presId="urn:microsoft.com/office/officeart/2005/8/layout/process1"/>
    <dgm:cxn modelId="{5EE89F7D-FC24-7C4F-93D0-22979C515E3F}" type="presParOf" srcId="{AC90F1B0-5E32-B14A-B4DE-4F5373960067}" destId="{670B597D-4236-4345-8781-D532FF2A3F29}" srcOrd="0" destOrd="0" presId="urn:microsoft.com/office/officeart/2005/8/layout/process1"/>
    <dgm:cxn modelId="{74AA6B33-A75C-CD45-B6B0-E2FF1BB1E1C1}" type="presParOf" srcId="{548F3B8C-FC27-594A-AE07-D7DD00BB83D8}" destId="{25A8C16A-C3C0-2F4A-9F99-737DF5E000BF}" srcOrd="8" destOrd="0" presId="urn:microsoft.com/office/officeart/2005/8/layout/process1"/>
    <dgm:cxn modelId="{8A3A9BAB-A5D3-4748-9F28-C35419D13902}" type="presParOf" srcId="{548F3B8C-FC27-594A-AE07-D7DD00BB83D8}" destId="{0245F36C-EF65-804F-9B45-D813077FAAD8}" srcOrd="9" destOrd="0" presId="urn:microsoft.com/office/officeart/2005/8/layout/process1"/>
    <dgm:cxn modelId="{42AD3B97-689A-B943-9DEA-0ADE4F1E0641}" type="presParOf" srcId="{0245F36C-EF65-804F-9B45-D813077FAAD8}" destId="{4225620C-83A1-C240-B98C-F78F23146013}" srcOrd="0" destOrd="0" presId="urn:microsoft.com/office/officeart/2005/8/layout/process1"/>
    <dgm:cxn modelId="{181E51A2-33CA-9D4E-8AC4-DDE2429A2D4C}" type="presParOf" srcId="{548F3B8C-FC27-594A-AE07-D7DD00BB83D8}" destId="{0137CB22-E0DB-1142-8CCC-4BF0D0EEF20F}" srcOrd="10" destOrd="0" presId="urn:microsoft.com/office/officeart/2005/8/layout/process1"/>
    <dgm:cxn modelId="{5899DBFD-7F15-3C4C-98FF-314AFF960A7A}" type="presParOf" srcId="{548F3B8C-FC27-594A-AE07-D7DD00BB83D8}" destId="{186501FC-D295-D440-9F3A-914993AEF996}" srcOrd="11" destOrd="0" presId="urn:microsoft.com/office/officeart/2005/8/layout/process1"/>
    <dgm:cxn modelId="{990D0C3A-8CA3-F549-83D1-937EE364F73B}" type="presParOf" srcId="{186501FC-D295-D440-9F3A-914993AEF996}" destId="{EF7D7905-1B74-7745-8D9D-61DF482F61BB}" srcOrd="0" destOrd="0" presId="urn:microsoft.com/office/officeart/2005/8/layout/process1"/>
    <dgm:cxn modelId="{89A9EAB1-5F57-3B43-8DD3-04BA7E090E51}" type="presParOf" srcId="{548F3B8C-FC27-594A-AE07-D7DD00BB83D8}" destId="{A83F55EC-1DFD-DC43-9C4B-4539A4D897CD}" srcOrd="1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FD6202-ECA6-4141-9D03-D2BD1E75176F}" type="doc">
      <dgm:prSet loTypeId="urn:microsoft.com/office/officeart/2005/8/layout/pList2#1" loCatId="list" qsTypeId="urn:microsoft.com/office/officeart/2005/8/quickstyle/simple1" qsCatId="simple" csTypeId="urn:microsoft.com/office/officeart/2005/8/colors/accent0_3" csCatId="mainScheme" phldr="1"/>
      <dgm:spPr/>
    </dgm:pt>
    <dgm:pt modelId="{016BAE63-4B17-43BE-B8E5-C09A36CD73E0}">
      <dgm:prSet phldrT="[Text]" custT="1"/>
      <dgm:spPr/>
      <dgm:t>
        <a:bodyPr/>
        <a:lstStyle/>
        <a:p>
          <a:r>
            <a:rPr lang="es-MX" sz="1800" b="1" i="1" noProof="0" dirty="0" smtClean="0"/>
            <a:t>Nivel de portafolio</a:t>
          </a:r>
        </a:p>
        <a:p>
          <a:endParaRPr lang="es-MX" sz="1200" b="1" i="1" noProof="0" dirty="0" smtClean="0"/>
        </a:p>
        <a:p>
          <a:r>
            <a:rPr lang="es-MX" sz="1600" b="1" i="1" noProof="0" dirty="0" smtClean="0"/>
            <a:t>Desempeño general de un numero amplio de proyectos / intervenciones</a:t>
          </a:r>
          <a:endParaRPr lang="es-MX" sz="1600" b="1" i="1" noProof="0" dirty="0"/>
        </a:p>
      </dgm:t>
    </dgm:pt>
    <dgm:pt modelId="{E092BD43-C730-4E5C-9425-D613BEFA875B}" type="parTrans" cxnId="{F50AA283-B55D-43A7-B9BB-C6F5F15694BD}">
      <dgm:prSet/>
      <dgm:spPr/>
      <dgm:t>
        <a:bodyPr/>
        <a:lstStyle/>
        <a:p>
          <a:endParaRPr lang="en-US"/>
        </a:p>
      </dgm:t>
    </dgm:pt>
    <dgm:pt modelId="{6CE5096D-AE46-449D-8161-E5BE8AD7CD1E}" type="sibTrans" cxnId="{F50AA283-B55D-43A7-B9BB-C6F5F15694BD}">
      <dgm:prSet/>
      <dgm:spPr/>
      <dgm:t>
        <a:bodyPr/>
        <a:lstStyle/>
        <a:p>
          <a:endParaRPr lang="en-US"/>
        </a:p>
      </dgm:t>
    </dgm:pt>
    <dgm:pt modelId="{4382157E-66DB-4D20-9432-76EB3C99A7F3}">
      <dgm:prSet phldrT="[Text]" custT="1"/>
      <dgm:spPr/>
      <dgm:t>
        <a:bodyPr/>
        <a:lstStyle/>
        <a:p>
          <a:r>
            <a:rPr lang="es-MX" sz="1800" b="1" i="1" noProof="0" dirty="0" smtClean="0"/>
            <a:t>Nivel nacional/ regional</a:t>
          </a:r>
        </a:p>
        <a:p>
          <a:endParaRPr lang="es-MX" sz="600" b="1" i="1" noProof="0" dirty="0" smtClean="0"/>
        </a:p>
        <a:p>
          <a:endParaRPr lang="es-MX" sz="400" b="1" i="1" noProof="0" dirty="0" smtClean="0"/>
        </a:p>
        <a:p>
          <a:endParaRPr lang="es-MX" sz="600" b="1" i="1" noProof="0" dirty="0" smtClean="0"/>
        </a:p>
        <a:p>
          <a:r>
            <a:rPr lang="es-MX" sz="1600" b="1" i="1" noProof="0" dirty="0" smtClean="0"/>
            <a:t> Estrategias / Planes nacionales de adaptación; sectores</a:t>
          </a:r>
          <a:endParaRPr lang="es-MX" sz="1600" noProof="0" dirty="0"/>
        </a:p>
      </dgm:t>
    </dgm:pt>
    <dgm:pt modelId="{50FF8BDC-311A-4ABD-9DF0-F473592E16E4}" type="parTrans" cxnId="{F1F45573-380B-4AEC-979C-3FC7E01F2C83}">
      <dgm:prSet/>
      <dgm:spPr/>
      <dgm:t>
        <a:bodyPr/>
        <a:lstStyle/>
        <a:p>
          <a:endParaRPr lang="en-US"/>
        </a:p>
      </dgm:t>
    </dgm:pt>
    <dgm:pt modelId="{88747E59-1E15-4E70-95B6-7ED1D230B476}" type="sibTrans" cxnId="{F1F45573-380B-4AEC-979C-3FC7E01F2C83}">
      <dgm:prSet/>
      <dgm:spPr/>
      <dgm:t>
        <a:bodyPr/>
        <a:lstStyle/>
        <a:p>
          <a:endParaRPr lang="en-US"/>
        </a:p>
      </dgm:t>
    </dgm:pt>
    <dgm:pt modelId="{BF97D95E-C5C6-46E6-82CF-77C59C1D3E42}">
      <dgm:prSet phldrT="[Text]" custT="1"/>
      <dgm:spPr/>
      <dgm:t>
        <a:bodyPr/>
        <a:lstStyle/>
        <a:p>
          <a:r>
            <a:rPr lang="es-MX" sz="1800" b="1" i="1" noProof="0" dirty="0" smtClean="0"/>
            <a:t>Nivel de proyecto:</a:t>
          </a:r>
        </a:p>
        <a:p>
          <a:endParaRPr lang="es-MX" sz="1600" b="1" i="1" noProof="0" dirty="0" smtClean="0"/>
        </a:p>
        <a:p>
          <a:r>
            <a:rPr lang="es-MX" sz="1600" b="1" i="1" noProof="0" dirty="0" smtClean="0"/>
            <a:t>Resultados de intervenciones de adaptación</a:t>
          </a:r>
          <a:endParaRPr lang="es-MX" sz="1600" noProof="0" dirty="0"/>
        </a:p>
      </dgm:t>
    </dgm:pt>
    <dgm:pt modelId="{4FDBF770-E3D2-4A24-AD68-5358F32199D6}" type="parTrans" cxnId="{FC89C119-F90E-429F-BFF9-E21793050408}">
      <dgm:prSet/>
      <dgm:spPr/>
      <dgm:t>
        <a:bodyPr/>
        <a:lstStyle/>
        <a:p>
          <a:endParaRPr lang="en-US"/>
        </a:p>
      </dgm:t>
    </dgm:pt>
    <dgm:pt modelId="{FAC2DF59-FF3F-4D5F-ABF1-42087B3FA3D9}" type="sibTrans" cxnId="{FC89C119-F90E-429F-BFF9-E21793050408}">
      <dgm:prSet/>
      <dgm:spPr/>
      <dgm:t>
        <a:bodyPr/>
        <a:lstStyle/>
        <a:p>
          <a:endParaRPr lang="en-US"/>
        </a:p>
      </dgm:t>
    </dgm:pt>
    <dgm:pt modelId="{6C67DA9B-4AD6-4A84-898C-9A3843B7FCE8}" type="pres">
      <dgm:prSet presAssocID="{06FD6202-ECA6-4141-9D03-D2BD1E75176F}" presName="Name0" presStyleCnt="0">
        <dgm:presLayoutVars>
          <dgm:dir/>
          <dgm:resizeHandles val="exact"/>
        </dgm:presLayoutVars>
      </dgm:prSet>
      <dgm:spPr/>
    </dgm:pt>
    <dgm:pt modelId="{F8AFF650-991F-4660-9B8F-BC895B7EBF63}" type="pres">
      <dgm:prSet presAssocID="{06FD6202-ECA6-4141-9D03-D2BD1E75176F}" presName="bkgdShp" presStyleLbl="alignAccFollowNode1" presStyleIdx="0" presStyleCnt="1"/>
      <dgm:spPr/>
    </dgm:pt>
    <dgm:pt modelId="{249A4081-EA7B-477F-8133-F7D93E7A4827}" type="pres">
      <dgm:prSet presAssocID="{06FD6202-ECA6-4141-9D03-D2BD1E75176F}" presName="linComp" presStyleCnt="0"/>
      <dgm:spPr/>
    </dgm:pt>
    <dgm:pt modelId="{21C2A38B-C790-4F82-A288-CF461593C8A2}" type="pres">
      <dgm:prSet presAssocID="{016BAE63-4B17-43BE-B8E5-C09A36CD73E0}" presName="compNode" presStyleCnt="0"/>
      <dgm:spPr/>
    </dgm:pt>
    <dgm:pt modelId="{0FC300AF-CCF2-4093-A5B6-BF2F0033215C}" type="pres">
      <dgm:prSet presAssocID="{016BAE63-4B17-43BE-B8E5-C09A36CD73E0}" presName="node" presStyleLbl="node1" presStyleIdx="0" presStyleCnt="3" custLinFactX="100000" custLinFactNeighborX="120859" custLinFactNeighborY="0">
        <dgm:presLayoutVars>
          <dgm:bulletEnabled val="1"/>
        </dgm:presLayoutVars>
      </dgm:prSet>
      <dgm:spPr/>
      <dgm:t>
        <a:bodyPr/>
        <a:lstStyle/>
        <a:p>
          <a:endParaRPr lang="en-US"/>
        </a:p>
      </dgm:t>
    </dgm:pt>
    <dgm:pt modelId="{74B5AB05-5EE7-4F16-84A2-BA40A3B4CED6}" type="pres">
      <dgm:prSet presAssocID="{016BAE63-4B17-43BE-B8E5-C09A36CD73E0}" presName="invisiNode" presStyleLbl="node1" presStyleIdx="0" presStyleCnt="3"/>
      <dgm:spPr/>
    </dgm:pt>
    <dgm:pt modelId="{7167441E-A36D-402C-8BC4-AD8CA9926B20}" type="pres">
      <dgm:prSet presAssocID="{016BAE63-4B17-43BE-B8E5-C09A36CD73E0}" presName="imagNode" presStyleLbl="fgImgPlace1" presStyleIdx="0" presStyleCnt="3" custScaleY="132104" custLinFactX="100000" custLinFactNeighborX="119456" custLinFactNeighborY="1847"/>
      <dgm:spPr>
        <a:blipFill rotWithShape="0">
          <a:blip xmlns:r="http://schemas.openxmlformats.org/officeDocument/2006/relationships" r:embed="rId1"/>
          <a:stretch>
            <a:fillRect/>
          </a:stretch>
        </a:blipFill>
      </dgm:spPr>
    </dgm:pt>
    <dgm:pt modelId="{BE6465DB-104C-41F7-A9E8-C01DAF3041FD}" type="pres">
      <dgm:prSet presAssocID="{6CE5096D-AE46-449D-8161-E5BE8AD7CD1E}" presName="sibTrans" presStyleLbl="sibTrans2D1" presStyleIdx="0" presStyleCnt="0"/>
      <dgm:spPr/>
      <dgm:t>
        <a:bodyPr/>
        <a:lstStyle/>
        <a:p>
          <a:endParaRPr lang="en-US"/>
        </a:p>
      </dgm:t>
    </dgm:pt>
    <dgm:pt modelId="{2A2D1C1B-7312-4528-92FD-6987FBE37C27}" type="pres">
      <dgm:prSet presAssocID="{4382157E-66DB-4D20-9432-76EB3C99A7F3}" presName="compNode" presStyleCnt="0"/>
      <dgm:spPr/>
    </dgm:pt>
    <dgm:pt modelId="{7853423C-8168-4F4C-8D0A-1AF005825E69}" type="pres">
      <dgm:prSet presAssocID="{4382157E-66DB-4D20-9432-76EB3C99A7F3}" presName="node" presStyleLbl="node1" presStyleIdx="1" presStyleCnt="3">
        <dgm:presLayoutVars>
          <dgm:bulletEnabled val="1"/>
        </dgm:presLayoutVars>
      </dgm:prSet>
      <dgm:spPr/>
      <dgm:t>
        <a:bodyPr/>
        <a:lstStyle/>
        <a:p>
          <a:endParaRPr lang="en-US"/>
        </a:p>
      </dgm:t>
    </dgm:pt>
    <dgm:pt modelId="{C9ACBD44-FB92-4E08-AFD2-007CFC296DF5}" type="pres">
      <dgm:prSet presAssocID="{4382157E-66DB-4D20-9432-76EB3C99A7F3}" presName="invisiNode" presStyleLbl="node1" presStyleIdx="1" presStyleCnt="3"/>
      <dgm:spPr/>
    </dgm:pt>
    <dgm:pt modelId="{EB0421DE-17B5-4E92-BE8D-3F20A79B788F}" type="pres">
      <dgm:prSet presAssocID="{4382157E-66DB-4D20-9432-76EB3C99A7F3}" presName="imagNode" presStyleLbl="fgImgPlace1" presStyleIdx="1" presStyleCnt="3" custScaleY="129933" custLinFactX="-12884" custLinFactNeighborX="-100000" custLinFactNeighborY="3695"/>
      <dgm:spPr>
        <a:blipFill rotWithShape="0">
          <a:blip xmlns:r="http://schemas.openxmlformats.org/officeDocument/2006/relationships" r:embed="rId2"/>
          <a:stretch>
            <a:fillRect/>
          </a:stretch>
        </a:blipFill>
      </dgm:spPr>
    </dgm:pt>
    <dgm:pt modelId="{486B913B-1312-4F6C-A9DA-3493566E787E}" type="pres">
      <dgm:prSet presAssocID="{88747E59-1E15-4E70-95B6-7ED1D230B476}" presName="sibTrans" presStyleLbl="sibTrans2D1" presStyleIdx="0" presStyleCnt="0"/>
      <dgm:spPr/>
      <dgm:t>
        <a:bodyPr/>
        <a:lstStyle/>
        <a:p>
          <a:endParaRPr lang="en-US"/>
        </a:p>
      </dgm:t>
    </dgm:pt>
    <dgm:pt modelId="{487B4CEB-D5A7-4A78-A649-24BA6CBB7187}" type="pres">
      <dgm:prSet presAssocID="{BF97D95E-C5C6-46E6-82CF-77C59C1D3E42}" presName="compNode" presStyleCnt="0"/>
      <dgm:spPr/>
    </dgm:pt>
    <dgm:pt modelId="{94D09F22-A336-4547-99B0-992438B55346}" type="pres">
      <dgm:prSet presAssocID="{BF97D95E-C5C6-46E6-82CF-77C59C1D3E42}" presName="node" presStyleLbl="node1" presStyleIdx="2" presStyleCnt="3" custScaleX="96271" custLinFactX="-100000" custLinFactNeighborX="-123663" custLinFactNeighborY="554">
        <dgm:presLayoutVars>
          <dgm:bulletEnabled val="1"/>
        </dgm:presLayoutVars>
      </dgm:prSet>
      <dgm:spPr/>
      <dgm:t>
        <a:bodyPr/>
        <a:lstStyle/>
        <a:p>
          <a:endParaRPr lang="en-US"/>
        </a:p>
      </dgm:t>
    </dgm:pt>
    <dgm:pt modelId="{47848174-58D3-4929-973F-17D7E4FFAC31}" type="pres">
      <dgm:prSet presAssocID="{BF97D95E-C5C6-46E6-82CF-77C59C1D3E42}" presName="invisiNode" presStyleLbl="node1" presStyleIdx="2" presStyleCnt="3"/>
      <dgm:spPr/>
    </dgm:pt>
    <dgm:pt modelId="{46DAF5BB-332E-420A-B2C4-7A0794DAAFB5}" type="pres">
      <dgm:prSet presAssocID="{BF97D95E-C5C6-46E6-82CF-77C59C1D3E42}" presName="imagNode" presStyleLbl="fgImgPlace1" presStyleIdx="2" presStyleCnt="3" custScaleY="129933" custLinFactX="-9554" custLinFactNeighborX="-100000" custLinFactNeighborY="3250"/>
      <dgm:spPr>
        <a:blipFill rotWithShape="1">
          <a:blip xmlns:r="http://schemas.openxmlformats.org/officeDocument/2006/relationships" r:embed="rId3"/>
          <a:stretch>
            <a:fillRect/>
          </a:stretch>
        </a:blipFill>
      </dgm:spPr>
      <dgm:t>
        <a:bodyPr/>
        <a:lstStyle/>
        <a:p>
          <a:endParaRPr lang="de-DE"/>
        </a:p>
      </dgm:t>
    </dgm:pt>
  </dgm:ptLst>
  <dgm:cxnLst>
    <dgm:cxn modelId="{6CB54973-96E6-6E4E-8282-692AB0661D5D}" type="presOf" srcId="{BF97D95E-C5C6-46E6-82CF-77C59C1D3E42}" destId="{94D09F22-A336-4547-99B0-992438B55346}" srcOrd="0" destOrd="0" presId="urn:microsoft.com/office/officeart/2005/8/layout/pList2#1"/>
    <dgm:cxn modelId="{CCAA4D23-29F0-BC41-A99F-D1730C7D354A}" type="presOf" srcId="{4382157E-66DB-4D20-9432-76EB3C99A7F3}" destId="{7853423C-8168-4F4C-8D0A-1AF005825E69}" srcOrd="0" destOrd="0" presId="urn:microsoft.com/office/officeart/2005/8/layout/pList2#1"/>
    <dgm:cxn modelId="{20A62A9C-4096-014B-891E-24701E6A7487}" type="presOf" srcId="{6CE5096D-AE46-449D-8161-E5BE8AD7CD1E}" destId="{BE6465DB-104C-41F7-A9E8-C01DAF3041FD}" srcOrd="0" destOrd="0" presId="urn:microsoft.com/office/officeart/2005/8/layout/pList2#1"/>
    <dgm:cxn modelId="{A37E6545-0FB2-4748-82EA-D0EEE5DC5D64}" type="presOf" srcId="{06FD6202-ECA6-4141-9D03-D2BD1E75176F}" destId="{6C67DA9B-4AD6-4A84-898C-9A3843B7FCE8}" srcOrd="0" destOrd="0" presId="urn:microsoft.com/office/officeart/2005/8/layout/pList2#1"/>
    <dgm:cxn modelId="{FC89C119-F90E-429F-BFF9-E21793050408}" srcId="{06FD6202-ECA6-4141-9D03-D2BD1E75176F}" destId="{BF97D95E-C5C6-46E6-82CF-77C59C1D3E42}" srcOrd="2" destOrd="0" parTransId="{4FDBF770-E3D2-4A24-AD68-5358F32199D6}" sibTransId="{FAC2DF59-FF3F-4D5F-ABF1-42087B3FA3D9}"/>
    <dgm:cxn modelId="{F1F45573-380B-4AEC-979C-3FC7E01F2C83}" srcId="{06FD6202-ECA6-4141-9D03-D2BD1E75176F}" destId="{4382157E-66DB-4D20-9432-76EB3C99A7F3}" srcOrd="1" destOrd="0" parTransId="{50FF8BDC-311A-4ABD-9DF0-F473592E16E4}" sibTransId="{88747E59-1E15-4E70-95B6-7ED1D230B476}"/>
    <dgm:cxn modelId="{F50AA283-B55D-43A7-B9BB-C6F5F15694BD}" srcId="{06FD6202-ECA6-4141-9D03-D2BD1E75176F}" destId="{016BAE63-4B17-43BE-B8E5-C09A36CD73E0}" srcOrd="0" destOrd="0" parTransId="{E092BD43-C730-4E5C-9425-D613BEFA875B}" sibTransId="{6CE5096D-AE46-449D-8161-E5BE8AD7CD1E}"/>
    <dgm:cxn modelId="{2A0B2CF8-92D8-154E-ABF3-5EC778610A00}" type="presOf" srcId="{016BAE63-4B17-43BE-B8E5-C09A36CD73E0}" destId="{0FC300AF-CCF2-4093-A5B6-BF2F0033215C}" srcOrd="0" destOrd="0" presId="urn:microsoft.com/office/officeart/2005/8/layout/pList2#1"/>
    <dgm:cxn modelId="{37FAC07A-A0D4-8E4C-AC44-34DDB15DB128}" type="presOf" srcId="{88747E59-1E15-4E70-95B6-7ED1D230B476}" destId="{486B913B-1312-4F6C-A9DA-3493566E787E}" srcOrd="0" destOrd="0" presId="urn:microsoft.com/office/officeart/2005/8/layout/pList2#1"/>
    <dgm:cxn modelId="{17E2AE95-5780-1B45-B850-7D6B55C78750}" type="presParOf" srcId="{6C67DA9B-4AD6-4A84-898C-9A3843B7FCE8}" destId="{F8AFF650-991F-4660-9B8F-BC895B7EBF63}" srcOrd="0" destOrd="0" presId="urn:microsoft.com/office/officeart/2005/8/layout/pList2#1"/>
    <dgm:cxn modelId="{85100F66-DAF3-E443-8208-48C6AAA0D58D}" type="presParOf" srcId="{6C67DA9B-4AD6-4A84-898C-9A3843B7FCE8}" destId="{249A4081-EA7B-477F-8133-F7D93E7A4827}" srcOrd="1" destOrd="0" presId="urn:microsoft.com/office/officeart/2005/8/layout/pList2#1"/>
    <dgm:cxn modelId="{8767750D-F967-B841-8A0D-57743DEC89C3}" type="presParOf" srcId="{249A4081-EA7B-477F-8133-F7D93E7A4827}" destId="{21C2A38B-C790-4F82-A288-CF461593C8A2}" srcOrd="0" destOrd="0" presId="urn:microsoft.com/office/officeart/2005/8/layout/pList2#1"/>
    <dgm:cxn modelId="{E431EB48-117D-0340-AC07-339C3E80ED43}" type="presParOf" srcId="{21C2A38B-C790-4F82-A288-CF461593C8A2}" destId="{0FC300AF-CCF2-4093-A5B6-BF2F0033215C}" srcOrd="0" destOrd="0" presId="urn:microsoft.com/office/officeart/2005/8/layout/pList2#1"/>
    <dgm:cxn modelId="{6174F2F0-BAC0-7C46-BF01-2993BCD816CE}" type="presParOf" srcId="{21C2A38B-C790-4F82-A288-CF461593C8A2}" destId="{74B5AB05-5EE7-4F16-84A2-BA40A3B4CED6}" srcOrd="1" destOrd="0" presId="urn:microsoft.com/office/officeart/2005/8/layout/pList2#1"/>
    <dgm:cxn modelId="{DF2E3934-9310-7949-B980-CBD715FECFAF}" type="presParOf" srcId="{21C2A38B-C790-4F82-A288-CF461593C8A2}" destId="{7167441E-A36D-402C-8BC4-AD8CA9926B20}" srcOrd="2" destOrd="0" presId="urn:microsoft.com/office/officeart/2005/8/layout/pList2#1"/>
    <dgm:cxn modelId="{075845BF-DA60-6046-A6CE-471114DCB354}" type="presParOf" srcId="{249A4081-EA7B-477F-8133-F7D93E7A4827}" destId="{BE6465DB-104C-41F7-A9E8-C01DAF3041FD}" srcOrd="1" destOrd="0" presId="urn:microsoft.com/office/officeart/2005/8/layout/pList2#1"/>
    <dgm:cxn modelId="{CAE2BD33-08CE-9148-8A2F-7ADEEF9D665A}" type="presParOf" srcId="{249A4081-EA7B-477F-8133-F7D93E7A4827}" destId="{2A2D1C1B-7312-4528-92FD-6987FBE37C27}" srcOrd="2" destOrd="0" presId="urn:microsoft.com/office/officeart/2005/8/layout/pList2#1"/>
    <dgm:cxn modelId="{0654828D-11F4-454D-B0DF-FD65EA8925BF}" type="presParOf" srcId="{2A2D1C1B-7312-4528-92FD-6987FBE37C27}" destId="{7853423C-8168-4F4C-8D0A-1AF005825E69}" srcOrd="0" destOrd="0" presId="urn:microsoft.com/office/officeart/2005/8/layout/pList2#1"/>
    <dgm:cxn modelId="{E56041B9-8345-5B48-9759-0CE20D36BAB3}" type="presParOf" srcId="{2A2D1C1B-7312-4528-92FD-6987FBE37C27}" destId="{C9ACBD44-FB92-4E08-AFD2-007CFC296DF5}" srcOrd="1" destOrd="0" presId="urn:microsoft.com/office/officeart/2005/8/layout/pList2#1"/>
    <dgm:cxn modelId="{26C2D3B4-E7CC-CC4F-9FA8-32F7EBA02AC0}" type="presParOf" srcId="{2A2D1C1B-7312-4528-92FD-6987FBE37C27}" destId="{EB0421DE-17B5-4E92-BE8D-3F20A79B788F}" srcOrd="2" destOrd="0" presId="urn:microsoft.com/office/officeart/2005/8/layout/pList2#1"/>
    <dgm:cxn modelId="{CE10B5AF-F8FB-234F-85C5-C8F869878ABA}" type="presParOf" srcId="{249A4081-EA7B-477F-8133-F7D93E7A4827}" destId="{486B913B-1312-4F6C-A9DA-3493566E787E}" srcOrd="3" destOrd="0" presId="urn:microsoft.com/office/officeart/2005/8/layout/pList2#1"/>
    <dgm:cxn modelId="{89866E14-E0AE-7D48-A12B-FFD735A4E02A}" type="presParOf" srcId="{249A4081-EA7B-477F-8133-F7D93E7A4827}" destId="{487B4CEB-D5A7-4A78-A649-24BA6CBB7187}" srcOrd="4" destOrd="0" presId="urn:microsoft.com/office/officeart/2005/8/layout/pList2#1"/>
    <dgm:cxn modelId="{7307DBCD-AF15-E842-AF81-37F87AEC6CD4}" type="presParOf" srcId="{487B4CEB-D5A7-4A78-A649-24BA6CBB7187}" destId="{94D09F22-A336-4547-99B0-992438B55346}" srcOrd="0" destOrd="0" presId="urn:microsoft.com/office/officeart/2005/8/layout/pList2#1"/>
    <dgm:cxn modelId="{3A0CC720-3E43-F54E-AB5C-BB8F4263305A}" type="presParOf" srcId="{487B4CEB-D5A7-4A78-A649-24BA6CBB7187}" destId="{47848174-58D3-4929-973F-17D7E4FFAC31}" srcOrd="1" destOrd="0" presId="urn:microsoft.com/office/officeart/2005/8/layout/pList2#1"/>
    <dgm:cxn modelId="{D2FCE51C-6940-3F4E-8027-E586E0C44B65}" type="presParOf" srcId="{487B4CEB-D5A7-4A78-A649-24BA6CBB7187}" destId="{46DAF5BB-332E-420A-B2C4-7A0794DAAFB5}"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3E726A-CCCF-4BCE-9D53-5647DE627752}"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de-DE"/>
        </a:p>
      </dgm:t>
    </dgm:pt>
    <dgm:pt modelId="{F181F134-B89B-4517-AA4A-09AFBF48918F}">
      <dgm:prSet phldrT="[Text]" custT="1"/>
      <dgm:spPr>
        <a:solidFill>
          <a:schemeClr val="accent4"/>
        </a:solidFill>
        <a:ln>
          <a:solidFill>
            <a:schemeClr val="accent4">
              <a:lumMod val="75000"/>
            </a:schemeClr>
          </a:solidFill>
        </a:ln>
      </dgm:spPr>
      <dgm:t>
        <a:bodyPr/>
        <a:lstStyle/>
        <a:p>
          <a:r>
            <a:rPr lang="de-DE" sz="1200" dirty="0" err="1" smtClean="0">
              <a:solidFill>
                <a:schemeClr val="tx1"/>
              </a:solidFill>
            </a:rPr>
            <a:t>Entrada</a:t>
          </a:r>
          <a:endParaRPr lang="de-DE" sz="1200" dirty="0">
            <a:solidFill>
              <a:schemeClr val="tx1"/>
            </a:solidFill>
          </a:endParaRPr>
        </a:p>
      </dgm:t>
    </dgm:pt>
    <dgm:pt modelId="{D35E4C18-369B-41F2-9D53-6C078F13DF52}" type="parTrans" cxnId="{9B3C8771-3972-46F4-9C73-81A9286BB96F}">
      <dgm:prSet/>
      <dgm:spPr/>
      <dgm:t>
        <a:bodyPr/>
        <a:lstStyle/>
        <a:p>
          <a:endParaRPr lang="de-DE"/>
        </a:p>
      </dgm:t>
    </dgm:pt>
    <dgm:pt modelId="{D2CC0AD8-50B3-4E12-A07B-D9A1BD21DDB8}" type="sibTrans" cxnId="{9B3C8771-3972-46F4-9C73-81A9286BB96F}">
      <dgm:prSet/>
      <dgm:spPr/>
      <dgm:t>
        <a:bodyPr/>
        <a:lstStyle/>
        <a:p>
          <a:endParaRPr lang="de-DE"/>
        </a:p>
      </dgm:t>
    </dgm:pt>
    <dgm:pt modelId="{0586FFC3-EB84-485C-8B76-C3DB04AEB8AA}">
      <dgm:prSet phldrT="[Text]" custT="1"/>
      <dgm:spPr>
        <a:solidFill>
          <a:schemeClr val="accent4"/>
        </a:solidFill>
        <a:ln>
          <a:solidFill>
            <a:schemeClr val="accent4">
              <a:lumMod val="75000"/>
            </a:schemeClr>
          </a:solidFill>
        </a:ln>
      </dgm:spPr>
      <dgm:t>
        <a:bodyPr/>
        <a:lstStyle/>
        <a:p>
          <a:r>
            <a:rPr lang="de-DE" sz="1200" dirty="0" err="1" smtClean="0">
              <a:solidFill>
                <a:schemeClr val="tx1"/>
              </a:solidFill>
            </a:rPr>
            <a:t>Resultado</a:t>
          </a:r>
          <a:r>
            <a:rPr lang="de-DE" sz="1200" dirty="0" smtClean="0">
              <a:solidFill>
                <a:schemeClr val="tx1"/>
              </a:solidFill>
            </a:rPr>
            <a:t/>
          </a:r>
          <a:br>
            <a:rPr lang="de-DE" sz="1200" dirty="0" smtClean="0">
              <a:solidFill>
                <a:schemeClr val="tx1"/>
              </a:solidFill>
            </a:rPr>
          </a:br>
          <a:r>
            <a:rPr lang="de-DE" sz="1200" dirty="0" err="1" smtClean="0">
              <a:solidFill>
                <a:schemeClr val="tx1"/>
              </a:solidFill>
            </a:rPr>
            <a:t>primario</a:t>
          </a:r>
          <a:endParaRPr lang="de-DE" sz="1200" dirty="0">
            <a:solidFill>
              <a:schemeClr val="tx1"/>
            </a:solidFill>
          </a:endParaRPr>
        </a:p>
      </dgm:t>
    </dgm:pt>
    <dgm:pt modelId="{2E470A26-345C-454B-8573-9B4640B75A08}" type="parTrans" cxnId="{67044D1A-8FB7-456B-A656-84656F2F8B2E}">
      <dgm:prSet/>
      <dgm:spPr/>
      <dgm:t>
        <a:bodyPr/>
        <a:lstStyle/>
        <a:p>
          <a:endParaRPr lang="de-DE"/>
        </a:p>
      </dgm:t>
    </dgm:pt>
    <dgm:pt modelId="{4C7BE874-4842-4F89-BB9B-B0A38C3C94C1}" type="sibTrans" cxnId="{67044D1A-8FB7-456B-A656-84656F2F8B2E}">
      <dgm:prSet/>
      <dgm:spPr/>
      <dgm:t>
        <a:bodyPr/>
        <a:lstStyle/>
        <a:p>
          <a:endParaRPr lang="de-DE"/>
        </a:p>
      </dgm:t>
    </dgm:pt>
    <dgm:pt modelId="{DEB23459-FDB2-4232-A297-594164F83995}">
      <dgm:prSet phldrT="[Text]" custT="1"/>
      <dgm:spPr>
        <a:solidFill>
          <a:schemeClr val="accent4"/>
        </a:solidFill>
        <a:ln>
          <a:solidFill>
            <a:schemeClr val="accent4">
              <a:lumMod val="75000"/>
            </a:schemeClr>
          </a:solidFill>
        </a:ln>
      </dgm:spPr>
      <dgm:t>
        <a:bodyPr/>
        <a:lstStyle/>
        <a:p>
          <a:r>
            <a:rPr lang="de-DE" sz="1200" dirty="0" err="1" smtClean="0">
              <a:solidFill>
                <a:schemeClr val="tx1"/>
              </a:solidFill>
            </a:rPr>
            <a:t>Resultado</a:t>
          </a:r>
          <a:r>
            <a:rPr lang="de-DE" sz="1200" dirty="0" smtClean="0">
              <a:solidFill>
                <a:schemeClr val="tx1"/>
              </a:solidFill>
            </a:rPr>
            <a:t/>
          </a:r>
          <a:br>
            <a:rPr lang="de-DE" sz="1200" dirty="0" smtClean="0">
              <a:solidFill>
                <a:schemeClr val="tx1"/>
              </a:solidFill>
            </a:rPr>
          </a:br>
          <a:r>
            <a:rPr lang="de-DE" sz="1200" dirty="0" err="1" smtClean="0">
              <a:solidFill>
                <a:schemeClr val="tx1"/>
              </a:solidFill>
            </a:rPr>
            <a:t>secundario</a:t>
          </a:r>
          <a:endParaRPr lang="de-DE" sz="1200" dirty="0">
            <a:solidFill>
              <a:schemeClr val="tx1"/>
            </a:solidFill>
          </a:endParaRPr>
        </a:p>
      </dgm:t>
    </dgm:pt>
    <dgm:pt modelId="{45B6AA44-1D97-4725-8FB1-DA5D328BFF47}" type="parTrans" cxnId="{7E7BF2E0-E67A-416E-9A9A-BA69A86C389C}">
      <dgm:prSet/>
      <dgm:spPr/>
      <dgm:t>
        <a:bodyPr/>
        <a:lstStyle/>
        <a:p>
          <a:endParaRPr lang="de-DE"/>
        </a:p>
      </dgm:t>
    </dgm:pt>
    <dgm:pt modelId="{0BD74733-AEB7-489A-BEFB-3522044199F6}" type="sibTrans" cxnId="{7E7BF2E0-E67A-416E-9A9A-BA69A86C389C}">
      <dgm:prSet/>
      <dgm:spPr/>
      <dgm:t>
        <a:bodyPr/>
        <a:lstStyle/>
        <a:p>
          <a:endParaRPr lang="de-DE"/>
        </a:p>
      </dgm:t>
    </dgm:pt>
    <dgm:pt modelId="{652D55CB-4DA0-4EAC-BE3F-85F052E7D16E}">
      <dgm:prSet custT="1"/>
      <dgm:spPr>
        <a:solidFill>
          <a:schemeClr val="accent4"/>
        </a:solidFill>
        <a:ln>
          <a:solidFill>
            <a:schemeClr val="accent4">
              <a:lumMod val="75000"/>
            </a:schemeClr>
          </a:solidFill>
        </a:ln>
      </dgm:spPr>
      <dgm:t>
        <a:bodyPr/>
        <a:lstStyle/>
        <a:p>
          <a:r>
            <a:rPr lang="de-DE" sz="1200" dirty="0" err="1" smtClean="0">
              <a:solidFill>
                <a:schemeClr val="tx1"/>
              </a:solidFill>
            </a:rPr>
            <a:t>Actividades</a:t>
          </a:r>
          <a:endParaRPr lang="de-DE" sz="1200" dirty="0">
            <a:solidFill>
              <a:schemeClr val="tx1"/>
            </a:solidFill>
          </a:endParaRPr>
        </a:p>
      </dgm:t>
    </dgm:pt>
    <dgm:pt modelId="{677068A7-F9A2-48F6-AAFE-8F5C1CB84A76}" type="parTrans" cxnId="{F62A81E5-ECA6-45C5-8B50-DB1532509320}">
      <dgm:prSet/>
      <dgm:spPr/>
      <dgm:t>
        <a:bodyPr/>
        <a:lstStyle/>
        <a:p>
          <a:endParaRPr lang="de-DE"/>
        </a:p>
      </dgm:t>
    </dgm:pt>
    <dgm:pt modelId="{A13383A0-CD2C-4C8C-A26A-E5F9DEF6E61E}" type="sibTrans" cxnId="{F62A81E5-ECA6-45C5-8B50-DB1532509320}">
      <dgm:prSet/>
      <dgm:spPr/>
      <dgm:t>
        <a:bodyPr/>
        <a:lstStyle/>
        <a:p>
          <a:endParaRPr lang="de-DE"/>
        </a:p>
      </dgm:t>
    </dgm:pt>
    <dgm:pt modelId="{BCBF2438-B0A1-47E7-81B0-902F9C4D2600}">
      <dgm:prSet custT="1"/>
      <dgm:spPr>
        <a:solidFill>
          <a:schemeClr val="accent4"/>
        </a:solidFill>
        <a:ln>
          <a:solidFill>
            <a:schemeClr val="accent4">
              <a:lumMod val="75000"/>
            </a:schemeClr>
          </a:solidFill>
        </a:ln>
      </dgm:spPr>
      <dgm:t>
        <a:bodyPr/>
        <a:lstStyle/>
        <a:p>
          <a:r>
            <a:rPr lang="de-DE" sz="1200" dirty="0" err="1" smtClean="0">
              <a:solidFill>
                <a:schemeClr val="tx1"/>
              </a:solidFill>
            </a:rPr>
            <a:t>Productos</a:t>
          </a:r>
          <a:endParaRPr lang="de-DE" sz="1200" dirty="0">
            <a:solidFill>
              <a:schemeClr val="tx1"/>
            </a:solidFill>
          </a:endParaRPr>
        </a:p>
      </dgm:t>
    </dgm:pt>
    <dgm:pt modelId="{0B3E9B42-606A-4A4D-BD0F-DF06301BFA54}" type="parTrans" cxnId="{97BC53DC-485D-4D9B-908A-60F8105B93F3}">
      <dgm:prSet/>
      <dgm:spPr/>
      <dgm:t>
        <a:bodyPr/>
        <a:lstStyle/>
        <a:p>
          <a:endParaRPr lang="de-DE"/>
        </a:p>
      </dgm:t>
    </dgm:pt>
    <dgm:pt modelId="{D84E1033-4D3E-4DF0-AA39-628A238D1BC8}" type="sibTrans" cxnId="{97BC53DC-485D-4D9B-908A-60F8105B93F3}">
      <dgm:prSet/>
      <dgm:spPr/>
      <dgm:t>
        <a:bodyPr/>
        <a:lstStyle/>
        <a:p>
          <a:endParaRPr lang="de-DE"/>
        </a:p>
      </dgm:t>
    </dgm:pt>
    <dgm:pt modelId="{11FEEA1C-4E0B-4BCB-8158-1F25D8EA3CAA}">
      <dgm:prSet custT="1"/>
      <dgm:spPr>
        <a:solidFill>
          <a:schemeClr val="accent4"/>
        </a:solidFill>
        <a:ln>
          <a:solidFill>
            <a:schemeClr val="accent4">
              <a:lumMod val="75000"/>
            </a:schemeClr>
          </a:solidFill>
        </a:ln>
      </dgm:spPr>
      <dgm:t>
        <a:bodyPr/>
        <a:lstStyle/>
        <a:p>
          <a:r>
            <a:rPr lang="de-DE" sz="1200" dirty="0" err="1" smtClean="0">
              <a:solidFill>
                <a:schemeClr val="tx1"/>
              </a:solidFill>
            </a:rPr>
            <a:t>Impacto</a:t>
          </a:r>
          <a:r>
            <a:rPr lang="de-DE" sz="1200" dirty="0" smtClean="0">
              <a:solidFill>
                <a:schemeClr val="tx1"/>
              </a:solidFill>
            </a:rPr>
            <a:t> / </a:t>
          </a:r>
          <a:br>
            <a:rPr lang="de-DE" sz="1200" dirty="0" smtClean="0">
              <a:solidFill>
                <a:schemeClr val="tx1"/>
              </a:solidFill>
            </a:rPr>
          </a:br>
          <a:r>
            <a:rPr lang="de-DE" sz="1200" dirty="0" err="1" smtClean="0">
              <a:solidFill>
                <a:schemeClr val="tx1"/>
              </a:solidFill>
            </a:rPr>
            <a:t>resultado</a:t>
          </a:r>
          <a:r>
            <a:rPr lang="de-DE" sz="1200" dirty="0" smtClean="0">
              <a:solidFill>
                <a:schemeClr val="tx1"/>
              </a:solidFill>
            </a:rPr>
            <a:t> final</a:t>
          </a:r>
          <a:endParaRPr lang="de-DE" sz="1200" dirty="0">
            <a:solidFill>
              <a:schemeClr val="tx1"/>
            </a:solidFill>
          </a:endParaRPr>
        </a:p>
      </dgm:t>
    </dgm:pt>
    <dgm:pt modelId="{F5D8EA11-0017-4E71-8A7A-392A83D816FE}" type="sibTrans" cxnId="{F3535E61-6715-486C-822B-DE71566A83EE}">
      <dgm:prSet/>
      <dgm:spPr/>
      <dgm:t>
        <a:bodyPr/>
        <a:lstStyle/>
        <a:p>
          <a:endParaRPr lang="de-DE"/>
        </a:p>
      </dgm:t>
    </dgm:pt>
    <dgm:pt modelId="{DFE0D26B-EB86-444C-851E-FD01FD6767BD}" type="parTrans" cxnId="{F3535E61-6715-486C-822B-DE71566A83EE}">
      <dgm:prSet/>
      <dgm:spPr/>
      <dgm:t>
        <a:bodyPr/>
        <a:lstStyle/>
        <a:p>
          <a:endParaRPr lang="de-DE"/>
        </a:p>
      </dgm:t>
    </dgm:pt>
    <dgm:pt modelId="{2558E755-59D1-4C4B-8FFF-1AD8961E80FF}" type="pres">
      <dgm:prSet presAssocID="{5A3E726A-CCCF-4BCE-9D53-5647DE627752}" presName="CompostProcess" presStyleCnt="0">
        <dgm:presLayoutVars>
          <dgm:dir/>
          <dgm:resizeHandles val="exact"/>
        </dgm:presLayoutVars>
      </dgm:prSet>
      <dgm:spPr/>
      <dgm:t>
        <a:bodyPr/>
        <a:lstStyle/>
        <a:p>
          <a:endParaRPr lang="de-DE"/>
        </a:p>
      </dgm:t>
    </dgm:pt>
    <dgm:pt modelId="{1E72D4DF-9542-4578-87B5-110D81511EE5}" type="pres">
      <dgm:prSet presAssocID="{5A3E726A-CCCF-4BCE-9D53-5647DE627752}" presName="arrow" presStyleLbl="bgShp" presStyleIdx="0" presStyleCnt="1"/>
      <dgm:spPr>
        <a:noFill/>
      </dgm:spPr>
    </dgm:pt>
    <dgm:pt modelId="{232AEF55-B7E7-4495-A7CF-2042AFA25432}" type="pres">
      <dgm:prSet presAssocID="{5A3E726A-CCCF-4BCE-9D53-5647DE627752}" presName="linearProcess" presStyleCnt="0"/>
      <dgm:spPr/>
    </dgm:pt>
    <dgm:pt modelId="{60551609-A785-4BFC-8DB3-97A7EF9CD0CB}" type="pres">
      <dgm:prSet presAssocID="{F181F134-B89B-4517-AA4A-09AFBF48918F}" presName="textNode" presStyleLbl="node1" presStyleIdx="0" presStyleCnt="6" custScaleX="110199" custLinFactNeighborX="0">
        <dgm:presLayoutVars>
          <dgm:bulletEnabled val="1"/>
        </dgm:presLayoutVars>
      </dgm:prSet>
      <dgm:spPr/>
      <dgm:t>
        <a:bodyPr/>
        <a:lstStyle/>
        <a:p>
          <a:endParaRPr lang="de-DE"/>
        </a:p>
      </dgm:t>
    </dgm:pt>
    <dgm:pt modelId="{E0A3C050-8C2F-4A19-9383-6B703673DC20}" type="pres">
      <dgm:prSet presAssocID="{D2CC0AD8-50B3-4E12-A07B-D9A1BD21DDB8}" presName="sibTrans" presStyleCnt="0"/>
      <dgm:spPr/>
    </dgm:pt>
    <dgm:pt modelId="{47512EB3-56BC-459C-9AEB-8F4B9B2A825C}" type="pres">
      <dgm:prSet presAssocID="{652D55CB-4DA0-4EAC-BE3F-85F052E7D16E}" presName="textNode" presStyleLbl="node1" presStyleIdx="1" presStyleCnt="6" custScaleX="99010" custLinFactNeighborX="-8993">
        <dgm:presLayoutVars>
          <dgm:bulletEnabled val="1"/>
        </dgm:presLayoutVars>
      </dgm:prSet>
      <dgm:spPr/>
      <dgm:t>
        <a:bodyPr/>
        <a:lstStyle/>
        <a:p>
          <a:endParaRPr lang="de-DE"/>
        </a:p>
      </dgm:t>
    </dgm:pt>
    <dgm:pt modelId="{5AE59222-6AC9-4DB3-8F37-D2E1CF6E1B32}" type="pres">
      <dgm:prSet presAssocID="{A13383A0-CD2C-4C8C-A26A-E5F9DEF6E61E}" presName="sibTrans" presStyleCnt="0"/>
      <dgm:spPr/>
    </dgm:pt>
    <dgm:pt modelId="{A54CE370-D8A4-4528-8AA5-792EDA311E97}" type="pres">
      <dgm:prSet presAssocID="{BCBF2438-B0A1-47E7-81B0-902F9C4D2600}" presName="textNode" presStyleLbl="node1" presStyleIdx="2" presStyleCnt="6" custScaleX="185413" custScaleY="102010" custLinFactNeighborX="-8721">
        <dgm:presLayoutVars>
          <dgm:bulletEnabled val="1"/>
        </dgm:presLayoutVars>
      </dgm:prSet>
      <dgm:spPr/>
      <dgm:t>
        <a:bodyPr/>
        <a:lstStyle/>
        <a:p>
          <a:endParaRPr lang="de-DE"/>
        </a:p>
      </dgm:t>
    </dgm:pt>
    <dgm:pt modelId="{3EBA8DBC-955E-4ECB-B7A9-41B5830951D3}" type="pres">
      <dgm:prSet presAssocID="{D84E1033-4D3E-4DF0-AA39-628A238D1BC8}" presName="sibTrans" presStyleCnt="0"/>
      <dgm:spPr/>
    </dgm:pt>
    <dgm:pt modelId="{E1CBC45C-E011-4B99-93CD-1D039C014446}" type="pres">
      <dgm:prSet presAssocID="{0586FFC3-EB84-485C-8B76-C3DB04AEB8AA}" presName="textNode" presStyleLbl="node1" presStyleIdx="3" presStyleCnt="6">
        <dgm:presLayoutVars>
          <dgm:bulletEnabled val="1"/>
        </dgm:presLayoutVars>
      </dgm:prSet>
      <dgm:spPr/>
      <dgm:t>
        <a:bodyPr/>
        <a:lstStyle/>
        <a:p>
          <a:endParaRPr lang="de-DE"/>
        </a:p>
      </dgm:t>
    </dgm:pt>
    <dgm:pt modelId="{34646CCB-FE92-4F2F-9671-A6EFC2295211}" type="pres">
      <dgm:prSet presAssocID="{4C7BE874-4842-4F89-BB9B-B0A38C3C94C1}" presName="sibTrans" presStyleCnt="0"/>
      <dgm:spPr/>
    </dgm:pt>
    <dgm:pt modelId="{DFC33ED7-78E6-408D-A150-7EE48649D600}" type="pres">
      <dgm:prSet presAssocID="{DEB23459-FDB2-4232-A297-594164F83995}" presName="textNode" presStyleLbl="node1" presStyleIdx="4" presStyleCnt="6" custScaleX="120565">
        <dgm:presLayoutVars>
          <dgm:bulletEnabled val="1"/>
        </dgm:presLayoutVars>
      </dgm:prSet>
      <dgm:spPr/>
      <dgm:t>
        <a:bodyPr/>
        <a:lstStyle/>
        <a:p>
          <a:endParaRPr lang="de-DE"/>
        </a:p>
      </dgm:t>
    </dgm:pt>
    <dgm:pt modelId="{8EF1FC9D-8A82-4C1D-B546-651F06BAD501}" type="pres">
      <dgm:prSet presAssocID="{0BD74733-AEB7-489A-BEFB-3522044199F6}" presName="sibTrans" presStyleCnt="0"/>
      <dgm:spPr/>
    </dgm:pt>
    <dgm:pt modelId="{8801F9A9-4DE7-48FD-9C5F-AD8F945FA850}" type="pres">
      <dgm:prSet presAssocID="{11FEEA1C-4E0B-4BCB-8158-1F25D8EA3CAA}" presName="textNode" presStyleLbl="node1" presStyleIdx="5" presStyleCnt="6" custScaleX="96099">
        <dgm:presLayoutVars>
          <dgm:bulletEnabled val="1"/>
        </dgm:presLayoutVars>
      </dgm:prSet>
      <dgm:spPr/>
      <dgm:t>
        <a:bodyPr/>
        <a:lstStyle/>
        <a:p>
          <a:endParaRPr lang="de-DE"/>
        </a:p>
      </dgm:t>
    </dgm:pt>
  </dgm:ptLst>
  <dgm:cxnLst>
    <dgm:cxn modelId="{0395F154-248E-41B0-AF8A-1EFF3393E12F}" type="presOf" srcId="{0586FFC3-EB84-485C-8B76-C3DB04AEB8AA}" destId="{E1CBC45C-E011-4B99-93CD-1D039C014446}" srcOrd="0" destOrd="0" presId="urn:microsoft.com/office/officeart/2005/8/layout/hProcess9"/>
    <dgm:cxn modelId="{9B3C8771-3972-46F4-9C73-81A9286BB96F}" srcId="{5A3E726A-CCCF-4BCE-9D53-5647DE627752}" destId="{F181F134-B89B-4517-AA4A-09AFBF48918F}" srcOrd="0" destOrd="0" parTransId="{D35E4C18-369B-41F2-9D53-6C078F13DF52}" sibTransId="{D2CC0AD8-50B3-4E12-A07B-D9A1BD21DDB8}"/>
    <dgm:cxn modelId="{36EE91CD-C26A-47A1-BB01-C57FCF4A50D7}" type="presOf" srcId="{5A3E726A-CCCF-4BCE-9D53-5647DE627752}" destId="{2558E755-59D1-4C4B-8FFF-1AD8961E80FF}" srcOrd="0" destOrd="0" presId="urn:microsoft.com/office/officeart/2005/8/layout/hProcess9"/>
    <dgm:cxn modelId="{ABA0E374-1F82-41E6-9B01-AA5C3C466ED5}" type="presOf" srcId="{11FEEA1C-4E0B-4BCB-8158-1F25D8EA3CAA}" destId="{8801F9A9-4DE7-48FD-9C5F-AD8F945FA850}" srcOrd="0" destOrd="0" presId="urn:microsoft.com/office/officeart/2005/8/layout/hProcess9"/>
    <dgm:cxn modelId="{67044D1A-8FB7-456B-A656-84656F2F8B2E}" srcId="{5A3E726A-CCCF-4BCE-9D53-5647DE627752}" destId="{0586FFC3-EB84-485C-8B76-C3DB04AEB8AA}" srcOrd="3" destOrd="0" parTransId="{2E470A26-345C-454B-8573-9B4640B75A08}" sibTransId="{4C7BE874-4842-4F89-BB9B-B0A38C3C94C1}"/>
    <dgm:cxn modelId="{F3535E61-6715-486C-822B-DE71566A83EE}" srcId="{5A3E726A-CCCF-4BCE-9D53-5647DE627752}" destId="{11FEEA1C-4E0B-4BCB-8158-1F25D8EA3CAA}" srcOrd="5" destOrd="0" parTransId="{DFE0D26B-EB86-444C-851E-FD01FD6767BD}" sibTransId="{F5D8EA11-0017-4E71-8A7A-392A83D816FE}"/>
    <dgm:cxn modelId="{F62A81E5-ECA6-45C5-8B50-DB1532509320}" srcId="{5A3E726A-CCCF-4BCE-9D53-5647DE627752}" destId="{652D55CB-4DA0-4EAC-BE3F-85F052E7D16E}" srcOrd="1" destOrd="0" parTransId="{677068A7-F9A2-48F6-AAFE-8F5C1CB84A76}" sibTransId="{A13383A0-CD2C-4C8C-A26A-E5F9DEF6E61E}"/>
    <dgm:cxn modelId="{D932879B-1179-4A2A-92C4-27A3DF2EEF23}" type="presOf" srcId="{DEB23459-FDB2-4232-A297-594164F83995}" destId="{DFC33ED7-78E6-408D-A150-7EE48649D600}" srcOrd="0" destOrd="0" presId="urn:microsoft.com/office/officeart/2005/8/layout/hProcess9"/>
    <dgm:cxn modelId="{97BC53DC-485D-4D9B-908A-60F8105B93F3}" srcId="{5A3E726A-CCCF-4BCE-9D53-5647DE627752}" destId="{BCBF2438-B0A1-47E7-81B0-902F9C4D2600}" srcOrd="2" destOrd="0" parTransId="{0B3E9B42-606A-4A4D-BD0F-DF06301BFA54}" sibTransId="{D84E1033-4D3E-4DF0-AA39-628A238D1BC8}"/>
    <dgm:cxn modelId="{78442B1E-F691-4C29-ACD7-BC24096CC5FB}" type="presOf" srcId="{F181F134-B89B-4517-AA4A-09AFBF48918F}" destId="{60551609-A785-4BFC-8DB3-97A7EF9CD0CB}" srcOrd="0" destOrd="0" presId="urn:microsoft.com/office/officeart/2005/8/layout/hProcess9"/>
    <dgm:cxn modelId="{9B73017F-CABA-41DE-A873-1DD43448918D}" type="presOf" srcId="{652D55CB-4DA0-4EAC-BE3F-85F052E7D16E}" destId="{47512EB3-56BC-459C-9AEB-8F4B9B2A825C}" srcOrd="0" destOrd="0" presId="urn:microsoft.com/office/officeart/2005/8/layout/hProcess9"/>
    <dgm:cxn modelId="{B89BAA40-791B-4090-A720-C61E660BE0A6}" type="presOf" srcId="{BCBF2438-B0A1-47E7-81B0-902F9C4D2600}" destId="{A54CE370-D8A4-4528-8AA5-792EDA311E97}" srcOrd="0" destOrd="0" presId="urn:microsoft.com/office/officeart/2005/8/layout/hProcess9"/>
    <dgm:cxn modelId="{7E7BF2E0-E67A-416E-9A9A-BA69A86C389C}" srcId="{5A3E726A-CCCF-4BCE-9D53-5647DE627752}" destId="{DEB23459-FDB2-4232-A297-594164F83995}" srcOrd="4" destOrd="0" parTransId="{45B6AA44-1D97-4725-8FB1-DA5D328BFF47}" sibTransId="{0BD74733-AEB7-489A-BEFB-3522044199F6}"/>
    <dgm:cxn modelId="{91B83F25-D913-4C2F-9EBD-850A8F7A416E}" type="presParOf" srcId="{2558E755-59D1-4C4B-8FFF-1AD8961E80FF}" destId="{1E72D4DF-9542-4578-87B5-110D81511EE5}" srcOrd="0" destOrd="0" presId="urn:microsoft.com/office/officeart/2005/8/layout/hProcess9"/>
    <dgm:cxn modelId="{B3C03C9F-63BE-4D66-8CF5-4850C9110A9B}" type="presParOf" srcId="{2558E755-59D1-4C4B-8FFF-1AD8961E80FF}" destId="{232AEF55-B7E7-4495-A7CF-2042AFA25432}" srcOrd="1" destOrd="0" presId="urn:microsoft.com/office/officeart/2005/8/layout/hProcess9"/>
    <dgm:cxn modelId="{9B48861D-74AC-4320-9AFE-3037FBF6269B}" type="presParOf" srcId="{232AEF55-B7E7-4495-A7CF-2042AFA25432}" destId="{60551609-A785-4BFC-8DB3-97A7EF9CD0CB}" srcOrd="0" destOrd="0" presId="urn:microsoft.com/office/officeart/2005/8/layout/hProcess9"/>
    <dgm:cxn modelId="{97319183-B542-40F7-8C86-22BF06F2C06B}" type="presParOf" srcId="{232AEF55-B7E7-4495-A7CF-2042AFA25432}" destId="{E0A3C050-8C2F-4A19-9383-6B703673DC20}" srcOrd="1" destOrd="0" presId="urn:microsoft.com/office/officeart/2005/8/layout/hProcess9"/>
    <dgm:cxn modelId="{49EC91D1-063A-4074-8FC7-2CB7BF6181D9}" type="presParOf" srcId="{232AEF55-B7E7-4495-A7CF-2042AFA25432}" destId="{47512EB3-56BC-459C-9AEB-8F4B9B2A825C}" srcOrd="2" destOrd="0" presId="urn:microsoft.com/office/officeart/2005/8/layout/hProcess9"/>
    <dgm:cxn modelId="{7A8094C9-A41E-4CB7-AC66-20295221ACB5}" type="presParOf" srcId="{232AEF55-B7E7-4495-A7CF-2042AFA25432}" destId="{5AE59222-6AC9-4DB3-8F37-D2E1CF6E1B32}" srcOrd="3" destOrd="0" presId="urn:microsoft.com/office/officeart/2005/8/layout/hProcess9"/>
    <dgm:cxn modelId="{7D5BD438-12CF-483D-9AE1-A596B372E0DB}" type="presParOf" srcId="{232AEF55-B7E7-4495-A7CF-2042AFA25432}" destId="{A54CE370-D8A4-4528-8AA5-792EDA311E97}" srcOrd="4" destOrd="0" presId="urn:microsoft.com/office/officeart/2005/8/layout/hProcess9"/>
    <dgm:cxn modelId="{723E5A83-71BE-4070-9881-EA9B33EE1884}" type="presParOf" srcId="{232AEF55-B7E7-4495-A7CF-2042AFA25432}" destId="{3EBA8DBC-955E-4ECB-B7A9-41B5830951D3}" srcOrd="5" destOrd="0" presId="urn:microsoft.com/office/officeart/2005/8/layout/hProcess9"/>
    <dgm:cxn modelId="{31BE3817-F96A-4C86-9A50-9D7BB86314B1}" type="presParOf" srcId="{232AEF55-B7E7-4495-A7CF-2042AFA25432}" destId="{E1CBC45C-E011-4B99-93CD-1D039C014446}" srcOrd="6" destOrd="0" presId="urn:microsoft.com/office/officeart/2005/8/layout/hProcess9"/>
    <dgm:cxn modelId="{887E95D2-73F1-4BD0-A85D-967D14CDAA15}" type="presParOf" srcId="{232AEF55-B7E7-4495-A7CF-2042AFA25432}" destId="{34646CCB-FE92-4F2F-9671-A6EFC2295211}" srcOrd="7" destOrd="0" presId="urn:microsoft.com/office/officeart/2005/8/layout/hProcess9"/>
    <dgm:cxn modelId="{DBB4878C-42CD-4146-9008-E64AE3091F21}" type="presParOf" srcId="{232AEF55-B7E7-4495-A7CF-2042AFA25432}" destId="{DFC33ED7-78E6-408D-A150-7EE48649D600}" srcOrd="8" destOrd="0" presId="urn:microsoft.com/office/officeart/2005/8/layout/hProcess9"/>
    <dgm:cxn modelId="{6BBC6206-04B1-48DF-A581-9949509256AA}" type="presParOf" srcId="{232AEF55-B7E7-4495-A7CF-2042AFA25432}" destId="{8EF1FC9D-8A82-4C1D-B546-651F06BAD501}" srcOrd="9" destOrd="0" presId="urn:microsoft.com/office/officeart/2005/8/layout/hProcess9"/>
    <dgm:cxn modelId="{F08147A9-8C30-4C00-B768-85A72A550DFA}" type="presParOf" srcId="{232AEF55-B7E7-4495-A7CF-2042AFA25432}" destId="{8801F9A9-4DE7-48FD-9C5F-AD8F945FA85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8CE1ED-43FA-6446-92B4-F434684F03C7}" type="doc">
      <dgm:prSet loTypeId="urn:microsoft.com/office/officeart/2005/8/layout/process1" loCatId="" qsTypeId="urn:microsoft.com/office/officeart/2005/8/quickstyle/simple4" qsCatId="simple" csTypeId="urn:microsoft.com/office/officeart/2005/8/colors/accent1_2" csCatId="accent1" phldr="1"/>
      <dgm:spPr/>
    </dgm:pt>
    <dgm:pt modelId="{DA4D27B4-8B55-2F4E-8EDA-B804EA177FF2}">
      <dgm:prSet phldrT="[Texto]" custT="1"/>
      <dgm:spPr>
        <a:solidFill>
          <a:srgbClr val="0070C0"/>
        </a:solidFill>
      </dgm:spPr>
      <dgm:t>
        <a:bodyPr lIns="0" tIns="0" rIns="0" bIns="0"/>
        <a:lstStyle/>
        <a:p>
          <a:r>
            <a:rPr lang="es-ES" sz="1050" dirty="0"/>
            <a:t>Financiamiento Información Tecnología Capacitación</a:t>
          </a:r>
        </a:p>
      </dgm:t>
    </dgm:pt>
    <dgm:pt modelId="{B632935F-A7C8-174D-A4AC-71A5CC44A19B}" type="parTrans" cxnId="{7DA601AF-7F7C-6E44-A57E-941007F6C2E7}">
      <dgm:prSet/>
      <dgm:spPr/>
      <dgm:t>
        <a:bodyPr/>
        <a:lstStyle/>
        <a:p>
          <a:endParaRPr lang="es-ES"/>
        </a:p>
      </dgm:t>
    </dgm:pt>
    <dgm:pt modelId="{268280DC-8ECF-FC4F-8593-EDE8A6681D4E}" type="sibTrans" cxnId="{7DA601AF-7F7C-6E44-A57E-941007F6C2E7}">
      <dgm:prSet/>
      <dgm:spPr>
        <a:noFill/>
      </dgm:spPr>
      <dgm:t>
        <a:bodyPr/>
        <a:lstStyle/>
        <a:p>
          <a:endParaRPr lang="es-ES"/>
        </a:p>
      </dgm:t>
    </dgm:pt>
    <dgm:pt modelId="{C88E6072-136E-EE4A-A1F6-8EF6429271BF}">
      <dgm:prSet phldrT="[Texto]" custT="1"/>
      <dgm:spPr>
        <a:solidFill>
          <a:srgbClr val="0070C0"/>
        </a:solidFill>
      </dgm:spPr>
      <dgm:t>
        <a:bodyPr lIns="0" tIns="0" rIns="0" bIns="0"/>
        <a:lstStyle/>
        <a:p>
          <a:r>
            <a:rPr lang="es-ES" sz="1050" dirty="0"/>
            <a:t>Agricultores de la aldea en la conservación del agua y del suelo</a:t>
          </a:r>
        </a:p>
      </dgm:t>
    </dgm:pt>
    <dgm:pt modelId="{7EECFB7E-70A9-9549-A2B0-262FE573C11D}" type="parTrans" cxnId="{1C068874-B865-3D4D-8DCC-8CEF65F2E314}">
      <dgm:prSet/>
      <dgm:spPr/>
      <dgm:t>
        <a:bodyPr/>
        <a:lstStyle/>
        <a:p>
          <a:endParaRPr lang="es-ES"/>
        </a:p>
      </dgm:t>
    </dgm:pt>
    <dgm:pt modelId="{9F630895-CBC3-9940-86E5-40B458400C6B}" type="sibTrans" cxnId="{1C068874-B865-3D4D-8DCC-8CEF65F2E314}">
      <dgm:prSet/>
      <dgm:spPr>
        <a:noFill/>
      </dgm:spPr>
      <dgm:t>
        <a:bodyPr/>
        <a:lstStyle/>
        <a:p>
          <a:endParaRPr lang="es-ES"/>
        </a:p>
      </dgm:t>
    </dgm:pt>
    <dgm:pt modelId="{7ED26ECE-FFFE-584A-B57B-DF946157F26A}">
      <dgm:prSet phldrT="[Texto]" custT="1"/>
      <dgm:spPr>
        <a:solidFill>
          <a:srgbClr val="0070C0"/>
        </a:solidFill>
      </dgm:spPr>
      <dgm:t>
        <a:bodyPr lIns="0" tIns="0" rIns="0" bIns="0"/>
        <a:lstStyle/>
        <a:p>
          <a:r>
            <a:rPr lang="es-ES" sz="1050" dirty="0"/>
            <a:t>Capacitación utilizada para aumentar el almacenamiento de agua</a:t>
          </a:r>
        </a:p>
      </dgm:t>
    </dgm:pt>
    <dgm:pt modelId="{AB3B137E-7035-BC48-A2AB-4EC64401E9D5}" type="parTrans" cxnId="{D6D7CF05-6759-3144-8433-97BF89925016}">
      <dgm:prSet/>
      <dgm:spPr/>
      <dgm:t>
        <a:bodyPr/>
        <a:lstStyle/>
        <a:p>
          <a:endParaRPr lang="es-ES"/>
        </a:p>
      </dgm:t>
    </dgm:pt>
    <dgm:pt modelId="{2301F5E5-8E15-EC41-96E8-BE42F233FD3A}" type="sibTrans" cxnId="{D6D7CF05-6759-3144-8433-97BF89925016}">
      <dgm:prSet/>
      <dgm:spPr>
        <a:noFill/>
      </dgm:spPr>
      <dgm:t>
        <a:bodyPr/>
        <a:lstStyle/>
        <a:p>
          <a:endParaRPr lang="es-ES"/>
        </a:p>
      </dgm:t>
    </dgm:pt>
    <dgm:pt modelId="{F890D72C-1108-964C-9B58-092679DEAD5A}">
      <dgm:prSet phldrT="[Texto]" custT="1"/>
      <dgm:spPr>
        <a:solidFill>
          <a:srgbClr val="0070C0"/>
        </a:solidFill>
      </dgm:spPr>
      <dgm:t>
        <a:bodyPr lIns="0" tIns="0" rIns="0" bIns="0"/>
        <a:lstStyle/>
        <a:p>
          <a:r>
            <a:rPr lang="es-ES" sz="1050" dirty="0"/>
            <a:t>Mejor calidad del suelo, aumento en el almacenamiento de agua</a:t>
          </a:r>
        </a:p>
      </dgm:t>
    </dgm:pt>
    <dgm:pt modelId="{3FE8415E-0C0F-8346-9F28-5E7A6D5C1A60}" type="parTrans" cxnId="{7E6146EE-380E-2347-89AD-CC921A03C2AC}">
      <dgm:prSet/>
      <dgm:spPr/>
      <dgm:t>
        <a:bodyPr/>
        <a:lstStyle/>
        <a:p>
          <a:endParaRPr lang="es-ES"/>
        </a:p>
      </dgm:t>
    </dgm:pt>
    <dgm:pt modelId="{058B9847-23E7-9946-A4A1-95202C9994BD}" type="sibTrans" cxnId="{7E6146EE-380E-2347-89AD-CC921A03C2AC}">
      <dgm:prSet/>
      <dgm:spPr>
        <a:noFill/>
      </dgm:spPr>
      <dgm:t>
        <a:bodyPr/>
        <a:lstStyle/>
        <a:p>
          <a:endParaRPr lang="es-ES"/>
        </a:p>
      </dgm:t>
    </dgm:pt>
    <dgm:pt modelId="{0CD85148-907A-164D-986F-8CDC0891D728}">
      <dgm:prSet phldrT="[Texto]" custT="1"/>
      <dgm:spPr>
        <a:solidFill>
          <a:srgbClr val="0070C0"/>
        </a:solidFill>
      </dgm:spPr>
      <dgm:t>
        <a:bodyPr lIns="0" tIns="0" rIns="0" bIns="0"/>
        <a:lstStyle/>
        <a:p>
          <a:r>
            <a:rPr lang="es-ES" sz="1050" dirty="0"/>
            <a:t>Capacidad de mantener el rendimiento del cultivo durante las sequías</a:t>
          </a:r>
        </a:p>
      </dgm:t>
    </dgm:pt>
    <dgm:pt modelId="{DD9CA461-233D-CA44-A91F-421DC4429EF0}" type="parTrans" cxnId="{2D8237E5-84C1-7746-AC20-4EEC0407E426}">
      <dgm:prSet/>
      <dgm:spPr/>
      <dgm:t>
        <a:bodyPr/>
        <a:lstStyle/>
        <a:p>
          <a:endParaRPr lang="es-ES"/>
        </a:p>
      </dgm:t>
    </dgm:pt>
    <dgm:pt modelId="{E102D31A-1B41-3040-B43F-D35F9F59AEAD}" type="sibTrans" cxnId="{2D8237E5-84C1-7746-AC20-4EEC0407E426}">
      <dgm:prSet/>
      <dgm:spPr>
        <a:noFill/>
      </dgm:spPr>
      <dgm:t>
        <a:bodyPr/>
        <a:lstStyle/>
        <a:p>
          <a:endParaRPr lang="es-ES"/>
        </a:p>
      </dgm:t>
    </dgm:pt>
    <dgm:pt modelId="{FC3B7B21-55D7-E140-8B04-E94E75A1FE44}">
      <dgm:prSet phldrT="[Texto]" custT="1"/>
      <dgm:spPr>
        <a:solidFill>
          <a:srgbClr val="0070C0"/>
        </a:solidFill>
      </dgm:spPr>
      <dgm:t>
        <a:bodyPr lIns="0" tIns="0" rIns="0" bIns="0"/>
        <a:lstStyle/>
        <a:p>
          <a:r>
            <a:rPr lang="es-ES" sz="1050" dirty="0"/>
            <a:t>Aumento del ingreso local y la calidad de vida</a:t>
          </a:r>
        </a:p>
      </dgm:t>
    </dgm:pt>
    <dgm:pt modelId="{24E569AC-D5B5-C34B-A150-C11F080CF970}" type="parTrans" cxnId="{3A1680E0-FC37-B841-90BB-27C1A38EC406}">
      <dgm:prSet/>
      <dgm:spPr/>
      <dgm:t>
        <a:bodyPr/>
        <a:lstStyle/>
        <a:p>
          <a:endParaRPr lang="es-ES"/>
        </a:p>
      </dgm:t>
    </dgm:pt>
    <dgm:pt modelId="{D046BF7C-5CCD-F44A-9560-65BE69922E68}" type="sibTrans" cxnId="{3A1680E0-FC37-B841-90BB-27C1A38EC406}">
      <dgm:prSet/>
      <dgm:spPr/>
      <dgm:t>
        <a:bodyPr/>
        <a:lstStyle/>
        <a:p>
          <a:endParaRPr lang="es-ES"/>
        </a:p>
      </dgm:t>
    </dgm:pt>
    <dgm:pt modelId="{268C6855-792E-A848-A356-A229E3C1999D}">
      <dgm:prSet phldrT="[Texto]" custT="1"/>
      <dgm:spPr>
        <a:solidFill>
          <a:srgbClr val="0070C0"/>
        </a:solidFill>
      </dgm:spPr>
      <dgm:t>
        <a:bodyPr lIns="0" tIns="0" rIns="0" bIns="0"/>
        <a:lstStyle/>
        <a:p>
          <a:r>
            <a:rPr lang="es-ES" sz="1050" dirty="0"/>
            <a:t>Nuevas prácticas propagadas en la aldea y las aldeas vecinas</a:t>
          </a:r>
        </a:p>
      </dgm:t>
    </dgm:pt>
    <dgm:pt modelId="{71FD1DA2-917A-B448-B821-EF14F2DD858D}" type="parTrans" cxnId="{628CF063-A543-6948-8CDE-1FE852FBC4AB}">
      <dgm:prSet/>
      <dgm:spPr/>
      <dgm:t>
        <a:bodyPr/>
        <a:lstStyle/>
        <a:p>
          <a:endParaRPr lang="de-DE"/>
        </a:p>
      </dgm:t>
    </dgm:pt>
    <dgm:pt modelId="{660314A8-C8F2-E346-981E-BD774FBB4212}" type="sibTrans" cxnId="{628CF063-A543-6948-8CDE-1FE852FBC4AB}">
      <dgm:prSet/>
      <dgm:spPr>
        <a:noFill/>
      </dgm:spPr>
      <dgm:t>
        <a:bodyPr/>
        <a:lstStyle/>
        <a:p>
          <a:endParaRPr lang="es-ES"/>
        </a:p>
      </dgm:t>
    </dgm:pt>
    <dgm:pt modelId="{548F3B8C-FC27-594A-AE07-D7DD00BB83D8}" type="pres">
      <dgm:prSet presAssocID="{CE8CE1ED-43FA-6446-92B4-F434684F03C7}" presName="Name0" presStyleCnt="0">
        <dgm:presLayoutVars>
          <dgm:dir/>
          <dgm:resizeHandles val="exact"/>
        </dgm:presLayoutVars>
      </dgm:prSet>
      <dgm:spPr/>
    </dgm:pt>
    <dgm:pt modelId="{B030B8A5-D379-C44D-B69C-19B7A0305F60}" type="pres">
      <dgm:prSet presAssocID="{DA4D27B4-8B55-2F4E-8EDA-B804EA177FF2}" presName="node" presStyleLbl="node1" presStyleIdx="0" presStyleCnt="7" custScaleX="144816" custScaleY="163416" custLinFactX="14509" custLinFactNeighborX="100000" custLinFactNeighborY="-32411">
        <dgm:presLayoutVars>
          <dgm:bulletEnabled val="1"/>
        </dgm:presLayoutVars>
      </dgm:prSet>
      <dgm:spPr/>
      <dgm:t>
        <a:bodyPr/>
        <a:lstStyle/>
        <a:p>
          <a:endParaRPr lang="de-DE"/>
        </a:p>
      </dgm:t>
    </dgm:pt>
    <dgm:pt modelId="{75CD26A4-A603-FE4C-9314-EC803F2622B7}" type="pres">
      <dgm:prSet presAssocID="{268280DC-8ECF-FC4F-8593-EDE8A6681D4E}" presName="sibTrans" presStyleLbl="sibTrans2D1" presStyleIdx="0" presStyleCnt="6" custLinFactY="576025" custLinFactNeighborX="5332" custLinFactNeighborY="600000"/>
      <dgm:spPr/>
      <dgm:t>
        <a:bodyPr/>
        <a:lstStyle/>
        <a:p>
          <a:endParaRPr lang="de-DE"/>
        </a:p>
      </dgm:t>
    </dgm:pt>
    <dgm:pt modelId="{04C26A42-D9DB-0C45-8E5A-11E1E667616C}" type="pres">
      <dgm:prSet presAssocID="{268280DC-8ECF-FC4F-8593-EDE8A6681D4E}" presName="connectorText" presStyleLbl="sibTrans2D1" presStyleIdx="0" presStyleCnt="6"/>
      <dgm:spPr/>
      <dgm:t>
        <a:bodyPr/>
        <a:lstStyle/>
        <a:p>
          <a:endParaRPr lang="de-DE"/>
        </a:p>
      </dgm:t>
    </dgm:pt>
    <dgm:pt modelId="{D75DCED0-8C09-2747-BA4A-A15FCAF14A21}" type="pres">
      <dgm:prSet presAssocID="{C88E6072-136E-EE4A-A1F6-8EF6429271BF}" presName="node" presStyleLbl="node1" presStyleIdx="1" presStyleCnt="7" custScaleX="121978" custScaleY="121932" custLinFactNeighborX="73764" custLinFactNeighborY="-65076">
        <dgm:presLayoutVars>
          <dgm:bulletEnabled val="1"/>
        </dgm:presLayoutVars>
      </dgm:prSet>
      <dgm:spPr/>
      <dgm:t>
        <a:bodyPr/>
        <a:lstStyle/>
        <a:p>
          <a:endParaRPr lang="es-ES"/>
        </a:p>
      </dgm:t>
    </dgm:pt>
    <dgm:pt modelId="{9F79CF4A-3397-8D42-AE96-DA78802C24AE}" type="pres">
      <dgm:prSet presAssocID="{9F630895-CBC3-9940-86E5-40B458400C6B}" presName="sibTrans" presStyleLbl="sibTrans2D1" presStyleIdx="1" presStyleCnt="6" custLinFactY="576025" custLinFactNeighborX="5332" custLinFactNeighborY="600000"/>
      <dgm:spPr/>
      <dgm:t>
        <a:bodyPr/>
        <a:lstStyle/>
        <a:p>
          <a:endParaRPr lang="de-DE"/>
        </a:p>
      </dgm:t>
    </dgm:pt>
    <dgm:pt modelId="{7C95CA18-8061-3D4F-A934-86F6F3E79B9B}" type="pres">
      <dgm:prSet presAssocID="{9F630895-CBC3-9940-86E5-40B458400C6B}" presName="connectorText" presStyleLbl="sibTrans2D1" presStyleIdx="1" presStyleCnt="6"/>
      <dgm:spPr/>
      <dgm:t>
        <a:bodyPr/>
        <a:lstStyle/>
        <a:p>
          <a:endParaRPr lang="de-DE"/>
        </a:p>
      </dgm:t>
    </dgm:pt>
    <dgm:pt modelId="{D9A26815-F8DD-D443-9FED-118EC6F93410}" type="pres">
      <dgm:prSet presAssocID="{7ED26ECE-FFFE-584A-B57B-DF946157F26A}" presName="node" presStyleLbl="node1" presStyleIdx="2" presStyleCnt="7" custScaleX="119335" custScaleY="144474" custLinFactNeighborX="22762" custLinFactNeighborY="-43229">
        <dgm:presLayoutVars>
          <dgm:bulletEnabled val="1"/>
        </dgm:presLayoutVars>
      </dgm:prSet>
      <dgm:spPr/>
      <dgm:t>
        <a:bodyPr/>
        <a:lstStyle/>
        <a:p>
          <a:endParaRPr lang="es-ES"/>
        </a:p>
      </dgm:t>
    </dgm:pt>
    <dgm:pt modelId="{2A3775C0-C774-8044-87D6-F27C969A2118}" type="pres">
      <dgm:prSet presAssocID="{2301F5E5-8E15-EC41-96E8-BE42F233FD3A}" presName="sibTrans" presStyleLbl="sibTrans2D1" presStyleIdx="2" presStyleCnt="6" custLinFactY="576025" custLinFactNeighborX="5332" custLinFactNeighborY="600000"/>
      <dgm:spPr/>
      <dgm:t>
        <a:bodyPr/>
        <a:lstStyle/>
        <a:p>
          <a:endParaRPr lang="de-DE"/>
        </a:p>
      </dgm:t>
    </dgm:pt>
    <dgm:pt modelId="{0992A768-776A-814F-A6E4-7E16640CEC1F}" type="pres">
      <dgm:prSet presAssocID="{2301F5E5-8E15-EC41-96E8-BE42F233FD3A}" presName="connectorText" presStyleLbl="sibTrans2D1" presStyleIdx="2" presStyleCnt="6"/>
      <dgm:spPr/>
      <dgm:t>
        <a:bodyPr/>
        <a:lstStyle/>
        <a:p>
          <a:endParaRPr lang="de-DE"/>
        </a:p>
      </dgm:t>
    </dgm:pt>
    <dgm:pt modelId="{A93C0026-B06B-D840-BBE8-00F1CDCF9839}" type="pres">
      <dgm:prSet presAssocID="{F890D72C-1108-964C-9B58-092679DEAD5A}" presName="node" presStyleLbl="node1" presStyleIdx="3" presStyleCnt="7" custScaleX="121071" custScaleY="159930" custLinFactNeighborX="-30877" custLinFactNeighborY="-36397">
        <dgm:presLayoutVars>
          <dgm:bulletEnabled val="1"/>
        </dgm:presLayoutVars>
      </dgm:prSet>
      <dgm:spPr/>
      <dgm:t>
        <a:bodyPr/>
        <a:lstStyle/>
        <a:p>
          <a:endParaRPr lang="es-ES"/>
        </a:p>
      </dgm:t>
    </dgm:pt>
    <dgm:pt modelId="{AC90F1B0-5E32-B14A-B4DE-4F5373960067}" type="pres">
      <dgm:prSet presAssocID="{058B9847-23E7-9946-A4A1-95202C9994BD}" presName="sibTrans" presStyleLbl="sibTrans2D1" presStyleIdx="3" presStyleCnt="6" custLinFactY="576025" custLinFactNeighborX="5332" custLinFactNeighborY="600000"/>
      <dgm:spPr/>
      <dgm:t>
        <a:bodyPr/>
        <a:lstStyle/>
        <a:p>
          <a:endParaRPr lang="de-DE"/>
        </a:p>
      </dgm:t>
    </dgm:pt>
    <dgm:pt modelId="{670B597D-4236-4345-8781-D532FF2A3F29}" type="pres">
      <dgm:prSet presAssocID="{058B9847-23E7-9946-A4A1-95202C9994BD}" presName="connectorText" presStyleLbl="sibTrans2D1" presStyleIdx="3" presStyleCnt="6"/>
      <dgm:spPr/>
      <dgm:t>
        <a:bodyPr/>
        <a:lstStyle/>
        <a:p>
          <a:endParaRPr lang="de-DE"/>
        </a:p>
      </dgm:t>
    </dgm:pt>
    <dgm:pt modelId="{25A8C16A-C3C0-2F4A-9F99-737DF5E000BF}" type="pres">
      <dgm:prSet presAssocID="{0CD85148-907A-164D-986F-8CDC0891D728}" presName="node" presStyleLbl="node1" presStyleIdx="4" presStyleCnt="7" custScaleX="113896" custScaleY="147592" custLinFactNeighborX="-61364" custLinFactNeighborY="-40460">
        <dgm:presLayoutVars>
          <dgm:bulletEnabled val="1"/>
        </dgm:presLayoutVars>
      </dgm:prSet>
      <dgm:spPr/>
      <dgm:t>
        <a:bodyPr/>
        <a:lstStyle/>
        <a:p>
          <a:endParaRPr lang="es-ES"/>
        </a:p>
      </dgm:t>
    </dgm:pt>
    <dgm:pt modelId="{0245F36C-EF65-804F-9B45-D813077FAAD8}" type="pres">
      <dgm:prSet presAssocID="{E102D31A-1B41-3040-B43F-D35F9F59AEAD}" presName="sibTrans" presStyleLbl="sibTrans2D1" presStyleIdx="4" presStyleCnt="6" custLinFactY="576025" custLinFactNeighborX="5332" custLinFactNeighborY="600000"/>
      <dgm:spPr/>
      <dgm:t>
        <a:bodyPr/>
        <a:lstStyle/>
        <a:p>
          <a:endParaRPr lang="de-DE"/>
        </a:p>
      </dgm:t>
    </dgm:pt>
    <dgm:pt modelId="{4225620C-83A1-C240-B98C-F78F23146013}" type="pres">
      <dgm:prSet presAssocID="{E102D31A-1B41-3040-B43F-D35F9F59AEAD}" presName="connectorText" presStyleLbl="sibTrans2D1" presStyleIdx="4" presStyleCnt="6"/>
      <dgm:spPr/>
      <dgm:t>
        <a:bodyPr/>
        <a:lstStyle/>
        <a:p>
          <a:endParaRPr lang="de-DE"/>
        </a:p>
      </dgm:t>
    </dgm:pt>
    <dgm:pt modelId="{0137CB22-E0DB-1142-8CCC-4BF0D0EEF20F}" type="pres">
      <dgm:prSet presAssocID="{268C6855-792E-A848-A356-A229E3C1999D}" presName="node" presStyleLbl="node1" presStyleIdx="5" presStyleCnt="7" custScaleX="112944" custScaleY="117988" custLinFactNeighborX="-2994" custLinFactNeighborY="56188">
        <dgm:presLayoutVars>
          <dgm:bulletEnabled val="1"/>
        </dgm:presLayoutVars>
      </dgm:prSet>
      <dgm:spPr/>
      <dgm:t>
        <a:bodyPr/>
        <a:lstStyle/>
        <a:p>
          <a:endParaRPr lang="es-ES"/>
        </a:p>
      </dgm:t>
    </dgm:pt>
    <dgm:pt modelId="{186501FC-D295-D440-9F3A-914993AEF996}" type="pres">
      <dgm:prSet presAssocID="{660314A8-C8F2-E346-981E-BD774FBB4212}" presName="sibTrans" presStyleLbl="sibTrans2D1" presStyleIdx="5" presStyleCnt="6" custLinFactY="576025" custLinFactNeighborX="5332" custLinFactNeighborY="600000"/>
      <dgm:spPr/>
      <dgm:t>
        <a:bodyPr/>
        <a:lstStyle/>
        <a:p>
          <a:endParaRPr lang="de-DE"/>
        </a:p>
      </dgm:t>
    </dgm:pt>
    <dgm:pt modelId="{EF7D7905-1B74-7745-8D9D-61DF482F61BB}" type="pres">
      <dgm:prSet presAssocID="{660314A8-C8F2-E346-981E-BD774FBB4212}" presName="connectorText" presStyleLbl="sibTrans2D1" presStyleIdx="5" presStyleCnt="6"/>
      <dgm:spPr/>
      <dgm:t>
        <a:bodyPr/>
        <a:lstStyle/>
        <a:p>
          <a:endParaRPr lang="de-DE"/>
        </a:p>
      </dgm:t>
    </dgm:pt>
    <dgm:pt modelId="{A83F55EC-1DFD-DC43-9C4B-4539A4D897CD}" type="pres">
      <dgm:prSet presAssocID="{FC3B7B21-55D7-E140-8B04-E94E75A1FE44}" presName="node" presStyleLbl="node1" presStyleIdx="6" presStyleCnt="7" custScaleX="128082" custLinFactNeighborX="-49334" custLinFactNeighborY="-29827">
        <dgm:presLayoutVars>
          <dgm:bulletEnabled val="1"/>
        </dgm:presLayoutVars>
      </dgm:prSet>
      <dgm:spPr/>
      <dgm:t>
        <a:bodyPr/>
        <a:lstStyle/>
        <a:p>
          <a:endParaRPr lang="es-ES"/>
        </a:p>
      </dgm:t>
    </dgm:pt>
  </dgm:ptLst>
  <dgm:cxnLst>
    <dgm:cxn modelId="{F366A208-789E-4EB7-99C6-A67FAC40A30E}" type="presOf" srcId="{E102D31A-1B41-3040-B43F-D35F9F59AEAD}" destId="{4225620C-83A1-C240-B98C-F78F23146013}" srcOrd="1" destOrd="0" presId="urn:microsoft.com/office/officeart/2005/8/layout/process1"/>
    <dgm:cxn modelId="{E7DD24E7-4C26-4C72-917B-6880FAA782DB}" type="presOf" srcId="{058B9847-23E7-9946-A4A1-95202C9994BD}" destId="{670B597D-4236-4345-8781-D532FF2A3F29}" srcOrd="1" destOrd="0" presId="urn:microsoft.com/office/officeart/2005/8/layout/process1"/>
    <dgm:cxn modelId="{1C068874-B865-3D4D-8DCC-8CEF65F2E314}" srcId="{CE8CE1ED-43FA-6446-92B4-F434684F03C7}" destId="{C88E6072-136E-EE4A-A1F6-8EF6429271BF}" srcOrd="1" destOrd="0" parTransId="{7EECFB7E-70A9-9549-A2B0-262FE573C11D}" sibTransId="{9F630895-CBC3-9940-86E5-40B458400C6B}"/>
    <dgm:cxn modelId="{7DA601AF-7F7C-6E44-A57E-941007F6C2E7}" srcId="{CE8CE1ED-43FA-6446-92B4-F434684F03C7}" destId="{DA4D27B4-8B55-2F4E-8EDA-B804EA177FF2}" srcOrd="0" destOrd="0" parTransId="{B632935F-A7C8-174D-A4AC-71A5CC44A19B}" sibTransId="{268280DC-8ECF-FC4F-8593-EDE8A6681D4E}"/>
    <dgm:cxn modelId="{88533D2E-B9C3-4181-9EA7-AAD1EC28EBEC}" type="presOf" srcId="{268280DC-8ECF-FC4F-8593-EDE8A6681D4E}" destId="{04C26A42-D9DB-0C45-8E5A-11E1E667616C}" srcOrd="1" destOrd="0" presId="urn:microsoft.com/office/officeart/2005/8/layout/process1"/>
    <dgm:cxn modelId="{8B054883-438D-4BD3-AF6A-7529E5D964A8}" type="presOf" srcId="{2301F5E5-8E15-EC41-96E8-BE42F233FD3A}" destId="{0992A768-776A-814F-A6E4-7E16640CEC1F}" srcOrd="1" destOrd="0" presId="urn:microsoft.com/office/officeart/2005/8/layout/process1"/>
    <dgm:cxn modelId="{05D85908-CB3D-481C-8E14-B3F57CE794EC}" type="presOf" srcId="{268280DC-8ECF-FC4F-8593-EDE8A6681D4E}" destId="{75CD26A4-A603-FE4C-9314-EC803F2622B7}" srcOrd="0" destOrd="0" presId="urn:microsoft.com/office/officeart/2005/8/layout/process1"/>
    <dgm:cxn modelId="{D7BAF683-6532-4A7E-890C-6F7400E63640}" type="presOf" srcId="{0CD85148-907A-164D-986F-8CDC0891D728}" destId="{25A8C16A-C3C0-2F4A-9F99-737DF5E000BF}" srcOrd="0" destOrd="0" presId="urn:microsoft.com/office/officeart/2005/8/layout/process1"/>
    <dgm:cxn modelId="{354F7C2A-CD02-45E4-80CA-699C3EF64A15}" type="presOf" srcId="{268C6855-792E-A848-A356-A229E3C1999D}" destId="{0137CB22-E0DB-1142-8CCC-4BF0D0EEF20F}" srcOrd="0" destOrd="0" presId="urn:microsoft.com/office/officeart/2005/8/layout/process1"/>
    <dgm:cxn modelId="{D6D7CF05-6759-3144-8433-97BF89925016}" srcId="{CE8CE1ED-43FA-6446-92B4-F434684F03C7}" destId="{7ED26ECE-FFFE-584A-B57B-DF946157F26A}" srcOrd="2" destOrd="0" parTransId="{AB3B137E-7035-BC48-A2AB-4EC64401E9D5}" sibTransId="{2301F5E5-8E15-EC41-96E8-BE42F233FD3A}"/>
    <dgm:cxn modelId="{999B0464-3C2D-4FA4-91ED-0AA3186F26A1}" type="presOf" srcId="{FC3B7B21-55D7-E140-8B04-E94E75A1FE44}" destId="{A83F55EC-1DFD-DC43-9C4B-4539A4D897CD}" srcOrd="0" destOrd="0" presId="urn:microsoft.com/office/officeart/2005/8/layout/process1"/>
    <dgm:cxn modelId="{03283244-3B5F-4ADF-9C6E-EC822387D3DE}" type="presOf" srcId="{7ED26ECE-FFFE-584A-B57B-DF946157F26A}" destId="{D9A26815-F8DD-D443-9FED-118EC6F93410}" srcOrd="0" destOrd="0" presId="urn:microsoft.com/office/officeart/2005/8/layout/process1"/>
    <dgm:cxn modelId="{DDD2F647-4E18-438F-828C-BF1DB895954D}" type="presOf" srcId="{660314A8-C8F2-E346-981E-BD774FBB4212}" destId="{186501FC-D295-D440-9F3A-914993AEF996}" srcOrd="0" destOrd="0" presId="urn:microsoft.com/office/officeart/2005/8/layout/process1"/>
    <dgm:cxn modelId="{0DBBB1C2-260A-4F1C-A538-C10C4223B24D}" type="presOf" srcId="{9F630895-CBC3-9940-86E5-40B458400C6B}" destId="{7C95CA18-8061-3D4F-A934-86F6F3E79B9B}" srcOrd="1" destOrd="0" presId="urn:microsoft.com/office/officeart/2005/8/layout/process1"/>
    <dgm:cxn modelId="{E3F900F9-DE01-472F-97D8-B2CD8903BF32}" type="presOf" srcId="{CE8CE1ED-43FA-6446-92B4-F434684F03C7}" destId="{548F3B8C-FC27-594A-AE07-D7DD00BB83D8}" srcOrd="0" destOrd="0" presId="urn:microsoft.com/office/officeart/2005/8/layout/process1"/>
    <dgm:cxn modelId="{AD1F7BF6-735C-4325-BD9C-AFC9099D1A9D}" type="presOf" srcId="{DA4D27B4-8B55-2F4E-8EDA-B804EA177FF2}" destId="{B030B8A5-D379-C44D-B69C-19B7A0305F60}" srcOrd="0" destOrd="0" presId="urn:microsoft.com/office/officeart/2005/8/layout/process1"/>
    <dgm:cxn modelId="{7CC386D2-8399-4FCF-A0DB-E88289DDF93E}" type="presOf" srcId="{9F630895-CBC3-9940-86E5-40B458400C6B}" destId="{9F79CF4A-3397-8D42-AE96-DA78802C24AE}" srcOrd="0" destOrd="0" presId="urn:microsoft.com/office/officeart/2005/8/layout/process1"/>
    <dgm:cxn modelId="{628CF063-A543-6948-8CDE-1FE852FBC4AB}" srcId="{CE8CE1ED-43FA-6446-92B4-F434684F03C7}" destId="{268C6855-792E-A848-A356-A229E3C1999D}" srcOrd="5" destOrd="0" parTransId="{71FD1DA2-917A-B448-B821-EF14F2DD858D}" sibTransId="{660314A8-C8F2-E346-981E-BD774FBB4212}"/>
    <dgm:cxn modelId="{8A25EEA3-8FB6-484D-84B6-799CF946A649}" type="presOf" srcId="{F890D72C-1108-964C-9B58-092679DEAD5A}" destId="{A93C0026-B06B-D840-BBE8-00F1CDCF9839}" srcOrd="0" destOrd="0" presId="urn:microsoft.com/office/officeart/2005/8/layout/process1"/>
    <dgm:cxn modelId="{185D55C3-8D43-43E8-A395-4A669399F09C}" type="presOf" srcId="{C88E6072-136E-EE4A-A1F6-8EF6429271BF}" destId="{D75DCED0-8C09-2747-BA4A-A15FCAF14A21}" srcOrd="0" destOrd="0" presId="urn:microsoft.com/office/officeart/2005/8/layout/process1"/>
    <dgm:cxn modelId="{7E6146EE-380E-2347-89AD-CC921A03C2AC}" srcId="{CE8CE1ED-43FA-6446-92B4-F434684F03C7}" destId="{F890D72C-1108-964C-9B58-092679DEAD5A}" srcOrd="3" destOrd="0" parTransId="{3FE8415E-0C0F-8346-9F28-5E7A6D5C1A60}" sibTransId="{058B9847-23E7-9946-A4A1-95202C9994BD}"/>
    <dgm:cxn modelId="{2D8237E5-84C1-7746-AC20-4EEC0407E426}" srcId="{CE8CE1ED-43FA-6446-92B4-F434684F03C7}" destId="{0CD85148-907A-164D-986F-8CDC0891D728}" srcOrd="4" destOrd="0" parTransId="{DD9CA461-233D-CA44-A91F-421DC4429EF0}" sibTransId="{E102D31A-1B41-3040-B43F-D35F9F59AEAD}"/>
    <dgm:cxn modelId="{8C45523D-AEBE-4E86-9F0A-C60FB9CBCA9A}" type="presOf" srcId="{E102D31A-1B41-3040-B43F-D35F9F59AEAD}" destId="{0245F36C-EF65-804F-9B45-D813077FAAD8}" srcOrd="0" destOrd="0" presId="urn:microsoft.com/office/officeart/2005/8/layout/process1"/>
    <dgm:cxn modelId="{B7CDAA33-0402-4D58-AF83-061E91BAEED1}" type="presOf" srcId="{058B9847-23E7-9946-A4A1-95202C9994BD}" destId="{AC90F1B0-5E32-B14A-B4DE-4F5373960067}" srcOrd="0" destOrd="0" presId="urn:microsoft.com/office/officeart/2005/8/layout/process1"/>
    <dgm:cxn modelId="{A7634188-3ACD-4E5F-B8D6-658902968F9E}" type="presOf" srcId="{660314A8-C8F2-E346-981E-BD774FBB4212}" destId="{EF7D7905-1B74-7745-8D9D-61DF482F61BB}" srcOrd="1" destOrd="0" presId="urn:microsoft.com/office/officeart/2005/8/layout/process1"/>
    <dgm:cxn modelId="{B66B9A1F-B22A-434B-ABBC-70DBEE61A29D}" type="presOf" srcId="{2301F5E5-8E15-EC41-96E8-BE42F233FD3A}" destId="{2A3775C0-C774-8044-87D6-F27C969A2118}" srcOrd="0" destOrd="0" presId="urn:microsoft.com/office/officeart/2005/8/layout/process1"/>
    <dgm:cxn modelId="{3A1680E0-FC37-B841-90BB-27C1A38EC406}" srcId="{CE8CE1ED-43FA-6446-92B4-F434684F03C7}" destId="{FC3B7B21-55D7-E140-8B04-E94E75A1FE44}" srcOrd="6" destOrd="0" parTransId="{24E569AC-D5B5-C34B-A150-C11F080CF970}" sibTransId="{D046BF7C-5CCD-F44A-9560-65BE69922E68}"/>
    <dgm:cxn modelId="{8D587C42-3090-4EA7-9FF4-CDBADF95433E}" type="presParOf" srcId="{548F3B8C-FC27-594A-AE07-D7DD00BB83D8}" destId="{B030B8A5-D379-C44D-B69C-19B7A0305F60}" srcOrd="0" destOrd="0" presId="urn:microsoft.com/office/officeart/2005/8/layout/process1"/>
    <dgm:cxn modelId="{8FC27A5B-16C0-4513-9C40-FCF834228412}" type="presParOf" srcId="{548F3B8C-FC27-594A-AE07-D7DD00BB83D8}" destId="{75CD26A4-A603-FE4C-9314-EC803F2622B7}" srcOrd="1" destOrd="0" presId="urn:microsoft.com/office/officeart/2005/8/layout/process1"/>
    <dgm:cxn modelId="{95ACAD06-FAE5-444E-A92F-2A7F3C7BD0F6}" type="presParOf" srcId="{75CD26A4-A603-FE4C-9314-EC803F2622B7}" destId="{04C26A42-D9DB-0C45-8E5A-11E1E667616C}" srcOrd="0" destOrd="0" presId="urn:microsoft.com/office/officeart/2005/8/layout/process1"/>
    <dgm:cxn modelId="{425D31C9-66C0-4C94-A617-DCEFD4C4D692}" type="presParOf" srcId="{548F3B8C-FC27-594A-AE07-D7DD00BB83D8}" destId="{D75DCED0-8C09-2747-BA4A-A15FCAF14A21}" srcOrd="2" destOrd="0" presId="urn:microsoft.com/office/officeart/2005/8/layout/process1"/>
    <dgm:cxn modelId="{CF8504CC-39BE-4B31-96B6-CB7136D9421C}" type="presParOf" srcId="{548F3B8C-FC27-594A-AE07-D7DD00BB83D8}" destId="{9F79CF4A-3397-8D42-AE96-DA78802C24AE}" srcOrd="3" destOrd="0" presId="urn:microsoft.com/office/officeart/2005/8/layout/process1"/>
    <dgm:cxn modelId="{5194C030-AEF6-45A5-B629-123C83C7FDE0}" type="presParOf" srcId="{9F79CF4A-3397-8D42-AE96-DA78802C24AE}" destId="{7C95CA18-8061-3D4F-A934-86F6F3E79B9B}" srcOrd="0" destOrd="0" presId="urn:microsoft.com/office/officeart/2005/8/layout/process1"/>
    <dgm:cxn modelId="{443B6139-BE77-4023-AD20-ABCDF20209F0}" type="presParOf" srcId="{548F3B8C-FC27-594A-AE07-D7DD00BB83D8}" destId="{D9A26815-F8DD-D443-9FED-118EC6F93410}" srcOrd="4" destOrd="0" presId="urn:microsoft.com/office/officeart/2005/8/layout/process1"/>
    <dgm:cxn modelId="{3D1AA6F2-804B-4516-B7DB-8285EB84924D}" type="presParOf" srcId="{548F3B8C-FC27-594A-AE07-D7DD00BB83D8}" destId="{2A3775C0-C774-8044-87D6-F27C969A2118}" srcOrd="5" destOrd="0" presId="urn:microsoft.com/office/officeart/2005/8/layout/process1"/>
    <dgm:cxn modelId="{5C2BDC43-959C-457E-BA70-6C10BF80205E}" type="presParOf" srcId="{2A3775C0-C774-8044-87D6-F27C969A2118}" destId="{0992A768-776A-814F-A6E4-7E16640CEC1F}" srcOrd="0" destOrd="0" presId="urn:microsoft.com/office/officeart/2005/8/layout/process1"/>
    <dgm:cxn modelId="{CA7BE4A3-753F-48E5-9036-CEAB84F2D7F0}" type="presParOf" srcId="{548F3B8C-FC27-594A-AE07-D7DD00BB83D8}" destId="{A93C0026-B06B-D840-BBE8-00F1CDCF9839}" srcOrd="6" destOrd="0" presId="urn:microsoft.com/office/officeart/2005/8/layout/process1"/>
    <dgm:cxn modelId="{CF433B9F-AE24-4E59-BBFA-B1FA2272EE4F}" type="presParOf" srcId="{548F3B8C-FC27-594A-AE07-D7DD00BB83D8}" destId="{AC90F1B0-5E32-B14A-B4DE-4F5373960067}" srcOrd="7" destOrd="0" presId="urn:microsoft.com/office/officeart/2005/8/layout/process1"/>
    <dgm:cxn modelId="{30280345-B382-4B93-A6C6-1F90066D3C99}" type="presParOf" srcId="{AC90F1B0-5E32-B14A-B4DE-4F5373960067}" destId="{670B597D-4236-4345-8781-D532FF2A3F29}" srcOrd="0" destOrd="0" presId="urn:microsoft.com/office/officeart/2005/8/layout/process1"/>
    <dgm:cxn modelId="{FEDAB246-56C7-4CFD-9F1C-78CDA56000AF}" type="presParOf" srcId="{548F3B8C-FC27-594A-AE07-D7DD00BB83D8}" destId="{25A8C16A-C3C0-2F4A-9F99-737DF5E000BF}" srcOrd="8" destOrd="0" presId="urn:microsoft.com/office/officeart/2005/8/layout/process1"/>
    <dgm:cxn modelId="{4574ECCB-D1DF-41E5-B489-29A9F19E881D}" type="presParOf" srcId="{548F3B8C-FC27-594A-AE07-D7DD00BB83D8}" destId="{0245F36C-EF65-804F-9B45-D813077FAAD8}" srcOrd="9" destOrd="0" presId="urn:microsoft.com/office/officeart/2005/8/layout/process1"/>
    <dgm:cxn modelId="{FACDC2F3-8ECA-4F16-AB92-BDF1DB9A67D5}" type="presParOf" srcId="{0245F36C-EF65-804F-9B45-D813077FAAD8}" destId="{4225620C-83A1-C240-B98C-F78F23146013}" srcOrd="0" destOrd="0" presId="urn:microsoft.com/office/officeart/2005/8/layout/process1"/>
    <dgm:cxn modelId="{E6EB176C-68FF-42F1-8EF2-795631CFD26D}" type="presParOf" srcId="{548F3B8C-FC27-594A-AE07-D7DD00BB83D8}" destId="{0137CB22-E0DB-1142-8CCC-4BF0D0EEF20F}" srcOrd="10" destOrd="0" presId="urn:microsoft.com/office/officeart/2005/8/layout/process1"/>
    <dgm:cxn modelId="{17E47F19-75EB-4FDC-80B8-7B8B8A7E84DA}" type="presParOf" srcId="{548F3B8C-FC27-594A-AE07-D7DD00BB83D8}" destId="{186501FC-D295-D440-9F3A-914993AEF996}" srcOrd="11" destOrd="0" presId="urn:microsoft.com/office/officeart/2005/8/layout/process1"/>
    <dgm:cxn modelId="{7FFDF7B0-2E41-40DA-969C-0C1CC470E015}" type="presParOf" srcId="{186501FC-D295-D440-9F3A-914993AEF996}" destId="{EF7D7905-1B74-7745-8D9D-61DF482F61BB}" srcOrd="0" destOrd="0" presId="urn:microsoft.com/office/officeart/2005/8/layout/process1"/>
    <dgm:cxn modelId="{47DB630C-C220-415E-894E-E17960B4F21E}" type="presParOf" srcId="{548F3B8C-FC27-594A-AE07-D7DD00BB83D8}" destId="{A83F55EC-1DFD-DC43-9C4B-4539A4D897CD}" srcOrd="1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760C21C-1609-4FEA-9D45-B59B3D98D55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de-DE"/>
        </a:p>
      </dgm:t>
    </dgm:pt>
    <dgm:pt modelId="{EF244D47-C9E4-4F4B-9CD3-5F7939AC34B2}">
      <dgm:prSet phldrT="[Text]" custT="1"/>
      <dgm:spPr/>
      <dgm:t>
        <a:bodyPr/>
        <a:lstStyle/>
        <a:p>
          <a:r>
            <a:rPr lang="es-ES_tradnl" sz="1600" b="1" noProof="0" dirty="0" smtClean="0">
              <a:latin typeface="Arial" pitchFamily="34" charset="0"/>
              <a:cs typeface="Arial" pitchFamily="34" charset="0"/>
            </a:rPr>
            <a:t>Administradores</a:t>
          </a:r>
          <a:r>
            <a:rPr lang="es-ES_tradnl" sz="1600" b="1" baseline="0" noProof="0" dirty="0" smtClean="0">
              <a:latin typeface="Arial" pitchFamily="34" charset="0"/>
              <a:cs typeface="Arial" pitchFamily="34" charset="0"/>
            </a:rPr>
            <a:t> a nivel</a:t>
          </a:r>
          <a:endParaRPr lang="es-ES_tradnl" sz="1600" b="1" noProof="0" dirty="0" smtClean="0">
            <a:latin typeface="Arial" pitchFamily="34" charset="0"/>
            <a:cs typeface="Arial" pitchFamily="34" charset="0"/>
          </a:endParaRPr>
        </a:p>
        <a:p>
          <a:r>
            <a:rPr lang="es-ES_tradnl" sz="1600" b="1" noProof="0" dirty="0" smtClean="0">
              <a:latin typeface="Arial" pitchFamily="34" charset="0"/>
              <a:cs typeface="Arial" pitchFamily="34" charset="0"/>
            </a:rPr>
            <a:t>(sub-)nacional</a:t>
          </a:r>
          <a:endParaRPr lang="es-ES_tradnl" sz="1600" b="1" noProof="0" dirty="0">
            <a:latin typeface="Arial" pitchFamily="34" charset="0"/>
            <a:cs typeface="Arial" pitchFamily="34" charset="0"/>
          </a:endParaRPr>
        </a:p>
      </dgm:t>
    </dgm:pt>
    <dgm:pt modelId="{7C1C389D-ECFC-41FF-B483-685E502D385C}" type="parTrans" cxnId="{CB0443D0-C775-4722-BD63-BA28025303AD}">
      <dgm:prSet/>
      <dgm:spPr/>
      <dgm:t>
        <a:bodyPr/>
        <a:lstStyle/>
        <a:p>
          <a:endParaRPr lang="de-DE"/>
        </a:p>
      </dgm:t>
    </dgm:pt>
    <dgm:pt modelId="{2A1A6444-70BF-4C4D-A558-B49608A9C073}" type="sibTrans" cxnId="{CB0443D0-C775-4722-BD63-BA28025303AD}">
      <dgm:prSet/>
      <dgm:spPr/>
      <dgm:t>
        <a:bodyPr/>
        <a:lstStyle/>
        <a:p>
          <a:endParaRPr lang="de-DE"/>
        </a:p>
      </dgm:t>
    </dgm:pt>
    <dgm:pt modelId="{4CC368FC-80B4-4896-9A3C-83690330BBCF}">
      <dgm:prSet phldrT="[Text]"/>
      <dgm:spPr/>
      <dgm:t>
        <a:bodyPr/>
        <a:lstStyle/>
        <a:p>
          <a:pPr indent="-144000"/>
          <a:r>
            <a:rPr lang="es-ES_tradnl" noProof="0" dirty="0" smtClean="0">
              <a:latin typeface="Arial" pitchFamily="34" charset="0"/>
              <a:cs typeface="Arial" pitchFamily="34" charset="0"/>
            </a:rPr>
            <a:t>Ministerios sectoriales</a:t>
          </a:r>
          <a:endParaRPr lang="es-ES_tradnl" noProof="0" dirty="0">
            <a:latin typeface="Arial" pitchFamily="34" charset="0"/>
            <a:cs typeface="Arial" pitchFamily="34" charset="0"/>
          </a:endParaRPr>
        </a:p>
      </dgm:t>
    </dgm:pt>
    <dgm:pt modelId="{4FFBFDB7-D1F2-437A-A2AA-DDDC52016F85}" type="parTrans" cxnId="{EDF39305-9728-4224-9BFA-2693D39937B7}">
      <dgm:prSet/>
      <dgm:spPr/>
      <dgm:t>
        <a:bodyPr/>
        <a:lstStyle/>
        <a:p>
          <a:endParaRPr lang="de-DE"/>
        </a:p>
      </dgm:t>
    </dgm:pt>
    <dgm:pt modelId="{83A31B1D-0997-4442-84BF-74AD78D13F53}" type="sibTrans" cxnId="{EDF39305-9728-4224-9BFA-2693D39937B7}">
      <dgm:prSet/>
      <dgm:spPr/>
      <dgm:t>
        <a:bodyPr/>
        <a:lstStyle/>
        <a:p>
          <a:endParaRPr lang="de-DE"/>
        </a:p>
      </dgm:t>
    </dgm:pt>
    <dgm:pt modelId="{175A3CC8-07B5-4DE3-9746-262DBA8AEADD}">
      <dgm:prSet phldrT="[Text]" custT="1"/>
      <dgm:spPr/>
      <dgm:t>
        <a:bodyPr/>
        <a:lstStyle/>
        <a:p>
          <a:r>
            <a:rPr lang="es-ES_tradnl" sz="1600" b="1" noProof="0" dirty="0" smtClean="0">
              <a:latin typeface="Arial" pitchFamily="34" charset="0"/>
              <a:cs typeface="Arial" pitchFamily="34" charset="0"/>
            </a:rPr>
            <a:t>Proyectos,</a:t>
          </a:r>
          <a:r>
            <a:rPr lang="es-ES_tradnl" sz="1600" b="1" baseline="0" noProof="0" dirty="0" smtClean="0">
              <a:latin typeface="Arial" pitchFamily="34" charset="0"/>
              <a:cs typeface="Arial" pitchFamily="34" charset="0"/>
            </a:rPr>
            <a:t> programas, implementadores</a:t>
          </a:r>
          <a:endParaRPr lang="es-ES_tradnl" sz="1600" b="1" noProof="0" dirty="0" smtClean="0">
            <a:latin typeface="Arial" pitchFamily="34" charset="0"/>
            <a:cs typeface="Arial" pitchFamily="34" charset="0"/>
          </a:endParaRPr>
        </a:p>
      </dgm:t>
    </dgm:pt>
    <dgm:pt modelId="{FECB8708-258D-4788-A8E0-D7C22C7DF997}" type="parTrans" cxnId="{E52CB3C0-51C0-42FE-886E-E5632C6AA802}">
      <dgm:prSet/>
      <dgm:spPr/>
      <dgm:t>
        <a:bodyPr/>
        <a:lstStyle/>
        <a:p>
          <a:endParaRPr lang="de-DE"/>
        </a:p>
      </dgm:t>
    </dgm:pt>
    <dgm:pt modelId="{F3C0D59F-9E3D-477D-BC93-1E7E802976DE}" type="sibTrans" cxnId="{E52CB3C0-51C0-42FE-886E-E5632C6AA802}">
      <dgm:prSet/>
      <dgm:spPr/>
      <dgm:t>
        <a:bodyPr/>
        <a:lstStyle/>
        <a:p>
          <a:endParaRPr lang="de-DE"/>
        </a:p>
      </dgm:t>
    </dgm:pt>
    <dgm:pt modelId="{F632E15B-9A20-40E0-8632-66C9A8AEB762}">
      <dgm:prSet phldrT="[Text]"/>
      <dgm:spPr/>
      <dgm:t>
        <a:bodyPr/>
        <a:lstStyle/>
        <a:p>
          <a:pPr marL="57150" indent="-144000"/>
          <a:r>
            <a:rPr lang="es-ES_tradnl" noProof="0" dirty="0" smtClean="0">
              <a:latin typeface="Arial" pitchFamily="34" charset="0"/>
              <a:cs typeface="Arial" pitchFamily="34" charset="0"/>
            </a:rPr>
            <a:t>Agencias implementadoras de</a:t>
          </a:r>
          <a:r>
            <a:rPr lang="es-ES_tradnl" baseline="0" noProof="0" dirty="0" smtClean="0">
              <a:latin typeface="Arial" pitchFamily="34" charset="0"/>
              <a:cs typeface="Arial" pitchFamily="34" charset="0"/>
            </a:rPr>
            <a:t> proyectos, </a:t>
          </a:r>
          <a:r>
            <a:rPr lang="es-ES_tradnl" noProof="0" dirty="0" smtClean="0">
              <a:latin typeface="Arial" pitchFamily="34" charset="0"/>
              <a:cs typeface="Arial" pitchFamily="34" charset="0"/>
            </a:rPr>
            <a:t>ONG</a:t>
          </a:r>
          <a:endParaRPr lang="es-ES_tradnl" noProof="0" dirty="0">
            <a:latin typeface="Arial" pitchFamily="34" charset="0"/>
            <a:cs typeface="Arial" pitchFamily="34" charset="0"/>
          </a:endParaRPr>
        </a:p>
      </dgm:t>
    </dgm:pt>
    <dgm:pt modelId="{9519F1BD-7416-40AF-9C42-B67622CD6F4D}" type="parTrans" cxnId="{6C3E1996-1D6C-48FC-B540-28476BA450D9}">
      <dgm:prSet/>
      <dgm:spPr/>
      <dgm:t>
        <a:bodyPr/>
        <a:lstStyle/>
        <a:p>
          <a:endParaRPr lang="de-DE"/>
        </a:p>
      </dgm:t>
    </dgm:pt>
    <dgm:pt modelId="{FCC184F3-E27C-4B99-A0F2-607CFDFFA1B0}" type="sibTrans" cxnId="{6C3E1996-1D6C-48FC-B540-28476BA450D9}">
      <dgm:prSet/>
      <dgm:spPr/>
      <dgm:t>
        <a:bodyPr/>
        <a:lstStyle/>
        <a:p>
          <a:endParaRPr lang="de-DE"/>
        </a:p>
      </dgm:t>
    </dgm:pt>
    <dgm:pt modelId="{DB8331DF-B447-458B-B00B-7E92A256CF9B}">
      <dgm:prSet phldrT="[Text]"/>
      <dgm:spPr/>
      <dgm:t>
        <a:bodyPr/>
        <a:lstStyle/>
        <a:p>
          <a:pPr marL="57150" indent="-144000"/>
          <a:r>
            <a:rPr lang="es-ES_tradnl" noProof="0" dirty="0" smtClean="0">
              <a:latin typeface="Arial" pitchFamily="34" charset="0"/>
              <a:cs typeface="Arial" pitchFamily="34" charset="0"/>
            </a:rPr>
            <a:t>Administradores de portafolios</a:t>
          </a:r>
          <a:endParaRPr lang="es-ES_tradnl" noProof="0" dirty="0">
            <a:latin typeface="Arial" pitchFamily="34" charset="0"/>
            <a:cs typeface="Arial" pitchFamily="34" charset="0"/>
          </a:endParaRPr>
        </a:p>
      </dgm:t>
    </dgm:pt>
    <dgm:pt modelId="{6CDB9AEB-9C4D-4686-814E-96D211D2DCCD}" type="parTrans" cxnId="{DA7009F5-9043-47F4-B37E-A2A5D274610A}">
      <dgm:prSet/>
      <dgm:spPr/>
      <dgm:t>
        <a:bodyPr/>
        <a:lstStyle/>
        <a:p>
          <a:endParaRPr lang="de-DE"/>
        </a:p>
      </dgm:t>
    </dgm:pt>
    <dgm:pt modelId="{BD09F4B9-1EC8-4564-A828-31D6CA653601}" type="sibTrans" cxnId="{DA7009F5-9043-47F4-B37E-A2A5D274610A}">
      <dgm:prSet/>
      <dgm:spPr/>
      <dgm:t>
        <a:bodyPr/>
        <a:lstStyle/>
        <a:p>
          <a:endParaRPr lang="de-DE"/>
        </a:p>
      </dgm:t>
    </dgm:pt>
    <dgm:pt modelId="{7A6F9C46-F55B-494D-B8DC-A6BF6FE5C512}">
      <dgm:prSet phldrT="[Text]" custT="1"/>
      <dgm:spPr/>
      <dgm:t>
        <a:bodyPr/>
        <a:lstStyle/>
        <a:p>
          <a:r>
            <a:rPr lang="es-ES_tradnl" sz="1600" b="1" noProof="0" dirty="0" smtClean="0">
              <a:latin typeface="Arial" pitchFamily="34" charset="0"/>
              <a:cs typeface="Arial" pitchFamily="34" charset="0"/>
            </a:rPr>
            <a:t>Organizaciones internacionales,</a:t>
          </a:r>
          <a:r>
            <a:rPr lang="es-ES_tradnl" sz="1600" b="1" baseline="0" noProof="0" dirty="0" smtClean="0">
              <a:latin typeface="Arial" pitchFamily="34" charset="0"/>
              <a:cs typeface="Arial" pitchFamily="34" charset="0"/>
            </a:rPr>
            <a:t> instituciones de investigación</a:t>
          </a:r>
          <a:endParaRPr lang="es-ES_tradnl" sz="1600" b="1" noProof="0" dirty="0">
            <a:latin typeface="Arial" pitchFamily="34" charset="0"/>
            <a:cs typeface="Arial" pitchFamily="34" charset="0"/>
          </a:endParaRPr>
        </a:p>
      </dgm:t>
    </dgm:pt>
    <dgm:pt modelId="{CCC5204A-0EA0-4D96-8EF3-A9A61EF5D264}" type="parTrans" cxnId="{92D9AC60-C180-4D66-BD80-C786C1AED9E6}">
      <dgm:prSet/>
      <dgm:spPr/>
      <dgm:t>
        <a:bodyPr/>
        <a:lstStyle/>
        <a:p>
          <a:endParaRPr lang="de-DE"/>
        </a:p>
      </dgm:t>
    </dgm:pt>
    <dgm:pt modelId="{C1EE1011-D7D2-4E2D-BAF4-ABCF0DF7FD58}" type="sibTrans" cxnId="{92D9AC60-C180-4D66-BD80-C786C1AED9E6}">
      <dgm:prSet/>
      <dgm:spPr/>
      <dgm:t>
        <a:bodyPr/>
        <a:lstStyle/>
        <a:p>
          <a:endParaRPr lang="de-DE"/>
        </a:p>
      </dgm:t>
    </dgm:pt>
    <dgm:pt modelId="{A6C0A099-51D3-497C-BE82-87950DCB2064}">
      <dgm:prSet phldrT="[Text]"/>
      <dgm:spPr/>
      <dgm:t>
        <a:bodyPr/>
        <a:lstStyle/>
        <a:p>
          <a:pPr indent="-144000"/>
          <a:r>
            <a:rPr lang="es-ES_tradnl" noProof="0" dirty="0" smtClean="0">
              <a:latin typeface="Arial" pitchFamily="34" charset="0"/>
              <a:cs typeface="Arial" pitchFamily="34" charset="0"/>
            </a:rPr>
            <a:t>Agencias donantes</a:t>
          </a:r>
          <a:endParaRPr lang="es-ES_tradnl" noProof="0" dirty="0">
            <a:latin typeface="Arial" pitchFamily="34" charset="0"/>
            <a:cs typeface="Arial" pitchFamily="34" charset="0"/>
          </a:endParaRPr>
        </a:p>
      </dgm:t>
    </dgm:pt>
    <dgm:pt modelId="{B64F3B05-B9A5-496C-8B3D-F0CDAB4CFA40}" type="parTrans" cxnId="{A2E2B47B-47D6-49A6-A1B9-26BE58B78B77}">
      <dgm:prSet/>
      <dgm:spPr/>
      <dgm:t>
        <a:bodyPr/>
        <a:lstStyle/>
        <a:p>
          <a:endParaRPr lang="de-DE"/>
        </a:p>
      </dgm:t>
    </dgm:pt>
    <dgm:pt modelId="{6FA69DF4-8E08-4D9D-B4A4-49B8ED7EC1B2}" type="sibTrans" cxnId="{A2E2B47B-47D6-49A6-A1B9-26BE58B78B77}">
      <dgm:prSet/>
      <dgm:spPr/>
      <dgm:t>
        <a:bodyPr/>
        <a:lstStyle/>
        <a:p>
          <a:endParaRPr lang="de-DE"/>
        </a:p>
      </dgm:t>
    </dgm:pt>
    <dgm:pt modelId="{08D6D179-DBA9-4F86-B966-2303F20F4C16}">
      <dgm:prSet phldrT="[Text]"/>
      <dgm:spPr/>
      <dgm:t>
        <a:bodyPr/>
        <a:lstStyle/>
        <a:p>
          <a:pPr indent="-144000"/>
          <a:r>
            <a:rPr lang="es-ES_tradnl" noProof="0" dirty="0" smtClean="0">
              <a:latin typeface="Arial" pitchFamily="34" charset="0"/>
              <a:cs typeface="Arial" pitchFamily="34" charset="0"/>
            </a:rPr>
            <a:t>Fondos</a:t>
          </a:r>
          <a:endParaRPr lang="es-ES_tradnl" noProof="0" dirty="0">
            <a:latin typeface="Arial" pitchFamily="34" charset="0"/>
            <a:cs typeface="Arial" pitchFamily="34" charset="0"/>
          </a:endParaRPr>
        </a:p>
      </dgm:t>
    </dgm:pt>
    <dgm:pt modelId="{ADF51437-D156-4D44-82AE-582B0065416D}" type="parTrans" cxnId="{36359A62-76BC-4082-BEBE-676FFF0E6513}">
      <dgm:prSet/>
      <dgm:spPr/>
      <dgm:t>
        <a:bodyPr/>
        <a:lstStyle/>
        <a:p>
          <a:endParaRPr lang="de-DE"/>
        </a:p>
      </dgm:t>
    </dgm:pt>
    <dgm:pt modelId="{FB0105EF-16A0-466E-B6DC-975E5BBDCFB5}" type="sibTrans" cxnId="{36359A62-76BC-4082-BEBE-676FFF0E6513}">
      <dgm:prSet/>
      <dgm:spPr/>
      <dgm:t>
        <a:bodyPr/>
        <a:lstStyle/>
        <a:p>
          <a:endParaRPr lang="de-DE"/>
        </a:p>
      </dgm:t>
    </dgm:pt>
    <dgm:pt modelId="{8A191F71-8883-4ACA-AF94-0599ADE09966}">
      <dgm:prSet phldrT="[Text]"/>
      <dgm:spPr/>
      <dgm:t>
        <a:bodyPr/>
        <a:lstStyle/>
        <a:p>
          <a:pPr indent="-144000"/>
          <a:r>
            <a:rPr lang="es-ES_tradnl" noProof="0" dirty="0" smtClean="0">
              <a:latin typeface="Arial" pitchFamily="34" charset="0"/>
              <a:cs typeface="Arial" pitchFamily="34" charset="0"/>
            </a:rPr>
            <a:t>Administradores territoriales a diferentes niveles</a:t>
          </a:r>
          <a:endParaRPr lang="es-ES_tradnl" noProof="0" dirty="0">
            <a:latin typeface="Arial" pitchFamily="34" charset="0"/>
            <a:cs typeface="Arial" pitchFamily="34" charset="0"/>
          </a:endParaRPr>
        </a:p>
      </dgm:t>
    </dgm:pt>
    <dgm:pt modelId="{E34496D6-6EEE-474E-8A9D-FF8039F03313}" type="parTrans" cxnId="{C7F3D2B0-8AA2-4405-BFB3-251FCA4F5E9F}">
      <dgm:prSet/>
      <dgm:spPr/>
      <dgm:t>
        <a:bodyPr/>
        <a:lstStyle/>
        <a:p>
          <a:endParaRPr lang="de-DE"/>
        </a:p>
      </dgm:t>
    </dgm:pt>
    <dgm:pt modelId="{91F50111-53BB-4CB8-A8F7-24BA9FDEB9F3}" type="sibTrans" cxnId="{C7F3D2B0-8AA2-4405-BFB3-251FCA4F5E9F}">
      <dgm:prSet/>
      <dgm:spPr/>
      <dgm:t>
        <a:bodyPr/>
        <a:lstStyle/>
        <a:p>
          <a:endParaRPr lang="de-DE"/>
        </a:p>
      </dgm:t>
    </dgm:pt>
    <dgm:pt modelId="{40F85410-5671-4F6A-909D-8B9489302174}">
      <dgm:prSet phldrT="[Text]"/>
      <dgm:spPr/>
      <dgm:t>
        <a:bodyPr/>
        <a:lstStyle/>
        <a:p>
          <a:pPr indent="-144000"/>
          <a:r>
            <a:rPr lang="es-ES_tradnl" noProof="0" dirty="0" smtClean="0">
              <a:latin typeface="Arial" pitchFamily="34" charset="0"/>
              <a:cs typeface="Arial" pitchFamily="34" charset="0"/>
            </a:rPr>
            <a:t>Ministerios coordinadores y tomadores</a:t>
          </a:r>
          <a:r>
            <a:rPr lang="es-ES_tradnl" baseline="0" noProof="0" dirty="0" smtClean="0">
              <a:latin typeface="Arial" pitchFamily="34" charset="0"/>
              <a:cs typeface="Arial" pitchFamily="34" charset="0"/>
            </a:rPr>
            <a:t> de decisiones de políticas</a:t>
          </a:r>
          <a:endParaRPr lang="es-ES_tradnl" noProof="0" dirty="0">
            <a:latin typeface="Arial" pitchFamily="34" charset="0"/>
            <a:cs typeface="Arial" pitchFamily="34" charset="0"/>
          </a:endParaRPr>
        </a:p>
      </dgm:t>
    </dgm:pt>
    <dgm:pt modelId="{95292287-D39F-4602-BC67-899D4149998C}" type="parTrans" cxnId="{9F8DE444-40F7-4E78-A901-4863BFCE8115}">
      <dgm:prSet/>
      <dgm:spPr/>
      <dgm:t>
        <a:bodyPr/>
        <a:lstStyle/>
        <a:p>
          <a:endParaRPr lang="de-DE"/>
        </a:p>
      </dgm:t>
    </dgm:pt>
    <dgm:pt modelId="{05D7D5AF-05E6-4731-8B7D-F6174ED16614}" type="sibTrans" cxnId="{9F8DE444-40F7-4E78-A901-4863BFCE8115}">
      <dgm:prSet/>
      <dgm:spPr/>
      <dgm:t>
        <a:bodyPr/>
        <a:lstStyle/>
        <a:p>
          <a:endParaRPr lang="de-DE"/>
        </a:p>
      </dgm:t>
    </dgm:pt>
    <dgm:pt modelId="{BC6AAC4E-0B71-4BB9-9C55-E1BE74CBB0E5}">
      <dgm:prSet phldrT="[Text]"/>
      <dgm:spPr/>
      <dgm:t>
        <a:bodyPr/>
        <a:lstStyle/>
        <a:p>
          <a:pPr marL="144000" indent="-144000"/>
          <a:r>
            <a:rPr lang="es-ES_tradnl" noProof="0" dirty="0" smtClean="0">
              <a:latin typeface="Arial" pitchFamily="34" charset="0"/>
              <a:cs typeface="Arial" pitchFamily="34" charset="0"/>
            </a:rPr>
            <a:t>Organizaciones de gestión de información y conocimiento</a:t>
          </a:r>
          <a:endParaRPr lang="es-ES_tradnl" noProof="0" dirty="0">
            <a:latin typeface="Arial" pitchFamily="34" charset="0"/>
            <a:cs typeface="Arial" pitchFamily="34" charset="0"/>
          </a:endParaRPr>
        </a:p>
      </dgm:t>
    </dgm:pt>
    <dgm:pt modelId="{182A800C-151D-426B-AE28-479E7F2F6F69}" type="parTrans" cxnId="{69AAC354-0A2B-4CDD-A398-17EA44AE2E82}">
      <dgm:prSet/>
      <dgm:spPr/>
      <dgm:t>
        <a:bodyPr/>
        <a:lstStyle/>
        <a:p>
          <a:endParaRPr lang="de-DE"/>
        </a:p>
      </dgm:t>
    </dgm:pt>
    <dgm:pt modelId="{1F21ACC5-ED11-467A-827B-65EAAAAFFFE8}" type="sibTrans" cxnId="{69AAC354-0A2B-4CDD-A398-17EA44AE2E82}">
      <dgm:prSet/>
      <dgm:spPr/>
      <dgm:t>
        <a:bodyPr/>
        <a:lstStyle/>
        <a:p>
          <a:endParaRPr lang="de-DE"/>
        </a:p>
      </dgm:t>
    </dgm:pt>
    <dgm:pt modelId="{A23543CC-2FD8-4ACA-ACFE-02CE1D314142}">
      <dgm:prSet phldrT="[Text]"/>
      <dgm:spPr/>
      <dgm:t>
        <a:bodyPr/>
        <a:lstStyle/>
        <a:p>
          <a:pPr indent="-144000"/>
          <a:r>
            <a:rPr lang="es-ES_tradnl" noProof="0" dirty="0" smtClean="0">
              <a:latin typeface="Arial" pitchFamily="34" charset="0"/>
              <a:cs typeface="Arial" pitchFamily="34" charset="0"/>
            </a:rPr>
            <a:t>Universidades e investigadores</a:t>
          </a:r>
          <a:endParaRPr lang="es-ES_tradnl" noProof="0" dirty="0">
            <a:latin typeface="Arial" pitchFamily="34" charset="0"/>
            <a:cs typeface="Arial" pitchFamily="34" charset="0"/>
          </a:endParaRPr>
        </a:p>
      </dgm:t>
    </dgm:pt>
    <dgm:pt modelId="{03F0721E-C65F-49E5-9C05-FE34865D55BB}" type="parTrans" cxnId="{9FECE2AF-ADA3-4119-9A9C-D56E5ECE3CD8}">
      <dgm:prSet/>
      <dgm:spPr/>
      <dgm:t>
        <a:bodyPr/>
        <a:lstStyle/>
        <a:p>
          <a:endParaRPr lang="de-DE"/>
        </a:p>
      </dgm:t>
    </dgm:pt>
    <dgm:pt modelId="{C0431C03-5BC2-4EF9-9EFE-9ECFDB99574D}" type="sibTrans" cxnId="{9FECE2AF-ADA3-4119-9A9C-D56E5ECE3CD8}">
      <dgm:prSet/>
      <dgm:spPr/>
      <dgm:t>
        <a:bodyPr/>
        <a:lstStyle/>
        <a:p>
          <a:endParaRPr lang="de-DE"/>
        </a:p>
      </dgm:t>
    </dgm:pt>
    <dgm:pt modelId="{99365551-A3DA-4E21-9D8F-2473802BBDF2}" type="pres">
      <dgm:prSet presAssocID="{B760C21C-1609-4FEA-9D45-B59B3D98D55D}" presName="Name0" presStyleCnt="0">
        <dgm:presLayoutVars>
          <dgm:dir/>
          <dgm:animLvl val="lvl"/>
          <dgm:resizeHandles val="exact"/>
        </dgm:presLayoutVars>
      </dgm:prSet>
      <dgm:spPr/>
      <dgm:t>
        <a:bodyPr/>
        <a:lstStyle/>
        <a:p>
          <a:endParaRPr lang="de-DE"/>
        </a:p>
      </dgm:t>
    </dgm:pt>
    <dgm:pt modelId="{9A21E0C7-47C3-484E-80DB-38825715F8F4}" type="pres">
      <dgm:prSet presAssocID="{EF244D47-C9E4-4F4B-9CD3-5F7939AC34B2}" presName="linNode" presStyleCnt="0"/>
      <dgm:spPr/>
    </dgm:pt>
    <dgm:pt modelId="{CCD70CEA-D0E3-4D87-A434-C0813A99B610}" type="pres">
      <dgm:prSet presAssocID="{EF244D47-C9E4-4F4B-9CD3-5F7939AC34B2}" presName="parentText" presStyleLbl="node1" presStyleIdx="0" presStyleCnt="3" custLinFactNeighborX="-567" custLinFactNeighborY="-1006">
        <dgm:presLayoutVars>
          <dgm:chMax val="1"/>
          <dgm:bulletEnabled val="1"/>
        </dgm:presLayoutVars>
      </dgm:prSet>
      <dgm:spPr/>
      <dgm:t>
        <a:bodyPr/>
        <a:lstStyle/>
        <a:p>
          <a:endParaRPr lang="de-DE"/>
        </a:p>
      </dgm:t>
    </dgm:pt>
    <dgm:pt modelId="{7F0EC903-4958-45FF-8058-308C3761525A}" type="pres">
      <dgm:prSet presAssocID="{EF244D47-C9E4-4F4B-9CD3-5F7939AC34B2}" presName="descendantText" presStyleLbl="alignAccFollowNode1" presStyleIdx="0" presStyleCnt="3">
        <dgm:presLayoutVars>
          <dgm:bulletEnabled val="1"/>
        </dgm:presLayoutVars>
      </dgm:prSet>
      <dgm:spPr/>
      <dgm:t>
        <a:bodyPr/>
        <a:lstStyle/>
        <a:p>
          <a:endParaRPr lang="de-DE"/>
        </a:p>
      </dgm:t>
    </dgm:pt>
    <dgm:pt modelId="{14E10AF0-F440-4C47-8F86-32B8D757B52F}" type="pres">
      <dgm:prSet presAssocID="{2A1A6444-70BF-4C4D-A558-B49608A9C073}" presName="sp" presStyleCnt="0"/>
      <dgm:spPr/>
    </dgm:pt>
    <dgm:pt modelId="{E2872F1C-C935-4927-8889-38D80F01151E}" type="pres">
      <dgm:prSet presAssocID="{175A3CC8-07B5-4DE3-9746-262DBA8AEADD}" presName="linNode" presStyleCnt="0"/>
      <dgm:spPr/>
    </dgm:pt>
    <dgm:pt modelId="{696AEDFB-54E2-44E1-9DF3-A79BC75A2F8A}" type="pres">
      <dgm:prSet presAssocID="{175A3CC8-07B5-4DE3-9746-262DBA8AEADD}" presName="parentText" presStyleLbl="node1" presStyleIdx="1" presStyleCnt="3">
        <dgm:presLayoutVars>
          <dgm:chMax val="1"/>
          <dgm:bulletEnabled val="1"/>
        </dgm:presLayoutVars>
      </dgm:prSet>
      <dgm:spPr/>
      <dgm:t>
        <a:bodyPr/>
        <a:lstStyle/>
        <a:p>
          <a:endParaRPr lang="de-DE"/>
        </a:p>
      </dgm:t>
    </dgm:pt>
    <dgm:pt modelId="{95D5610D-A853-448F-A22D-756DE22BEC4D}" type="pres">
      <dgm:prSet presAssocID="{175A3CC8-07B5-4DE3-9746-262DBA8AEADD}" presName="descendantText" presStyleLbl="alignAccFollowNode1" presStyleIdx="1" presStyleCnt="3">
        <dgm:presLayoutVars>
          <dgm:bulletEnabled val="1"/>
        </dgm:presLayoutVars>
      </dgm:prSet>
      <dgm:spPr/>
      <dgm:t>
        <a:bodyPr/>
        <a:lstStyle/>
        <a:p>
          <a:endParaRPr lang="de-DE"/>
        </a:p>
      </dgm:t>
    </dgm:pt>
    <dgm:pt modelId="{0D4B1439-4FAF-4629-B0F5-CC366D637782}" type="pres">
      <dgm:prSet presAssocID="{F3C0D59F-9E3D-477D-BC93-1E7E802976DE}" presName="sp" presStyleCnt="0"/>
      <dgm:spPr/>
    </dgm:pt>
    <dgm:pt modelId="{FA11A341-29F9-48F6-9A5E-74AD1FDFDD79}" type="pres">
      <dgm:prSet presAssocID="{7A6F9C46-F55B-494D-B8DC-A6BF6FE5C512}" presName="linNode" presStyleCnt="0"/>
      <dgm:spPr/>
    </dgm:pt>
    <dgm:pt modelId="{C9B3FB5D-C23F-49D1-8E6F-32EE575C0F1E}" type="pres">
      <dgm:prSet presAssocID="{7A6F9C46-F55B-494D-B8DC-A6BF6FE5C512}" presName="parentText" presStyleLbl="node1" presStyleIdx="2" presStyleCnt="3">
        <dgm:presLayoutVars>
          <dgm:chMax val="1"/>
          <dgm:bulletEnabled val="1"/>
        </dgm:presLayoutVars>
      </dgm:prSet>
      <dgm:spPr/>
      <dgm:t>
        <a:bodyPr/>
        <a:lstStyle/>
        <a:p>
          <a:endParaRPr lang="de-DE"/>
        </a:p>
      </dgm:t>
    </dgm:pt>
    <dgm:pt modelId="{9E774639-AB61-4277-94A7-721F412DB0E8}" type="pres">
      <dgm:prSet presAssocID="{7A6F9C46-F55B-494D-B8DC-A6BF6FE5C512}" presName="descendantText" presStyleLbl="alignAccFollowNode1" presStyleIdx="2" presStyleCnt="3">
        <dgm:presLayoutVars>
          <dgm:bulletEnabled val="1"/>
        </dgm:presLayoutVars>
      </dgm:prSet>
      <dgm:spPr/>
      <dgm:t>
        <a:bodyPr/>
        <a:lstStyle/>
        <a:p>
          <a:endParaRPr lang="de-DE"/>
        </a:p>
      </dgm:t>
    </dgm:pt>
  </dgm:ptLst>
  <dgm:cxnLst>
    <dgm:cxn modelId="{36359A62-76BC-4082-BEBE-676FFF0E6513}" srcId="{7A6F9C46-F55B-494D-B8DC-A6BF6FE5C512}" destId="{08D6D179-DBA9-4F86-B966-2303F20F4C16}" srcOrd="1" destOrd="0" parTransId="{ADF51437-D156-4D44-82AE-582B0065416D}" sibTransId="{FB0105EF-16A0-466E-B6DC-975E5BBDCFB5}"/>
    <dgm:cxn modelId="{6C3E1996-1D6C-48FC-B540-28476BA450D9}" srcId="{175A3CC8-07B5-4DE3-9746-262DBA8AEADD}" destId="{F632E15B-9A20-40E0-8632-66C9A8AEB762}" srcOrd="0" destOrd="0" parTransId="{9519F1BD-7416-40AF-9C42-B67622CD6F4D}" sibTransId="{FCC184F3-E27C-4B99-A0F2-607CFDFFA1B0}"/>
    <dgm:cxn modelId="{A4934DED-E1D1-2647-91E5-42FD3501E125}" type="presOf" srcId="{BC6AAC4E-0B71-4BB9-9C55-E1BE74CBB0E5}" destId="{95D5610D-A853-448F-A22D-756DE22BEC4D}" srcOrd="0" destOrd="2" presId="urn:microsoft.com/office/officeart/2005/8/layout/vList5"/>
    <dgm:cxn modelId="{0654E631-E4C5-4A4B-B57E-AE29D7284DCF}" type="presOf" srcId="{7A6F9C46-F55B-494D-B8DC-A6BF6FE5C512}" destId="{C9B3FB5D-C23F-49D1-8E6F-32EE575C0F1E}" srcOrd="0" destOrd="0" presId="urn:microsoft.com/office/officeart/2005/8/layout/vList5"/>
    <dgm:cxn modelId="{DA7009F5-9043-47F4-B37E-A2A5D274610A}" srcId="{175A3CC8-07B5-4DE3-9746-262DBA8AEADD}" destId="{DB8331DF-B447-458B-B00B-7E92A256CF9B}" srcOrd="1" destOrd="0" parTransId="{6CDB9AEB-9C4D-4686-814E-96D211D2DCCD}" sibTransId="{BD09F4B9-1EC8-4564-A828-31D6CA653601}"/>
    <dgm:cxn modelId="{69AAC354-0A2B-4CDD-A398-17EA44AE2E82}" srcId="{175A3CC8-07B5-4DE3-9746-262DBA8AEADD}" destId="{BC6AAC4E-0B71-4BB9-9C55-E1BE74CBB0E5}" srcOrd="2" destOrd="0" parTransId="{182A800C-151D-426B-AE28-479E7F2F6F69}" sibTransId="{1F21ACC5-ED11-467A-827B-65EAAAAFFFE8}"/>
    <dgm:cxn modelId="{9E659BE7-E419-584F-B480-8106F931C585}" type="presOf" srcId="{4CC368FC-80B4-4896-9A3C-83690330BBCF}" destId="{7F0EC903-4958-45FF-8058-308C3761525A}" srcOrd="0" destOrd="1" presId="urn:microsoft.com/office/officeart/2005/8/layout/vList5"/>
    <dgm:cxn modelId="{E2005A3E-1E6A-F843-8F85-88C3BF328854}" type="presOf" srcId="{DB8331DF-B447-458B-B00B-7E92A256CF9B}" destId="{95D5610D-A853-448F-A22D-756DE22BEC4D}" srcOrd="0" destOrd="1" presId="urn:microsoft.com/office/officeart/2005/8/layout/vList5"/>
    <dgm:cxn modelId="{4AFBBBE7-8306-824C-8A0D-FB3BB26E6F68}" type="presOf" srcId="{A23543CC-2FD8-4ACA-ACFE-02CE1D314142}" destId="{9E774639-AB61-4277-94A7-721F412DB0E8}" srcOrd="0" destOrd="2" presId="urn:microsoft.com/office/officeart/2005/8/layout/vList5"/>
    <dgm:cxn modelId="{92D9AC60-C180-4D66-BD80-C786C1AED9E6}" srcId="{B760C21C-1609-4FEA-9D45-B59B3D98D55D}" destId="{7A6F9C46-F55B-494D-B8DC-A6BF6FE5C512}" srcOrd="2" destOrd="0" parTransId="{CCC5204A-0EA0-4D96-8EF3-A9A61EF5D264}" sibTransId="{C1EE1011-D7D2-4E2D-BAF4-ABCF0DF7FD58}"/>
    <dgm:cxn modelId="{EA93FD51-4B05-AF4F-B5C6-C2C05246772E}" type="presOf" srcId="{B760C21C-1609-4FEA-9D45-B59B3D98D55D}" destId="{99365551-A3DA-4E21-9D8F-2473802BBDF2}" srcOrd="0" destOrd="0" presId="urn:microsoft.com/office/officeart/2005/8/layout/vList5"/>
    <dgm:cxn modelId="{CB0443D0-C775-4722-BD63-BA28025303AD}" srcId="{B760C21C-1609-4FEA-9D45-B59B3D98D55D}" destId="{EF244D47-C9E4-4F4B-9CD3-5F7939AC34B2}" srcOrd="0" destOrd="0" parTransId="{7C1C389D-ECFC-41FF-B483-685E502D385C}" sibTransId="{2A1A6444-70BF-4C4D-A558-B49608A9C073}"/>
    <dgm:cxn modelId="{A2E2B47B-47D6-49A6-A1B9-26BE58B78B77}" srcId="{7A6F9C46-F55B-494D-B8DC-A6BF6FE5C512}" destId="{A6C0A099-51D3-497C-BE82-87950DCB2064}" srcOrd="0" destOrd="0" parTransId="{B64F3B05-B9A5-496C-8B3D-F0CDAB4CFA40}" sibTransId="{6FA69DF4-8E08-4D9D-B4A4-49B8ED7EC1B2}"/>
    <dgm:cxn modelId="{7E7FBDA7-79E8-874C-8641-C61A8085B7F8}" type="presOf" srcId="{08D6D179-DBA9-4F86-B966-2303F20F4C16}" destId="{9E774639-AB61-4277-94A7-721F412DB0E8}" srcOrd="0" destOrd="1" presId="urn:microsoft.com/office/officeart/2005/8/layout/vList5"/>
    <dgm:cxn modelId="{9F8DE444-40F7-4E78-A901-4863BFCE8115}" srcId="{EF244D47-C9E4-4F4B-9CD3-5F7939AC34B2}" destId="{40F85410-5671-4F6A-909D-8B9489302174}" srcOrd="0" destOrd="0" parTransId="{95292287-D39F-4602-BC67-899D4149998C}" sibTransId="{05D7D5AF-05E6-4731-8B7D-F6174ED16614}"/>
    <dgm:cxn modelId="{B66D98E4-BBE2-DD41-872F-B5527680022C}" type="presOf" srcId="{EF244D47-C9E4-4F4B-9CD3-5F7939AC34B2}" destId="{CCD70CEA-D0E3-4D87-A434-C0813A99B610}" srcOrd="0" destOrd="0" presId="urn:microsoft.com/office/officeart/2005/8/layout/vList5"/>
    <dgm:cxn modelId="{E52CB3C0-51C0-42FE-886E-E5632C6AA802}" srcId="{B760C21C-1609-4FEA-9D45-B59B3D98D55D}" destId="{175A3CC8-07B5-4DE3-9746-262DBA8AEADD}" srcOrd="1" destOrd="0" parTransId="{FECB8708-258D-4788-A8E0-D7C22C7DF997}" sibTransId="{F3C0D59F-9E3D-477D-BC93-1E7E802976DE}"/>
    <dgm:cxn modelId="{D4301775-D3DA-984A-A20C-53584790F0CD}" type="presOf" srcId="{8A191F71-8883-4ACA-AF94-0599ADE09966}" destId="{7F0EC903-4958-45FF-8058-308C3761525A}" srcOrd="0" destOrd="2" presId="urn:microsoft.com/office/officeart/2005/8/layout/vList5"/>
    <dgm:cxn modelId="{C284293C-744F-2E46-A931-4834D00022AA}" type="presOf" srcId="{A6C0A099-51D3-497C-BE82-87950DCB2064}" destId="{9E774639-AB61-4277-94A7-721F412DB0E8}" srcOrd="0" destOrd="0" presId="urn:microsoft.com/office/officeart/2005/8/layout/vList5"/>
    <dgm:cxn modelId="{EDF39305-9728-4224-9BFA-2693D39937B7}" srcId="{EF244D47-C9E4-4F4B-9CD3-5F7939AC34B2}" destId="{4CC368FC-80B4-4896-9A3C-83690330BBCF}" srcOrd="1" destOrd="0" parTransId="{4FFBFDB7-D1F2-437A-A2AA-DDDC52016F85}" sibTransId="{83A31B1D-0997-4442-84BF-74AD78D13F53}"/>
    <dgm:cxn modelId="{AD60175C-EC9F-4641-947D-49460BCC5417}" type="presOf" srcId="{175A3CC8-07B5-4DE3-9746-262DBA8AEADD}" destId="{696AEDFB-54E2-44E1-9DF3-A79BC75A2F8A}" srcOrd="0" destOrd="0" presId="urn:microsoft.com/office/officeart/2005/8/layout/vList5"/>
    <dgm:cxn modelId="{587A17D5-7940-214D-8CD3-AE5E9B0198D8}" type="presOf" srcId="{F632E15B-9A20-40E0-8632-66C9A8AEB762}" destId="{95D5610D-A853-448F-A22D-756DE22BEC4D}" srcOrd="0" destOrd="0" presId="urn:microsoft.com/office/officeart/2005/8/layout/vList5"/>
    <dgm:cxn modelId="{C7F3D2B0-8AA2-4405-BFB3-251FCA4F5E9F}" srcId="{EF244D47-C9E4-4F4B-9CD3-5F7939AC34B2}" destId="{8A191F71-8883-4ACA-AF94-0599ADE09966}" srcOrd="2" destOrd="0" parTransId="{E34496D6-6EEE-474E-8A9D-FF8039F03313}" sibTransId="{91F50111-53BB-4CB8-A8F7-24BA9FDEB9F3}"/>
    <dgm:cxn modelId="{9FECE2AF-ADA3-4119-9A9C-D56E5ECE3CD8}" srcId="{7A6F9C46-F55B-494D-B8DC-A6BF6FE5C512}" destId="{A23543CC-2FD8-4ACA-ACFE-02CE1D314142}" srcOrd="2" destOrd="0" parTransId="{03F0721E-C65F-49E5-9C05-FE34865D55BB}" sibTransId="{C0431C03-5BC2-4EF9-9EFE-9ECFDB99574D}"/>
    <dgm:cxn modelId="{83AD15DF-BC62-564C-AFE1-2230D4470352}" type="presOf" srcId="{40F85410-5671-4F6A-909D-8B9489302174}" destId="{7F0EC903-4958-45FF-8058-308C3761525A}" srcOrd="0" destOrd="0" presId="urn:microsoft.com/office/officeart/2005/8/layout/vList5"/>
    <dgm:cxn modelId="{2D379463-F15A-0C45-9E5D-90FB752251DA}" type="presParOf" srcId="{99365551-A3DA-4E21-9D8F-2473802BBDF2}" destId="{9A21E0C7-47C3-484E-80DB-38825715F8F4}" srcOrd="0" destOrd="0" presId="urn:microsoft.com/office/officeart/2005/8/layout/vList5"/>
    <dgm:cxn modelId="{C0DD4284-A669-EA43-A6F5-117307AA230C}" type="presParOf" srcId="{9A21E0C7-47C3-484E-80DB-38825715F8F4}" destId="{CCD70CEA-D0E3-4D87-A434-C0813A99B610}" srcOrd="0" destOrd="0" presId="urn:microsoft.com/office/officeart/2005/8/layout/vList5"/>
    <dgm:cxn modelId="{EE876905-81F9-0F4C-B95B-4438CA7B2648}" type="presParOf" srcId="{9A21E0C7-47C3-484E-80DB-38825715F8F4}" destId="{7F0EC903-4958-45FF-8058-308C3761525A}" srcOrd="1" destOrd="0" presId="urn:microsoft.com/office/officeart/2005/8/layout/vList5"/>
    <dgm:cxn modelId="{EB320665-16C7-F641-BEC9-7142CBA241B7}" type="presParOf" srcId="{99365551-A3DA-4E21-9D8F-2473802BBDF2}" destId="{14E10AF0-F440-4C47-8F86-32B8D757B52F}" srcOrd="1" destOrd="0" presId="urn:microsoft.com/office/officeart/2005/8/layout/vList5"/>
    <dgm:cxn modelId="{3059C350-0CA3-1245-93B9-4778357F804F}" type="presParOf" srcId="{99365551-A3DA-4E21-9D8F-2473802BBDF2}" destId="{E2872F1C-C935-4927-8889-38D80F01151E}" srcOrd="2" destOrd="0" presId="urn:microsoft.com/office/officeart/2005/8/layout/vList5"/>
    <dgm:cxn modelId="{9446CB47-A557-544C-B538-F37C0F4CC8A4}" type="presParOf" srcId="{E2872F1C-C935-4927-8889-38D80F01151E}" destId="{696AEDFB-54E2-44E1-9DF3-A79BC75A2F8A}" srcOrd="0" destOrd="0" presId="urn:microsoft.com/office/officeart/2005/8/layout/vList5"/>
    <dgm:cxn modelId="{B3421D53-C692-C648-96E1-3811DB621A9B}" type="presParOf" srcId="{E2872F1C-C935-4927-8889-38D80F01151E}" destId="{95D5610D-A853-448F-A22D-756DE22BEC4D}" srcOrd="1" destOrd="0" presId="urn:microsoft.com/office/officeart/2005/8/layout/vList5"/>
    <dgm:cxn modelId="{9FBEC857-C45D-334B-ACB3-65F19D13664A}" type="presParOf" srcId="{99365551-A3DA-4E21-9D8F-2473802BBDF2}" destId="{0D4B1439-4FAF-4629-B0F5-CC366D637782}" srcOrd="3" destOrd="0" presId="urn:microsoft.com/office/officeart/2005/8/layout/vList5"/>
    <dgm:cxn modelId="{312FEC3C-422B-C043-B171-854B34807573}" type="presParOf" srcId="{99365551-A3DA-4E21-9D8F-2473802BBDF2}" destId="{FA11A341-29F9-48F6-9A5E-74AD1FDFDD79}" srcOrd="4" destOrd="0" presId="urn:microsoft.com/office/officeart/2005/8/layout/vList5"/>
    <dgm:cxn modelId="{AFD2879F-AE0E-744B-AF8D-E6E98A572FF2}" type="presParOf" srcId="{FA11A341-29F9-48F6-9A5E-74AD1FDFDD79}" destId="{C9B3FB5D-C23F-49D1-8E6F-32EE575C0F1E}" srcOrd="0" destOrd="0" presId="urn:microsoft.com/office/officeart/2005/8/layout/vList5"/>
    <dgm:cxn modelId="{1AE28360-9A51-BB4F-995B-53CC4AE8281C}" type="presParOf" srcId="{FA11A341-29F9-48F6-9A5E-74AD1FDFDD79}" destId="{9E774639-AB61-4277-94A7-721F412DB0E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AAD66FA-FD02-4F47-9C1E-4AA0B51151F0}"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de-DE"/>
        </a:p>
      </dgm:t>
    </dgm:pt>
    <dgm:pt modelId="{4469FCC9-3AC4-434D-B35E-F24D4E241B8D}">
      <dgm:prSet phldrT="[Text]" custT="1"/>
      <dgm:spPr>
        <a:solidFill>
          <a:srgbClr val="C00000"/>
        </a:solidFill>
      </dgm:spPr>
      <dgm:t>
        <a:bodyPr/>
        <a:lstStyle/>
        <a:p>
          <a:r>
            <a:rPr lang="es-ES_tradnl" sz="2000" noProof="0" dirty="0" smtClean="0"/>
            <a:t>1.Describir el </a:t>
          </a:r>
          <a:r>
            <a:rPr lang="es-ES_tradnl" sz="2000" b="1" noProof="0" dirty="0" smtClean="0"/>
            <a:t>contexto de adaptación</a:t>
          </a:r>
        </a:p>
      </dgm:t>
    </dgm:pt>
    <dgm:pt modelId="{626B81DE-388D-4E25-A78B-698A5CA471D2}" type="parTrans" cxnId="{B1F0E620-7729-4E47-81B3-05FB4B621A9B}">
      <dgm:prSet/>
      <dgm:spPr/>
      <dgm:t>
        <a:bodyPr/>
        <a:lstStyle/>
        <a:p>
          <a:endParaRPr lang="de-DE"/>
        </a:p>
      </dgm:t>
    </dgm:pt>
    <dgm:pt modelId="{2520501B-A4DD-4E8B-9A6C-C0D9A0FAA10E}" type="sibTrans" cxnId="{B1F0E620-7729-4E47-81B3-05FB4B621A9B}">
      <dgm:prSet/>
      <dgm:spPr/>
      <dgm:t>
        <a:bodyPr/>
        <a:lstStyle/>
        <a:p>
          <a:endParaRPr lang="de-DE"/>
        </a:p>
      </dgm:t>
    </dgm:pt>
    <dgm:pt modelId="{A1CFAA2D-34CE-44AA-A827-001AD7882C95}">
      <dgm:prSet phldrT="[Text]" custT="1"/>
      <dgm:spPr>
        <a:solidFill>
          <a:srgbClr val="FFC000"/>
        </a:solidFill>
      </dgm:spPr>
      <dgm:t>
        <a:bodyPr/>
        <a:lstStyle/>
        <a:p>
          <a:r>
            <a:rPr lang="es-ES_tradnl" sz="2000" noProof="0" dirty="0" smtClean="0"/>
            <a:t>2. Identificar la </a:t>
          </a:r>
          <a:r>
            <a:rPr lang="es-ES_tradnl" sz="2000" b="1" noProof="0" dirty="0" smtClean="0"/>
            <a:t>contribución a la adaptación</a:t>
          </a:r>
          <a:endParaRPr lang="es-ES_tradnl" sz="2000" b="1" noProof="0" dirty="0"/>
        </a:p>
      </dgm:t>
    </dgm:pt>
    <dgm:pt modelId="{785764EA-30BA-4DD1-8C1B-7A6E88580DE0}" type="parTrans" cxnId="{5F4FF277-AA5D-45A0-8C95-A1B79793ABF7}">
      <dgm:prSet/>
      <dgm:spPr/>
      <dgm:t>
        <a:bodyPr/>
        <a:lstStyle/>
        <a:p>
          <a:endParaRPr lang="de-DE"/>
        </a:p>
      </dgm:t>
    </dgm:pt>
    <dgm:pt modelId="{38F6B3D3-5989-44E1-A6B9-A26464A62158}" type="sibTrans" cxnId="{5F4FF277-AA5D-45A0-8C95-A1B79793ABF7}">
      <dgm:prSet/>
      <dgm:spPr/>
      <dgm:t>
        <a:bodyPr/>
        <a:lstStyle/>
        <a:p>
          <a:endParaRPr lang="de-DE"/>
        </a:p>
      </dgm:t>
    </dgm:pt>
    <dgm:pt modelId="{11294874-5C31-4D86-93BE-974980486E99}">
      <dgm:prSet phldrT="[Text]" custT="1"/>
      <dgm:spPr>
        <a:solidFill>
          <a:srgbClr val="7030A0"/>
        </a:solidFill>
      </dgm:spPr>
      <dgm:t>
        <a:bodyPr/>
        <a:lstStyle/>
        <a:p>
          <a:r>
            <a:rPr lang="es-ES_tradnl" sz="2000" noProof="0" dirty="0" smtClean="0"/>
            <a:t>5. Puesta en funcionamiento d</a:t>
          </a:r>
          <a:r>
            <a:rPr lang="es-ES_tradnl" sz="2000" baseline="0" noProof="0" dirty="0" smtClean="0"/>
            <a:t>el </a:t>
          </a:r>
          <a:r>
            <a:rPr lang="es-ES_tradnl" sz="2000" b="1" baseline="0" noProof="0" dirty="0" smtClean="0"/>
            <a:t>sistema </a:t>
          </a:r>
          <a:r>
            <a:rPr lang="es-ES_tradnl" sz="2000" b="1" noProof="0" dirty="0" smtClean="0"/>
            <a:t>M&amp;E</a:t>
          </a:r>
          <a:endParaRPr lang="es-ES_tradnl" sz="1600" b="1" noProof="0" dirty="0"/>
        </a:p>
      </dgm:t>
    </dgm:pt>
    <dgm:pt modelId="{02AE05A0-3627-4304-8673-2DAA043E8558}" type="parTrans" cxnId="{12643085-14C6-4055-9622-67AC5EC70F9E}">
      <dgm:prSet/>
      <dgm:spPr/>
      <dgm:t>
        <a:bodyPr/>
        <a:lstStyle/>
        <a:p>
          <a:endParaRPr lang="de-DE"/>
        </a:p>
      </dgm:t>
    </dgm:pt>
    <dgm:pt modelId="{1937E70F-5B7A-4881-BF5E-57A38E515375}" type="sibTrans" cxnId="{12643085-14C6-4055-9622-67AC5EC70F9E}">
      <dgm:prSet/>
      <dgm:spPr/>
      <dgm:t>
        <a:bodyPr/>
        <a:lstStyle/>
        <a:p>
          <a:endParaRPr lang="de-DE"/>
        </a:p>
      </dgm:t>
    </dgm:pt>
    <dgm:pt modelId="{FA930D99-1419-4BA0-832F-35A609406149}">
      <dgm:prSet custT="1"/>
      <dgm:spPr>
        <a:solidFill>
          <a:srgbClr val="92D050"/>
        </a:solidFill>
      </dgm:spPr>
      <dgm:t>
        <a:bodyPr/>
        <a:lstStyle/>
        <a:p>
          <a:r>
            <a:rPr lang="es-ES_tradnl" sz="2000" noProof="0" dirty="0" smtClean="0"/>
            <a:t>3. Desarrollar una estructura de resultados</a:t>
          </a:r>
          <a:endParaRPr lang="es-ES_tradnl" sz="2000" b="1" noProof="0" dirty="0" smtClean="0"/>
        </a:p>
      </dgm:t>
    </dgm:pt>
    <dgm:pt modelId="{86A1F360-912B-4EDD-A1F5-7E9FEBB0A74F}" type="parTrans" cxnId="{2A812EDC-F3D8-42A2-9C17-E85867D6B6CF}">
      <dgm:prSet/>
      <dgm:spPr/>
      <dgm:t>
        <a:bodyPr/>
        <a:lstStyle/>
        <a:p>
          <a:endParaRPr lang="de-DE"/>
        </a:p>
      </dgm:t>
    </dgm:pt>
    <dgm:pt modelId="{6DAA0C32-7373-4B86-A9A4-AA8B2954359F}" type="sibTrans" cxnId="{2A812EDC-F3D8-42A2-9C17-E85867D6B6CF}">
      <dgm:prSet/>
      <dgm:spPr/>
      <dgm:t>
        <a:bodyPr/>
        <a:lstStyle/>
        <a:p>
          <a:endParaRPr lang="de-DE"/>
        </a:p>
      </dgm:t>
    </dgm:pt>
    <dgm:pt modelId="{606BAC79-DFC5-4044-B423-3ECE22BCBA7F}">
      <dgm:prSet custT="1"/>
      <dgm:spPr>
        <a:solidFill>
          <a:srgbClr val="00B0F0"/>
        </a:solidFill>
      </dgm:spPr>
      <dgm:t>
        <a:bodyPr/>
        <a:lstStyle/>
        <a:p>
          <a:r>
            <a:rPr lang="es-ES_tradnl" sz="2000" noProof="0" dirty="0" smtClean="0"/>
            <a:t>4. Definir indicadores y establecer una </a:t>
          </a:r>
          <a:r>
            <a:rPr lang="es-ES_tradnl" sz="2000" b="1" noProof="0" dirty="0" smtClean="0"/>
            <a:t>línea base</a:t>
          </a:r>
          <a:endParaRPr lang="es-ES_tradnl" sz="2000" b="1" noProof="0" dirty="0"/>
        </a:p>
      </dgm:t>
    </dgm:pt>
    <dgm:pt modelId="{E3915410-F636-40B1-BB21-6A90DDACC7BF}" type="parTrans" cxnId="{4BEECA72-2DDA-4669-BC56-462013305698}">
      <dgm:prSet/>
      <dgm:spPr/>
      <dgm:t>
        <a:bodyPr/>
        <a:lstStyle/>
        <a:p>
          <a:endParaRPr lang="de-DE"/>
        </a:p>
      </dgm:t>
    </dgm:pt>
    <dgm:pt modelId="{39D1C70A-EA29-454C-B685-4DC9438AFE98}" type="sibTrans" cxnId="{4BEECA72-2DDA-4669-BC56-462013305698}">
      <dgm:prSet/>
      <dgm:spPr/>
      <dgm:t>
        <a:bodyPr/>
        <a:lstStyle/>
        <a:p>
          <a:endParaRPr lang="de-DE"/>
        </a:p>
      </dgm:t>
    </dgm:pt>
    <dgm:pt modelId="{A7982895-7B04-498F-86FF-D54048D1AB0C}" type="pres">
      <dgm:prSet presAssocID="{DAAD66FA-FD02-4F47-9C1E-4AA0B51151F0}" presName="Name0" presStyleCnt="0">
        <dgm:presLayoutVars>
          <dgm:dir/>
          <dgm:animLvl val="lvl"/>
          <dgm:resizeHandles val="exact"/>
        </dgm:presLayoutVars>
      </dgm:prSet>
      <dgm:spPr/>
      <dgm:t>
        <a:bodyPr/>
        <a:lstStyle/>
        <a:p>
          <a:endParaRPr lang="de-DE"/>
        </a:p>
      </dgm:t>
    </dgm:pt>
    <dgm:pt modelId="{FAD5B0E2-4CC1-47A4-A074-B9EA330FE0FE}" type="pres">
      <dgm:prSet presAssocID="{11294874-5C31-4D86-93BE-974980486E99}" presName="boxAndChildren" presStyleCnt="0"/>
      <dgm:spPr/>
    </dgm:pt>
    <dgm:pt modelId="{FF42FBBA-FE9F-49FA-9C22-D6113CDB2C60}" type="pres">
      <dgm:prSet presAssocID="{11294874-5C31-4D86-93BE-974980486E99}" presName="parentTextBox" presStyleLbl="node1" presStyleIdx="0" presStyleCnt="5"/>
      <dgm:spPr/>
      <dgm:t>
        <a:bodyPr/>
        <a:lstStyle/>
        <a:p>
          <a:endParaRPr lang="de-DE"/>
        </a:p>
      </dgm:t>
    </dgm:pt>
    <dgm:pt modelId="{548547CB-2F16-4D26-9C07-A0444FBBBFF3}" type="pres">
      <dgm:prSet presAssocID="{39D1C70A-EA29-454C-B685-4DC9438AFE98}" presName="sp" presStyleCnt="0"/>
      <dgm:spPr/>
    </dgm:pt>
    <dgm:pt modelId="{5F882B8A-F800-48A5-9CEF-755210C989E0}" type="pres">
      <dgm:prSet presAssocID="{606BAC79-DFC5-4044-B423-3ECE22BCBA7F}" presName="arrowAndChildren" presStyleCnt="0"/>
      <dgm:spPr/>
    </dgm:pt>
    <dgm:pt modelId="{18EFEB0E-44E5-47C8-B162-A1D8783B0774}" type="pres">
      <dgm:prSet presAssocID="{606BAC79-DFC5-4044-B423-3ECE22BCBA7F}" presName="parentTextArrow" presStyleLbl="node1" presStyleIdx="1" presStyleCnt="5" custScaleY="102038" custLinFactNeighborX="-476" custLinFactNeighborY="3541"/>
      <dgm:spPr/>
      <dgm:t>
        <a:bodyPr/>
        <a:lstStyle/>
        <a:p>
          <a:endParaRPr lang="de-DE"/>
        </a:p>
      </dgm:t>
    </dgm:pt>
    <dgm:pt modelId="{32E59DA5-3F18-487E-AEF1-0FEB3B2A74FC}" type="pres">
      <dgm:prSet presAssocID="{6DAA0C32-7373-4B86-A9A4-AA8B2954359F}" presName="sp" presStyleCnt="0"/>
      <dgm:spPr/>
    </dgm:pt>
    <dgm:pt modelId="{AEB28163-B19B-4244-87F5-7239E8BDBC2E}" type="pres">
      <dgm:prSet presAssocID="{FA930D99-1419-4BA0-832F-35A609406149}" presName="arrowAndChildren" presStyleCnt="0"/>
      <dgm:spPr/>
    </dgm:pt>
    <dgm:pt modelId="{892415C2-11C3-487A-9296-ED066649E9D0}" type="pres">
      <dgm:prSet presAssocID="{FA930D99-1419-4BA0-832F-35A609406149}" presName="parentTextArrow" presStyleLbl="node1" presStyleIdx="2" presStyleCnt="5"/>
      <dgm:spPr/>
      <dgm:t>
        <a:bodyPr/>
        <a:lstStyle/>
        <a:p>
          <a:endParaRPr lang="de-DE"/>
        </a:p>
      </dgm:t>
    </dgm:pt>
    <dgm:pt modelId="{FAF8776E-8C84-407E-93C1-C23A112D4BC5}" type="pres">
      <dgm:prSet presAssocID="{38F6B3D3-5989-44E1-A6B9-A26464A62158}" presName="sp" presStyleCnt="0"/>
      <dgm:spPr/>
    </dgm:pt>
    <dgm:pt modelId="{1BC12FA8-FD28-4FAE-A2CB-29196952981B}" type="pres">
      <dgm:prSet presAssocID="{A1CFAA2D-34CE-44AA-A827-001AD7882C95}" presName="arrowAndChildren" presStyleCnt="0"/>
      <dgm:spPr/>
    </dgm:pt>
    <dgm:pt modelId="{8150C24A-A2E2-47FD-9543-9A33C5A7764E}" type="pres">
      <dgm:prSet presAssocID="{A1CFAA2D-34CE-44AA-A827-001AD7882C95}" presName="parentTextArrow" presStyleLbl="node1" presStyleIdx="3" presStyleCnt="5" custScaleY="103394"/>
      <dgm:spPr/>
      <dgm:t>
        <a:bodyPr/>
        <a:lstStyle/>
        <a:p>
          <a:endParaRPr lang="de-DE"/>
        </a:p>
      </dgm:t>
    </dgm:pt>
    <dgm:pt modelId="{E977EBC9-140C-41B9-A6FF-861B73862C36}" type="pres">
      <dgm:prSet presAssocID="{2520501B-A4DD-4E8B-9A6C-C0D9A0FAA10E}" presName="sp" presStyleCnt="0"/>
      <dgm:spPr/>
    </dgm:pt>
    <dgm:pt modelId="{CA1A9805-45FB-4DCA-B551-E4E8688C8022}" type="pres">
      <dgm:prSet presAssocID="{4469FCC9-3AC4-434D-B35E-F24D4E241B8D}" presName="arrowAndChildren" presStyleCnt="0"/>
      <dgm:spPr/>
    </dgm:pt>
    <dgm:pt modelId="{AD0F5FEF-13AF-4907-BD2B-84EB284DED84}" type="pres">
      <dgm:prSet presAssocID="{4469FCC9-3AC4-434D-B35E-F24D4E241B8D}" presName="parentTextArrow" presStyleLbl="node1" presStyleIdx="4" presStyleCnt="5" custScaleY="108989" custLinFactNeighborX="204"/>
      <dgm:spPr/>
      <dgm:t>
        <a:bodyPr/>
        <a:lstStyle/>
        <a:p>
          <a:endParaRPr lang="de-DE"/>
        </a:p>
      </dgm:t>
    </dgm:pt>
  </dgm:ptLst>
  <dgm:cxnLst>
    <dgm:cxn modelId="{2A812EDC-F3D8-42A2-9C17-E85867D6B6CF}" srcId="{DAAD66FA-FD02-4F47-9C1E-4AA0B51151F0}" destId="{FA930D99-1419-4BA0-832F-35A609406149}" srcOrd="2" destOrd="0" parTransId="{86A1F360-912B-4EDD-A1F5-7E9FEBB0A74F}" sibTransId="{6DAA0C32-7373-4B86-A9A4-AA8B2954359F}"/>
    <dgm:cxn modelId="{5F4FF277-AA5D-45A0-8C95-A1B79793ABF7}" srcId="{DAAD66FA-FD02-4F47-9C1E-4AA0B51151F0}" destId="{A1CFAA2D-34CE-44AA-A827-001AD7882C95}" srcOrd="1" destOrd="0" parTransId="{785764EA-30BA-4DD1-8C1B-7A6E88580DE0}" sibTransId="{38F6B3D3-5989-44E1-A6B9-A26464A62158}"/>
    <dgm:cxn modelId="{E59DD259-E98A-3843-867D-80E1CA3175A9}" type="presOf" srcId="{DAAD66FA-FD02-4F47-9C1E-4AA0B51151F0}" destId="{A7982895-7B04-498F-86FF-D54048D1AB0C}" srcOrd="0" destOrd="0" presId="urn:microsoft.com/office/officeart/2005/8/layout/process4"/>
    <dgm:cxn modelId="{023AB421-FC0D-3F4D-84C0-D3E46389E7AE}" type="presOf" srcId="{FA930D99-1419-4BA0-832F-35A609406149}" destId="{892415C2-11C3-487A-9296-ED066649E9D0}" srcOrd="0" destOrd="0" presId="urn:microsoft.com/office/officeart/2005/8/layout/process4"/>
    <dgm:cxn modelId="{4BEECA72-2DDA-4669-BC56-462013305698}" srcId="{DAAD66FA-FD02-4F47-9C1E-4AA0B51151F0}" destId="{606BAC79-DFC5-4044-B423-3ECE22BCBA7F}" srcOrd="3" destOrd="0" parTransId="{E3915410-F636-40B1-BB21-6A90DDACC7BF}" sibTransId="{39D1C70A-EA29-454C-B685-4DC9438AFE98}"/>
    <dgm:cxn modelId="{B1F0E620-7729-4E47-81B3-05FB4B621A9B}" srcId="{DAAD66FA-FD02-4F47-9C1E-4AA0B51151F0}" destId="{4469FCC9-3AC4-434D-B35E-F24D4E241B8D}" srcOrd="0" destOrd="0" parTransId="{626B81DE-388D-4E25-A78B-698A5CA471D2}" sibTransId="{2520501B-A4DD-4E8B-9A6C-C0D9A0FAA10E}"/>
    <dgm:cxn modelId="{3838CEE1-5344-E045-8E1D-C9F157E4E1D3}" type="presOf" srcId="{606BAC79-DFC5-4044-B423-3ECE22BCBA7F}" destId="{18EFEB0E-44E5-47C8-B162-A1D8783B0774}" srcOrd="0" destOrd="0" presId="urn:microsoft.com/office/officeart/2005/8/layout/process4"/>
    <dgm:cxn modelId="{B5B7D98E-5E54-8044-95D1-BB3E6D5D0589}" type="presOf" srcId="{A1CFAA2D-34CE-44AA-A827-001AD7882C95}" destId="{8150C24A-A2E2-47FD-9543-9A33C5A7764E}" srcOrd="0" destOrd="0" presId="urn:microsoft.com/office/officeart/2005/8/layout/process4"/>
    <dgm:cxn modelId="{146EA145-AD3E-CD4C-AA4B-962BF3BCAB20}" type="presOf" srcId="{4469FCC9-3AC4-434D-B35E-F24D4E241B8D}" destId="{AD0F5FEF-13AF-4907-BD2B-84EB284DED84}" srcOrd="0" destOrd="0" presId="urn:microsoft.com/office/officeart/2005/8/layout/process4"/>
    <dgm:cxn modelId="{58D6384E-FC2E-6242-9105-0BDF22878BE5}" type="presOf" srcId="{11294874-5C31-4D86-93BE-974980486E99}" destId="{FF42FBBA-FE9F-49FA-9C22-D6113CDB2C60}" srcOrd="0" destOrd="0" presId="urn:microsoft.com/office/officeart/2005/8/layout/process4"/>
    <dgm:cxn modelId="{12643085-14C6-4055-9622-67AC5EC70F9E}" srcId="{DAAD66FA-FD02-4F47-9C1E-4AA0B51151F0}" destId="{11294874-5C31-4D86-93BE-974980486E99}" srcOrd="4" destOrd="0" parTransId="{02AE05A0-3627-4304-8673-2DAA043E8558}" sibTransId="{1937E70F-5B7A-4881-BF5E-57A38E515375}"/>
    <dgm:cxn modelId="{90B00F8A-1658-A14B-AD7F-5B8B9DFBECBC}" type="presParOf" srcId="{A7982895-7B04-498F-86FF-D54048D1AB0C}" destId="{FAD5B0E2-4CC1-47A4-A074-B9EA330FE0FE}" srcOrd="0" destOrd="0" presId="urn:microsoft.com/office/officeart/2005/8/layout/process4"/>
    <dgm:cxn modelId="{239B67DD-206D-2A41-BDF4-C6AE21EA6686}" type="presParOf" srcId="{FAD5B0E2-4CC1-47A4-A074-B9EA330FE0FE}" destId="{FF42FBBA-FE9F-49FA-9C22-D6113CDB2C60}" srcOrd="0" destOrd="0" presId="urn:microsoft.com/office/officeart/2005/8/layout/process4"/>
    <dgm:cxn modelId="{659934FA-1AC4-2D41-B94E-7042A1D3E8D8}" type="presParOf" srcId="{A7982895-7B04-498F-86FF-D54048D1AB0C}" destId="{548547CB-2F16-4D26-9C07-A0444FBBBFF3}" srcOrd="1" destOrd="0" presId="urn:microsoft.com/office/officeart/2005/8/layout/process4"/>
    <dgm:cxn modelId="{CE3C5A35-D938-D343-BFC8-E73C207D07FF}" type="presParOf" srcId="{A7982895-7B04-498F-86FF-D54048D1AB0C}" destId="{5F882B8A-F800-48A5-9CEF-755210C989E0}" srcOrd="2" destOrd="0" presId="urn:microsoft.com/office/officeart/2005/8/layout/process4"/>
    <dgm:cxn modelId="{03AD2216-DBD5-564F-BBAB-2B6A931470AD}" type="presParOf" srcId="{5F882B8A-F800-48A5-9CEF-755210C989E0}" destId="{18EFEB0E-44E5-47C8-B162-A1D8783B0774}" srcOrd="0" destOrd="0" presId="urn:microsoft.com/office/officeart/2005/8/layout/process4"/>
    <dgm:cxn modelId="{4F6B0395-884A-3340-8FEE-8FD431DB73BD}" type="presParOf" srcId="{A7982895-7B04-498F-86FF-D54048D1AB0C}" destId="{32E59DA5-3F18-487E-AEF1-0FEB3B2A74FC}" srcOrd="3" destOrd="0" presId="urn:microsoft.com/office/officeart/2005/8/layout/process4"/>
    <dgm:cxn modelId="{A9AE820A-BF24-074B-83A8-F90024BBFD81}" type="presParOf" srcId="{A7982895-7B04-498F-86FF-D54048D1AB0C}" destId="{AEB28163-B19B-4244-87F5-7239E8BDBC2E}" srcOrd="4" destOrd="0" presId="urn:microsoft.com/office/officeart/2005/8/layout/process4"/>
    <dgm:cxn modelId="{B7222348-3102-D34C-B4FA-721C144A8435}" type="presParOf" srcId="{AEB28163-B19B-4244-87F5-7239E8BDBC2E}" destId="{892415C2-11C3-487A-9296-ED066649E9D0}" srcOrd="0" destOrd="0" presId="urn:microsoft.com/office/officeart/2005/8/layout/process4"/>
    <dgm:cxn modelId="{B1AF6A77-D426-6246-90A4-52C06334ADC1}" type="presParOf" srcId="{A7982895-7B04-498F-86FF-D54048D1AB0C}" destId="{FAF8776E-8C84-407E-93C1-C23A112D4BC5}" srcOrd="5" destOrd="0" presId="urn:microsoft.com/office/officeart/2005/8/layout/process4"/>
    <dgm:cxn modelId="{A339A2E2-1B7B-CC44-99FD-2478EE123089}" type="presParOf" srcId="{A7982895-7B04-498F-86FF-D54048D1AB0C}" destId="{1BC12FA8-FD28-4FAE-A2CB-29196952981B}" srcOrd="6" destOrd="0" presId="urn:microsoft.com/office/officeart/2005/8/layout/process4"/>
    <dgm:cxn modelId="{D82799DA-FE81-CA42-AD7F-58B24DF0C765}" type="presParOf" srcId="{1BC12FA8-FD28-4FAE-A2CB-29196952981B}" destId="{8150C24A-A2E2-47FD-9543-9A33C5A7764E}" srcOrd="0" destOrd="0" presId="urn:microsoft.com/office/officeart/2005/8/layout/process4"/>
    <dgm:cxn modelId="{00FA7DB0-5EBD-A44B-8E87-77D46EEDF586}" type="presParOf" srcId="{A7982895-7B04-498F-86FF-D54048D1AB0C}" destId="{E977EBC9-140C-41B9-A6FF-861B73862C36}" srcOrd="7" destOrd="0" presId="urn:microsoft.com/office/officeart/2005/8/layout/process4"/>
    <dgm:cxn modelId="{2D074CCB-4BD4-F245-B456-F69392004625}" type="presParOf" srcId="{A7982895-7B04-498F-86FF-D54048D1AB0C}" destId="{CA1A9805-45FB-4DCA-B551-E4E8688C8022}" srcOrd="8" destOrd="0" presId="urn:microsoft.com/office/officeart/2005/8/layout/process4"/>
    <dgm:cxn modelId="{D0B3D2F8-4833-0544-A126-83256F7F77DD}" type="presParOf" srcId="{CA1A9805-45FB-4DCA-B551-E4E8688C8022}" destId="{AD0F5FEF-13AF-4907-BD2B-84EB284DED8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A3E726A-CCCF-4BCE-9D53-5647DE627752}"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de-DE"/>
        </a:p>
      </dgm:t>
    </dgm:pt>
    <dgm:pt modelId="{F181F134-B89B-4517-AA4A-09AFBF48918F}">
      <dgm:prSet phldrT="[Text]" custT="1"/>
      <dgm:spPr>
        <a:solidFill>
          <a:schemeClr val="accent4"/>
        </a:solidFill>
        <a:ln>
          <a:solidFill>
            <a:schemeClr val="accent4">
              <a:lumMod val="75000"/>
            </a:schemeClr>
          </a:solidFill>
        </a:ln>
      </dgm:spPr>
      <dgm:t>
        <a:bodyPr/>
        <a:lstStyle/>
        <a:p>
          <a:r>
            <a:rPr lang="de-DE" sz="1200" dirty="0" err="1" smtClean="0">
              <a:solidFill>
                <a:schemeClr val="tx1"/>
              </a:solidFill>
            </a:rPr>
            <a:t>Entrada</a:t>
          </a:r>
          <a:endParaRPr lang="de-DE" sz="1200" dirty="0">
            <a:solidFill>
              <a:schemeClr val="tx1"/>
            </a:solidFill>
          </a:endParaRPr>
        </a:p>
      </dgm:t>
    </dgm:pt>
    <dgm:pt modelId="{D35E4C18-369B-41F2-9D53-6C078F13DF52}" type="parTrans" cxnId="{9B3C8771-3972-46F4-9C73-81A9286BB96F}">
      <dgm:prSet/>
      <dgm:spPr/>
      <dgm:t>
        <a:bodyPr/>
        <a:lstStyle/>
        <a:p>
          <a:endParaRPr lang="de-DE"/>
        </a:p>
      </dgm:t>
    </dgm:pt>
    <dgm:pt modelId="{D2CC0AD8-50B3-4E12-A07B-D9A1BD21DDB8}" type="sibTrans" cxnId="{9B3C8771-3972-46F4-9C73-81A9286BB96F}">
      <dgm:prSet/>
      <dgm:spPr/>
      <dgm:t>
        <a:bodyPr/>
        <a:lstStyle/>
        <a:p>
          <a:endParaRPr lang="de-DE"/>
        </a:p>
      </dgm:t>
    </dgm:pt>
    <dgm:pt modelId="{0586FFC3-EB84-485C-8B76-C3DB04AEB8AA}">
      <dgm:prSet phldrT="[Text]" custT="1"/>
      <dgm:spPr>
        <a:solidFill>
          <a:schemeClr val="accent4"/>
        </a:solidFill>
        <a:ln>
          <a:solidFill>
            <a:schemeClr val="accent4">
              <a:lumMod val="75000"/>
            </a:schemeClr>
          </a:solidFill>
        </a:ln>
      </dgm:spPr>
      <dgm:t>
        <a:bodyPr/>
        <a:lstStyle/>
        <a:p>
          <a:r>
            <a:rPr lang="de-DE" sz="1200" dirty="0" err="1" smtClean="0">
              <a:solidFill>
                <a:schemeClr val="tx1"/>
              </a:solidFill>
            </a:rPr>
            <a:t>Resultado</a:t>
          </a:r>
          <a:r>
            <a:rPr lang="de-DE" sz="1200" dirty="0" smtClean="0">
              <a:solidFill>
                <a:schemeClr val="tx1"/>
              </a:solidFill>
            </a:rPr>
            <a:t/>
          </a:r>
          <a:br>
            <a:rPr lang="de-DE" sz="1200" dirty="0" smtClean="0">
              <a:solidFill>
                <a:schemeClr val="tx1"/>
              </a:solidFill>
            </a:rPr>
          </a:br>
          <a:r>
            <a:rPr lang="de-DE" sz="1200" dirty="0" err="1" smtClean="0">
              <a:solidFill>
                <a:schemeClr val="tx1"/>
              </a:solidFill>
            </a:rPr>
            <a:t>primario</a:t>
          </a:r>
          <a:endParaRPr lang="de-DE" sz="1200" dirty="0">
            <a:solidFill>
              <a:schemeClr val="tx1"/>
            </a:solidFill>
          </a:endParaRPr>
        </a:p>
      </dgm:t>
    </dgm:pt>
    <dgm:pt modelId="{2E470A26-345C-454B-8573-9B4640B75A08}" type="parTrans" cxnId="{67044D1A-8FB7-456B-A656-84656F2F8B2E}">
      <dgm:prSet/>
      <dgm:spPr/>
      <dgm:t>
        <a:bodyPr/>
        <a:lstStyle/>
        <a:p>
          <a:endParaRPr lang="de-DE"/>
        </a:p>
      </dgm:t>
    </dgm:pt>
    <dgm:pt modelId="{4C7BE874-4842-4F89-BB9B-B0A38C3C94C1}" type="sibTrans" cxnId="{67044D1A-8FB7-456B-A656-84656F2F8B2E}">
      <dgm:prSet/>
      <dgm:spPr/>
      <dgm:t>
        <a:bodyPr/>
        <a:lstStyle/>
        <a:p>
          <a:endParaRPr lang="de-DE"/>
        </a:p>
      </dgm:t>
    </dgm:pt>
    <dgm:pt modelId="{DEB23459-FDB2-4232-A297-594164F83995}">
      <dgm:prSet phldrT="[Text]" custT="1"/>
      <dgm:spPr>
        <a:solidFill>
          <a:schemeClr val="accent4"/>
        </a:solidFill>
        <a:ln>
          <a:solidFill>
            <a:schemeClr val="accent4">
              <a:lumMod val="75000"/>
            </a:schemeClr>
          </a:solidFill>
        </a:ln>
      </dgm:spPr>
      <dgm:t>
        <a:bodyPr/>
        <a:lstStyle/>
        <a:p>
          <a:r>
            <a:rPr lang="de-DE" sz="1200" dirty="0" err="1" smtClean="0">
              <a:solidFill>
                <a:schemeClr val="tx1"/>
              </a:solidFill>
            </a:rPr>
            <a:t>Resultado</a:t>
          </a:r>
          <a:r>
            <a:rPr lang="de-DE" sz="1200" dirty="0" smtClean="0">
              <a:solidFill>
                <a:schemeClr val="tx1"/>
              </a:solidFill>
            </a:rPr>
            <a:t/>
          </a:r>
          <a:br>
            <a:rPr lang="de-DE" sz="1200" dirty="0" smtClean="0">
              <a:solidFill>
                <a:schemeClr val="tx1"/>
              </a:solidFill>
            </a:rPr>
          </a:br>
          <a:r>
            <a:rPr lang="de-DE" sz="1200" dirty="0" err="1" smtClean="0">
              <a:solidFill>
                <a:schemeClr val="tx1"/>
              </a:solidFill>
            </a:rPr>
            <a:t>secundario</a:t>
          </a:r>
          <a:endParaRPr lang="de-DE" sz="1200" dirty="0">
            <a:solidFill>
              <a:schemeClr val="tx1"/>
            </a:solidFill>
          </a:endParaRPr>
        </a:p>
      </dgm:t>
    </dgm:pt>
    <dgm:pt modelId="{45B6AA44-1D97-4725-8FB1-DA5D328BFF47}" type="parTrans" cxnId="{7E7BF2E0-E67A-416E-9A9A-BA69A86C389C}">
      <dgm:prSet/>
      <dgm:spPr/>
      <dgm:t>
        <a:bodyPr/>
        <a:lstStyle/>
        <a:p>
          <a:endParaRPr lang="de-DE"/>
        </a:p>
      </dgm:t>
    </dgm:pt>
    <dgm:pt modelId="{0BD74733-AEB7-489A-BEFB-3522044199F6}" type="sibTrans" cxnId="{7E7BF2E0-E67A-416E-9A9A-BA69A86C389C}">
      <dgm:prSet/>
      <dgm:spPr/>
      <dgm:t>
        <a:bodyPr/>
        <a:lstStyle/>
        <a:p>
          <a:endParaRPr lang="de-DE"/>
        </a:p>
      </dgm:t>
    </dgm:pt>
    <dgm:pt modelId="{652D55CB-4DA0-4EAC-BE3F-85F052E7D16E}">
      <dgm:prSet custT="1"/>
      <dgm:spPr>
        <a:solidFill>
          <a:schemeClr val="accent4"/>
        </a:solidFill>
        <a:ln>
          <a:solidFill>
            <a:schemeClr val="accent4">
              <a:lumMod val="75000"/>
            </a:schemeClr>
          </a:solidFill>
        </a:ln>
      </dgm:spPr>
      <dgm:t>
        <a:bodyPr/>
        <a:lstStyle/>
        <a:p>
          <a:r>
            <a:rPr lang="de-DE" sz="1200" dirty="0" err="1" smtClean="0">
              <a:solidFill>
                <a:schemeClr val="tx1"/>
              </a:solidFill>
            </a:rPr>
            <a:t>Actividades</a:t>
          </a:r>
          <a:endParaRPr lang="de-DE" sz="1200" dirty="0">
            <a:solidFill>
              <a:schemeClr val="tx1"/>
            </a:solidFill>
          </a:endParaRPr>
        </a:p>
      </dgm:t>
    </dgm:pt>
    <dgm:pt modelId="{677068A7-F9A2-48F6-AAFE-8F5C1CB84A76}" type="parTrans" cxnId="{F62A81E5-ECA6-45C5-8B50-DB1532509320}">
      <dgm:prSet/>
      <dgm:spPr/>
      <dgm:t>
        <a:bodyPr/>
        <a:lstStyle/>
        <a:p>
          <a:endParaRPr lang="de-DE"/>
        </a:p>
      </dgm:t>
    </dgm:pt>
    <dgm:pt modelId="{A13383A0-CD2C-4C8C-A26A-E5F9DEF6E61E}" type="sibTrans" cxnId="{F62A81E5-ECA6-45C5-8B50-DB1532509320}">
      <dgm:prSet/>
      <dgm:spPr/>
      <dgm:t>
        <a:bodyPr/>
        <a:lstStyle/>
        <a:p>
          <a:endParaRPr lang="de-DE"/>
        </a:p>
      </dgm:t>
    </dgm:pt>
    <dgm:pt modelId="{BCBF2438-B0A1-47E7-81B0-902F9C4D2600}">
      <dgm:prSet custT="1"/>
      <dgm:spPr>
        <a:solidFill>
          <a:schemeClr val="accent4"/>
        </a:solidFill>
        <a:ln>
          <a:solidFill>
            <a:schemeClr val="accent4">
              <a:lumMod val="75000"/>
            </a:schemeClr>
          </a:solidFill>
        </a:ln>
      </dgm:spPr>
      <dgm:t>
        <a:bodyPr/>
        <a:lstStyle/>
        <a:p>
          <a:r>
            <a:rPr lang="de-DE" sz="1200" dirty="0" err="1" smtClean="0">
              <a:solidFill>
                <a:schemeClr val="tx1"/>
              </a:solidFill>
            </a:rPr>
            <a:t>Producto</a:t>
          </a:r>
          <a:endParaRPr lang="de-DE" sz="1200" dirty="0">
            <a:solidFill>
              <a:schemeClr val="tx1"/>
            </a:solidFill>
          </a:endParaRPr>
        </a:p>
      </dgm:t>
    </dgm:pt>
    <dgm:pt modelId="{0B3E9B42-606A-4A4D-BD0F-DF06301BFA54}" type="parTrans" cxnId="{97BC53DC-485D-4D9B-908A-60F8105B93F3}">
      <dgm:prSet/>
      <dgm:spPr/>
      <dgm:t>
        <a:bodyPr/>
        <a:lstStyle/>
        <a:p>
          <a:endParaRPr lang="de-DE"/>
        </a:p>
      </dgm:t>
    </dgm:pt>
    <dgm:pt modelId="{D84E1033-4D3E-4DF0-AA39-628A238D1BC8}" type="sibTrans" cxnId="{97BC53DC-485D-4D9B-908A-60F8105B93F3}">
      <dgm:prSet/>
      <dgm:spPr/>
      <dgm:t>
        <a:bodyPr/>
        <a:lstStyle/>
        <a:p>
          <a:endParaRPr lang="de-DE"/>
        </a:p>
      </dgm:t>
    </dgm:pt>
    <dgm:pt modelId="{11FEEA1C-4E0B-4BCB-8158-1F25D8EA3CAA}">
      <dgm:prSet custT="1"/>
      <dgm:spPr>
        <a:solidFill>
          <a:schemeClr val="accent4"/>
        </a:solidFill>
        <a:ln>
          <a:solidFill>
            <a:schemeClr val="accent4">
              <a:lumMod val="75000"/>
            </a:schemeClr>
          </a:solidFill>
        </a:ln>
      </dgm:spPr>
      <dgm:t>
        <a:bodyPr/>
        <a:lstStyle/>
        <a:p>
          <a:r>
            <a:rPr lang="de-DE" sz="1200" dirty="0" err="1" smtClean="0">
              <a:solidFill>
                <a:schemeClr val="tx1"/>
              </a:solidFill>
            </a:rPr>
            <a:t>Impacto</a:t>
          </a:r>
          <a:r>
            <a:rPr lang="de-DE" sz="1200" dirty="0" smtClean="0">
              <a:solidFill>
                <a:schemeClr val="tx1"/>
              </a:solidFill>
            </a:rPr>
            <a:t> / </a:t>
          </a:r>
          <a:br>
            <a:rPr lang="de-DE" sz="1200" dirty="0" smtClean="0">
              <a:solidFill>
                <a:schemeClr val="tx1"/>
              </a:solidFill>
            </a:rPr>
          </a:br>
          <a:r>
            <a:rPr lang="de-DE" sz="1200" dirty="0" err="1" smtClean="0">
              <a:solidFill>
                <a:schemeClr val="tx1"/>
              </a:solidFill>
            </a:rPr>
            <a:t>resultado</a:t>
          </a:r>
          <a:r>
            <a:rPr lang="de-DE" sz="1200" dirty="0" smtClean="0">
              <a:solidFill>
                <a:schemeClr val="tx1"/>
              </a:solidFill>
            </a:rPr>
            <a:t> final</a:t>
          </a:r>
          <a:endParaRPr lang="de-DE" sz="1200" dirty="0">
            <a:solidFill>
              <a:schemeClr val="tx1"/>
            </a:solidFill>
          </a:endParaRPr>
        </a:p>
      </dgm:t>
    </dgm:pt>
    <dgm:pt modelId="{F5D8EA11-0017-4E71-8A7A-392A83D816FE}" type="sibTrans" cxnId="{F3535E61-6715-486C-822B-DE71566A83EE}">
      <dgm:prSet/>
      <dgm:spPr/>
      <dgm:t>
        <a:bodyPr/>
        <a:lstStyle/>
        <a:p>
          <a:endParaRPr lang="de-DE"/>
        </a:p>
      </dgm:t>
    </dgm:pt>
    <dgm:pt modelId="{DFE0D26B-EB86-444C-851E-FD01FD6767BD}" type="parTrans" cxnId="{F3535E61-6715-486C-822B-DE71566A83EE}">
      <dgm:prSet/>
      <dgm:spPr/>
      <dgm:t>
        <a:bodyPr/>
        <a:lstStyle/>
        <a:p>
          <a:endParaRPr lang="de-DE"/>
        </a:p>
      </dgm:t>
    </dgm:pt>
    <dgm:pt modelId="{2558E755-59D1-4C4B-8FFF-1AD8961E80FF}" type="pres">
      <dgm:prSet presAssocID="{5A3E726A-CCCF-4BCE-9D53-5647DE627752}" presName="CompostProcess" presStyleCnt="0">
        <dgm:presLayoutVars>
          <dgm:dir/>
          <dgm:resizeHandles val="exact"/>
        </dgm:presLayoutVars>
      </dgm:prSet>
      <dgm:spPr/>
      <dgm:t>
        <a:bodyPr/>
        <a:lstStyle/>
        <a:p>
          <a:endParaRPr lang="de-DE"/>
        </a:p>
      </dgm:t>
    </dgm:pt>
    <dgm:pt modelId="{1E72D4DF-9542-4578-87B5-110D81511EE5}" type="pres">
      <dgm:prSet presAssocID="{5A3E726A-CCCF-4BCE-9D53-5647DE627752}" presName="arrow" presStyleLbl="bgShp" presStyleIdx="0" presStyleCnt="1"/>
      <dgm:spPr>
        <a:noFill/>
      </dgm:spPr>
    </dgm:pt>
    <dgm:pt modelId="{232AEF55-B7E7-4495-A7CF-2042AFA25432}" type="pres">
      <dgm:prSet presAssocID="{5A3E726A-CCCF-4BCE-9D53-5647DE627752}" presName="linearProcess" presStyleCnt="0"/>
      <dgm:spPr/>
    </dgm:pt>
    <dgm:pt modelId="{60551609-A785-4BFC-8DB3-97A7EF9CD0CB}" type="pres">
      <dgm:prSet presAssocID="{F181F134-B89B-4517-AA4A-09AFBF48918F}" presName="textNode" presStyleLbl="node1" presStyleIdx="0" presStyleCnt="6" custScaleX="87489">
        <dgm:presLayoutVars>
          <dgm:bulletEnabled val="1"/>
        </dgm:presLayoutVars>
      </dgm:prSet>
      <dgm:spPr/>
      <dgm:t>
        <a:bodyPr/>
        <a:lstStyle/>
        <a:p>
          <a:endParaRPr lang="de-DE"/>
        </a:p>
      </dgm:t>
    </dgm:pt>
    <dgm:pt modelId="{E0A3C050-8C2F-4A19-9383-6B703673DC20}" type="pres">
      <dgm:prSet presAssocID="{D2CC0AD8-50B3-4E12-A07B-D9A1BD21DDB8}" presName="sibTrans" presStyleCnt="0"/>
      <dgm:spPr/>
    </dgm:pt>
    <dgm:pt modelId="{47512EB3-56BC-459C-9AEB-8F4B9B2A825C}" type="pres">
      <dgm:prSet presAssocID="{652D55CB-4DA0-4EAC-BE3F-85F052E7D16E}" presName="textNode" presStyleLbl="node1" presStyleIdx="1" presStyleCnt="6">
        <dgm:presLayoutVars>
          <dgm:bulletEnabled val="1"/>
        </dgm:presLayoutVars>
      </dgm:prSet>
      <dgm:spPr/>
      <dgm:t>
        <a:bodyPr/>
        <a:lstStyle/>
        <a:p>
          <a:endParaRPr lang="de-DE"/>
        </a:p>
      </dgm:t>
    </dgm:pt>
    <dgm:pt modelId="{5AE59222-6AC9-4DB3-8F37-D2E1CF6E1B32}" type="pres">
      <dgm:prSet presAssocID="{A13383A0-CD2C-4C8C-A26A-E5F9DEF6E61E}" presName="sibTrans" presStyleCnt="0"/>
      <dgm:spPr/>
    </dgm:pt>
    <dgm:pt modelId="{A54CE370-D8A4-4528-8AA5-792EDA311E97}" type="pres">
      <dgm:prSet presAssocID="{BCBF2438-B0A1-47E7-81B0-902F9C4D2600}" presName="textNode" presStyleLbl="node1" presStyleIdx="2" presStyleCnt="6" custScaleX="209906">
        <dgm:presLayoutVars>
          <dgm:bulletEnabled val="1"/>
        </dgm:presLayoutVars>
      </dgm:prSet>
      <dgm:spPr/>
      <dgm:t>
        <a:bodyPr/>
        <a:lstStyle/>
        <a:p>
          <a:endParaRPr lang="de-DE"/>
        </a:p>
      </dgm:t>
    </dgm:pt>
    <dgm:pt modelId="{3EBA8DBC-955E-4ECB-B7A9-41B5830951D3}" type="pres">
      <dgm:prSet presAssocID="{D84E1033-4D3E-4DF0-AA39-628A238D1BC8}" presName="sibTrans" presStyleCnt="0"/>
      <dgm:spPr/>
    </dgm:pt>
    <dgm:pt modelId="{E1CBC45C-E011-4B99-93CD-1D039C014446}" type="pres">
      <dgm:prSet presAssocID="{0586FFC3-EB84-485C-8B76-C3DB04AEB8AA}" presName="textNode" presStyleLbl="node1" presStyleIdx="3" presStyleCnt="6">
        <dgm:presLayoutVars>
          <dgm:bulletEnabled val="1"/>
        </dgm:presLayoutVars>
      </dgm:prSet>
      <dgm:spPr/>
      <dgm:t>
        <a:bodyPr/>
        <a:lstStyle/>
        <a:p>
          <a:endParaRPr lang="de-DE"/>
        </a:p>
      </dgm:t>
    </dgm:pt>
    <dgm:pt modelId="{34646CCB-FE92-4F2F-9671-A6EFC2295211}" type="pres">
      <dgm:prSet presAssocID="{4C7BE874-4842-4F89-BB9B-B0A38C3C94C1}" presName="sibTrans" presStyleCnt="0"/>
      <dgm:spPr/>
    </dgm:pt>
    <dgm:pt modelId="{DFC33ED7-78E6-408D-A150-7EE48649D600}" type="pres">
      <dgm:prSet presAssocID="{DEB23459-FDB2-4232-A297-594164F83995}" presName="textNode" presStyleLbl="node1" presStyleIdx="4" presStyleCnt="6" custScaleX="120565">
        <dgm:presLayoutVars>
          <dgm:bulletEnabled val="1"/>
        </dgm:presLayoutVars>
      </dgm:prSet>
      <dgm:spPr/>
      <dgm:t>
        <a:bodyPr/>
        <a:lstStyle/>
        <a:p>
          <a:endParaRPr lang="de-DE"/>
        </a:p>
      </dgm:t>
    </dgm:pt>
    <dgm:pt modelId="{8EF1FC9D-8A82-4C1D-B546-651F06BAD501}" type="pres">
      <dgm:prSet presAssocID="{0BD74733-AEB7-489A-BEFB-3522044199F6}" presName="sibTrans" presStyleCnt="0"/>
      <dgm:spPr/>
    </dgm:pt>
    <dgm:pt modelId="{8801F9A9-4DE7-48FD-9C5F-AD8F945FA850}" type="pres">
      <dgm:prSet presAssocID="{11FEEA1C-4E0B-4BCB-8158-1F25D8EA3CAA}" presName="textNode" presStyleLbl="node1" presStyleIdx="5" presStyleCnt="6" custScaleX="96099">
        <dgm:presLayoutVars>
          <dgm:bulletEnabled val="1"/>
        </dgm:presLayoutVars>
      </dgm:prSet>
      <dgm:spPr/>
      <dgm:t>
        <a:bodyPr/>
        <a:lstStyle/>
        <a:p>
          <a:endParaRPr lang="de-DE"/>
        </a:p>
      </dgm:t>
    </dgm:pt>
  </dgm:ptLst>
  <dgm:cxnLst>
    <dgm:cxn modelId="{A73E1B45-0194-4DD1-8F79-9ED8D67AF078}" type="presOf" srcId="{11FEEA1C-4E0B-4BCB-8158-1F25D8EA3CAA}" destId="{8801F9A9-4DE7-48FD-9C5F-AD8F945FA850}" srcOrd="0" destOrd="0" presId="urn:microsoft.com/office/officeart/2005/8/layout/hProcess9"/>
    <dgm:cxn modelId="{9B3C8771-3972-46F4-9C73-81A9286BB96F}" srcId="{5A3E726A-CCCF-4BCE-9D53-5647DE627752}" destId="{F181F134-B89B-4517-AA4A-09AFBF48918F}" srcOrd="0" destOrd="0" parTransId="{D35E4C18-369B-41F2-9D53-6C078F13DF52}" sibTransId="{D2CC0AD8-50B3-4E12-A07B-D9A1BD21DDB8}"/>
    <dgm:cxn modelId="{276C7016-2023-4339-A491-AFE7CCDF95C4}" type="presOf" srcId="{5A3E726A-CCCF-4BCE-9D53-5647DE627752}" destId="{2558E755-59D1-4C4B-8FFF-1AD8961E80FF}" srcOrd="0" destOrd="0" presId="urn:microsoft.com/office/officeart/2005/8/layout/hProcess9"/>
    <dgm:cxn modelId="{67044D1A-8FB7-456B-A656-84656F2F8B2E}" srcId="{5A3E726A-CCCF-4BCE-9D53-5647DE627752}" destId="{0586FFC3-EB84-485C-8B76-C3DB04AEB8AA}" srcOrd="3" destOrd="0" parTransId="{2E470A26-345C-454B-8573-9B4640B75A08}" sibTransId="{4C7BE874-4842-4F89-BB9B-B0A38C3C94C1}"/>
    <dgm:cxn modelId="{28EF670D-FD8F-4C11-9046-BB8617161194}" type="presOf" srcId="{BCBF2438-B0A1-47E7-81B0-902F9C4D2600}" destId="{A54CE370-D8A4-4528-8AA5-792EDA311E97}" srcOrd="0" destOrd="0" presId="urn:microsoft.com/office/officeart/2005/8/layout/hProcess9"/>
    <dgm:cxn modelId="{F3535E61-6715-486C-822B-DE71566A83EE}" srcId="{5A3E726A-CCCF-4BCE-9D53-5647DE627752}" destId="{11FEEA1C-4E0B-4BCB-8158-1F25D8EA3CAA}" srcOrd="5" destOrd="0" parTransId="{DFE0D26B-EB86-444C-851E-FD01FD6767BD}" sibTransId="{F5D8EA11-0017-4E71-8A7A-392A83D816FE}"/>
    <dgm:cxn modelId="{F62A81E5-ECA6-45C5-8B50-DB1532509320}" srcId="{5A3E726A-CCCF-4BCE-9D53-5647DE627752}" destId="{652D55CB-4DA0-4EAC-BE3F-85F052E7D16E}" srcOrd="1" destOrd="0" parTransId="{677068A7-F9A2-48F6-AAFE-8F5C1CB84A76}" sibTransId="{A13383A0-CD2C-4C8C-A26A-E5F9DEF6E61E}"/>
    <dgm:cxn modelId="{51E44EAD-1A80-4745-948A-4B97FCBFAF44}" type="presOf" srcId="{F181F134-B89B-4517-AA4A-09AFBF48918F}" destId="{60551609-A785-4BFC-8DB3-97A7EF9CD0CB}" srcOrd="0" destOrd="0" presId="urn:microsoft.com/office/officeart/2005/8/layout/hProcess9"/>
    <dgm:cxn modelId="{CE192CF2-6A44-428F-9423-9427BE1229C0}" type="presOf" srcId="{652D55CB-4DA0-4EAC-BE3F-85F052E7D16E}" destId="{47512EB3-56BC-459C-9AEB-8F4B9B2A825C}" srcOrd="0" destOrd="0" presId="urn:microsoft.com/office/officeart/2005/8/layout/hProcess9"/>
    <dgm:cxn modelId="{97BC53DC-485D-4D9B-908A-60F8105B93F3}" srcId="{5A3E726A-CCCF-4BCE-9D53-5647DE627752}" destId="{BCBF2438-B0A1-47E7-81B0-902F9C4D2600}" srcOrd="2" destOrd="0" parTransId="{0B3E9B42-606A-4A4D-BD0F-DF06301BFA54}" sibTransId="{D84E1033-4D3E-4DF0-AA39-628A238D1BC8}"/>
    <dgm:cxn modelId="{D57715E5-92D4-4C47-8833-29EE402582FA}" type="presOf" srcId="{0586FFC3-EB84-485C-8B76-C3DB04AEB8AA}" destId="{E1CBC45C-E011-4B99-93CD-1D039C014446}" srcOrd="0" destOrd="0" presId="urn:microsoft.com/office/officeart/2005/8/layout/hProcess9"/>
    <dgm:cxn modelId="{82882024-C213-4756-B0AA-3D47753D7373}" type="presOf" srcId="{DEB23459-FDB2-4232-A297-594164F83995}" destId="{DFC33ED7-78E6-408D-A150-7EE48649D600}" srcOrd="0" destOrd="0" presId="urn:microsoft.com/office/officeart/2005/8/layout/hProcess9"/>
    <dgm:cxn modelId="{7E7BF2E0-E67A-416E-9A9A-BA69A86C389C}" srcId="{5A3E726A-CCCF-4BCE-9D53-5647DE627752}" destId="{DEB23459-FDB2-4232-A297-594164F83995}" srcOrd="4" destOrd="0" parTransId="{45B6AA44-1D97-4725-8FB1-DA5D328BFF47}" sibTransId="{0BD74733-AEB7-489A-BEFB-3522044199F6}"/>
    <dgm:cxn modelId="{5D9713A0-524A-46BE-965D-CE5C35581AB9}" type="presParOf" srcId="{2558E755-59D1-4C4B-8FFF-1AD8961E80FF}" destId="{1E72D4DF-9542-4578-87B5-110D81511EE5}" srcOrd="0" destOrd="0" presId="urn:microsoft.com/office/officeart/2005/8/layout/hProcess9"/>
    <dgm:cxn modelId="{324513EE-4C4A-43C1-8327-C237D15C87C4}" type="presParOf" srcId="{2558E755-59D1-4C4B-8FFF-1AD8961E80FF}" destId="{232AEF55-B7E7-4495-A7CF-2042AFA25432}" srcOrd="1" destOrd="0" presId="urn:microsoft.com/office/officeart/2005/8/layout/hProcess9"/>
    <dgm:cxn modelId="{241FEC8F-14EA-42AE-93FC-9DDB890AE526}" type="presParOf" srcId="{232AEF55-B7E7-4495-A7CF-2042AFA25432}" destId="{60551609-A785-4BFC-8DB3-97A7EF9CD0CB}" srcOrd="0" destOrd="0" presId="urn:microsoft.com/office/officeart/2005/8/layout/hProcess9"/>
    <dgm:cxn modelId="{DEEBFDD2-602E-4222-B06C-F8CD41E26B9E}" type="presParOf" srcId="{232AEF55-B7E7-4495-A7CF-2042AFA25432}" destId="{E0A3C050-8C2F-4A19-9383-6B703673DC20}" srcOrd="1" destOrd="0" presId="urn:microsoft.com/office/officeart/2005/8/layout/hProcess9"/>
    <dgm:cxn modelId="{0603A70C-C959-4428-BAB9-282CC0DC340C}" type="presParOf" srcId="{232AEF55-B7E7-4495-A7CF-2042AFA25432}" destId="{47512EB3-56BC-459C-9AEB-8F4B9B2A825C}" srcOrd="2" destOrd="0" presId="urn:microsoft.com/office/officeart/2005/8/layout/hProcess9"/>
    <dgm:cxn modelId="{57234351-69C6-4FF7-8AF0-0BB868954990}" type="presParOf" srcId="{232AEF55-B7E7-4495-A7CF-2042AFA25432}" destId="{5AE59222-6AC9-4DB3-8F37-D2E1CF6E1B32}" srcOrd="3" destOrd="0" presId="urn:microsoft.com/office/officeart/2005/8/layout/hProcess9"/>
    <dgm:cxn modelId="{D4BDFAF6-D5C1-4222-89C9-7C4172944EC2}" type="presParOf" srcId="{232AEF55-B7E7-4495-A7CF-2042AFA25432}" destId="{A54CE370-D8A4-4528-8AA5-792EDA311E97}" srcOrd="4" destOrd="0" presId="urn:microsoft.com/office/officeart/2005/8/layout/hProcess9"/>
    <dgm:cxn modelId="{E3D71861-C023-4BB3-B30E-CB15270D6098}" type="presParOf" srcId="{232AEF55-B7E7-4495-A7CF-2042AFA25432}" destId="{3EBA8DBC-955E-4ECB-B7A9-41B5830951D3}" srcOrd="5" destOrd="0" presId="urn:microsoft.com/office/officeart/2005/8/layout/hProcess9"/>
    <dgm:cxn modelId="{DA2D5E3F-DB58-4F9E-AC4E-D0A960591453}" type="presParOf" srcId="{232AEF55-B7E7-4495-A7CF-2042AFA25432}" destId="{E1CBC45C-E011-4B99-93CD-1D039C014446}" srcOrd="6" destOrd="0" presId="urn:microsoft.com/office/officeart/2005/8/layout/hProcess9"/>
    <dgm:cxn modelId="{24530AD7-51C5-4983-B891-F73BF42950D6}" type="presParOf" srcId="{232AEF55-B7E7-4495-A7CF-2042AFA25432}" destId="{34646CCB-FE92-4F2F-9671-A6EFC2295211}" srcOrd="7" destOrd="0" presId="urn:microsoft.com/office/officeart/2005/8/layout/hProcess9"/>
    <dgm:cxn modelId="{3319DA55-4802-42AB-8D3B-2AC50001B4CD}" type="presParOf" srcId="{232AEF55-B7E7-4495-A7CF-2042AFA25432}" destId="{DFC33ED7-78E6-408D-A150-7EE48649D600}" srcOrd="8" destOrd="0" presId="urn:microsoft.com/office/officeart/2005/8/layout/hProcess9"/>
    <dgm:cxn modelId="{881F65AC-D49E-4916-9BB4-61F1E4B48797}" type="presParOf" srcId="{232AEF55-B7E7-4495-A7CF-2042AFA25432}" destId="{8EF1FC9D-8A82-4C1D-B546-651F06BAD501}" srcOrd="9" destOrd="0" presId="urn:microsoft.com/office/officeart/2005/8/layout/hProcess9"/>
    <dgm:cxn modelId="{3829232C-160A-4C8A-B845-8BBE092F9766}" type="presParOf" srcId="{232AEF55-B7E7-4495-A7CF-2042AFA25432}" destId="{8801F9A9-4DE7-48FD-9C5F-AD8F945FA850}" srcOrd="1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E8CE1ED-43FA-6446-92B4-F434684F03C7}" type="doc">
      <dgm:prSet loTypeId="urn:microsoft.com/office/officeart/2005/8/layout/process1" loCatId="" qsTypeId="urn:microsoft.com/office/officeart/2005/8/quickstyle/simple4" qsCatId="simple" csTypeId="urn:microsoft.com/office/officeart/2005/8/colors/accent1_2" csCatId="accent1" phldr="1"/>
      <dgm:spPr/>
    </dgm:pt>
    <dgm:pt modelId="{DA4D27B4-8B55-2F4E-8EDA-B804EA177FF2}">
      <dgm:prSet phldrT="[Texto]" custT="1"/>
      <dgm:spPr>
        <a:solidFill>
          <a:srgbClr val="0070C0"/>
        </a:solidFill>
      </dgm:spPr>
      <dgm:t>
        <a:bodyPr lIns="0" tIns="0" rIns="0" bIns="0"/>
        <a:lstStyle/>
        <a:p>
          <a:r>
            <a:rPr lang="es-ES" sz="1050" dirty="0"/>
            <a:t>Financiamiento Información Tecnología Capacitación</a:t>
          </a:r>
        </a:p>
      </dgm:t>
    </dgm:pt>
    <dgm:pt modelId="{B632935F-A7C8-174D-A4AC-71A5CC44A19B}" type="parTrans" cxnId="{7DA601AF-7F7C-6E44-A57E-941007F6C2E7}">
      <dgm:prSet/>
      <dgm:spPr/>
      <dgm:t>
        <a:bodyPr/>
        <a:lstStyle/>
        <a:p>
          <a:endParaRPr lang="es-ES"/>
        </a:p>
      </dgm:t>
    </dgm:pt>
    <dgm:pt modelId="{268280DC-8ECF-FC4F-8593-EDE8A6681D4E}" type="sibTrans" cxnId="{7DA601AF-7F7C-6E44-A57E-941007F6C2E7}">
      <dgm:prSet/>
      <dgm:spPr>
        <a:noFill/>
      </dgm:spPr>
      <dgm:t>
        <a:bodyPr/>
        <a:lstStyle/>
        <a:p>
          <a:endParaRPr lang="es-ES"/>
        </a:p>
      </dgm:t>
    </dgm:pt>
    <dgm:pt modelId="{C88E6072-136E-EE4A-A1F6-8EF6429271BF}">
      <dgm:prSet phldrT="[Texto]" custT="1"/>
      <dgm:spPr>
        <a:solidFill>
          <a:srgbClr val="0070C0"/>
        </a:solidFill>
      </dgm:spPr>
      <dgm:t>
        <a:bodyPr lIns="0" tIns="0" rIns="0" bIns="0"/>
        <a:lstStyle/>
        <a:p>
          <a:r>
            <a:rPr lang="es-ES" sz="1050" dirty="0"/>
            <a:t>Agricultores de la aldea en la conservación del agua y del suelo</a:t>
          </a:r>
        </a:p>
      </dgm:t>
    </dgm:pt>
    <dgm:pt modelId="{7EECFB7E-70A9-9549-A2B0-262FE573C11D}" type="parTrans" cxnId="{1C068874-B865-3D4D-8DCC-8CEF65F2E314}">
      <dgm:prSet/>
      <dgm:spPr/>
      <dgm:t>
        <a:bodyPr/>
        <a:lstStyle/>
        <a:p>
          <a:endParaRPr lang="es-ES"/>
        </a:p>
      </dgm:t>
    </dgm:pt>
    <dgm:pt modelId="{9F630895-CBC3-9940-86E5-40B458400C6B}" type="sibTrans" cxnId="{1C068874-B865-3D4D-8DCC-8CEF65F2E314}">
      <dgm:prSet/>
      <dgm:spPr>
        <a:noFill/>
      </dgm:spPr>
      <dgm:t>
        <a:bodyPr/>
        <a:lstStyle/>
        <a:p>
          <a:endParaRPr lang="es-ES"/>
        </a:p>
      </dgm:t>
    </dgm:pt>
    <dgm:pt modelId="{7ED26ECE-FFFE-584A-B57B-DF946157F26A}">
      <dgm:prSet phldrT="[Texto]" custT="1"/>
      <dgm:spPr>
        <a:solidFill>
          <a:srgbClr val="0070C0"/>
        </a:solidFill>
      </dgm:spPr>
      <dgm:t>
        <a:bodyPr lIns="0" tIns="0" rIns="0" bIns="0"/>
        <a:lstStyle/>
        <a:p>
          <a:r>
            <a:rPr lang="es-ES" sz="1050" dirty="0"/>
            <a:t>Capacitación utilizada para aumentar el almacenamiento de </a:t>
          </a:r>
          <a:r>
            <a:rPr lang="es-ES" sz="1050" dirty="0" smtClean="0"/>
            <a:t>agua y calidad del suelo</a:t>
          </a:r>
          <a:endParaRPr lang="es-ES" sz="1050" dirty="0"/>
        </a:p>
      </dgm:t>
    </dgm:pt>
    <dgm:pt modelId="{AB3B137E-7035-BC48-A2AB-4EC64401E9D5}" type="parTrans" cxnId="{D6D7CF05-6759-3144-8433-97BF89925016}">
      <dgm:prSet/>
      <dgm:spPr/>
      <dgm:t>
        <a:bodyPr/>
        <a:lstStyle/>
        <a:p>
          <a:endParaRPr lang="es-ES"/>
        </a:p>
      </dgm:t>
    </dgm:pt>
    <dgm:pt modelId="{2301F5E5-8E15-EC41-96E8-BE42F233FD3A}" type="sibTrans" cxnId="{D6D7CF05-6759-3144-8433-97BF89925016}">
      <dgm:prSet/>
      <dgm:spPr>
        <a:noFill/>
      </dgm:spPr>
      <dgm:t>
        <a:bodyPr/>
        <a:lstStyle/>
        <a:p>
          <a:endParaRPr lang="es-ES"/>
        </a:p>
      </dgm:t>
    </dgm:pt>
    <dgm:pt modelId="{F890D72C-1108-964C-9B58-092679DEAD5A}">
      <dgm:prSet phldrT="[Texto]" custT="1"/>
      <dgm:spPr>
        <a:solidFill>
          <a:srgbClr val="0070C0"/>
        </a:solidFill>
      </dgm:spPr>
      <dgm:t>
        <a:bodyPr lIns="0" tIns="0" rIns="0" bIns="0"/>
        <a:lstStyle/>
        <a:p>
          <a:r>
            <a:rPr lang="es-ES" sz="1050" dirty="0"/>
            <a:t>Mejor calidad del suelo, aumento en el almacenamiento de agua</a:t>
          </a:r>
        </a:p>
      </dgm:t>
    </dgm:pt>
    <dgm:pt modelId="{3FE8415E-0C0F-8346-9F28-5E7A6D5C1A60}" type="parTrans" cxnId="{7E6146EE-380E-2347-89AD-CC921A03C2AC}">
      <dgm:prSet/>
      <dgm:spPr/>
      <dgm:t>
        <a:bodyPr/>
        <a:lstStyle/>
        <a:p>
          <a:endParaRPr lang="es-ES"/>
        </a:p>
      </dgm:t>
    </dgm:pt>
    <dgm:pt modelId="{058B9847-23E7-9946-A4A1-95202C9994BD}" type="sibTrans" cxnId="{7E6146EE-380E-2347-89AD-CC921A03C2AC}">
      <dgm:prSet/>
      <dgm:spPr>
        <a:noFill/>
      </dgm:spPr>
      <dgm:t>
        <a:bodyPr/>
        <a:lstStyle/>
        <a:p>
          <a:endParaRPr lang="es-ES"/>
        </a:p>
      </dgm:t>
    </dgm:pt>
    <dgm:pt modelId="{0CD85148-907A-164D-986F-8CDC0891D728}">
      <dgm:prSet phldrT="[Texto]" custT="1"/>
      <dgm:spPr>
        <a:solidFill>
          <a:srgbClr val="0070C0"/>
        </a:solidFill>
      </dgm:spPr>
      <dgm:t>
        <a:bodyPr lIns="0" tIns="0" rIns="0" bIns="0"/>
        <a:lstStyle/>
        <a:p>
          <a:r>
            <a:rPr lang="es-ES" sz="1050" dirty="0"/>
            <a:t>Capacidad de mantener el rendimiento del cultivo durante las sequías</a:t>
          </a:r>
        </a:p>
      </dgm:t>
    </dgm:pt>
    <dgm:pt modelId="{DD9CA461-233D-CA44-A91F-421DC4429EF0}" type="parTrans" cxnId="{2D8237E5-84C1-7746-AC20-4EEC0407E426}">
      <dgm:prSet/>
      <dgm:spPr/>
      <dgm:t>
        <a:bodyPr/>
        <a:lstStyle/>
        <a:p>
          <a:endParaRPr lang="es-ES"/>
        </a:p>
      </dgm:t>
    </dgm:pt>
    <dgm:pt modelId="{E102D31A-1B41-3040-B43F-D35F9F59AEAD}" type="sibTrans" cxnId="{2D8237E5-84C1-7746-AC20-4EEC0407E426}">
      <dgm:prSet/>
      <dgm:spPr>
        <a:noFill/>
      </dgm:spPr>
      <dgm:t>
        <a:bodyPr/>
        <a:lstStyle/>
        <a:p>
          <a:endParaRPr lang="es-ES"/>
        </a:p>
      </dgm:t>
    </dgm:pt>
    <dgm:pt modelId="{FC3B7B21-55D7-E140-8B04-E94E75A1FE44}">
      <dgm:prSet phldrT="[Texto]" custT="1"/>
      <dgm:spPr>
        <a:solidFill>
          <a:srgbClr val="0070C0"/>
        </a:solidFill>
      </dgm:spPr>
      <dgm:t>
        <a:bodyPr lIns="0" tIns="0" rIns="0" bIns="0"/>
        <a:lstStyle/>
        <a:p>
          <a:r>
            <a:rPr lang="es-ES" sz="1050" dirty="0"/>
            <a:t>Aumento del ingreso local y la calidad de vida</a:t>
          </a:r>
        </a:p>
      </dgm:t>
    </dgm:pt>
    <dgm:pt modelId="{24E569AC-D5B5-C34B-A150-C11F080CF970}" type="parTrans" cxnId="{3A1680E0-FC37-B841-90BB-27C1A38EC406}">
      <dgm:prSet/>
      <dgm:spPr/>
      <dgm:t>
        <a:bodyPr/>
        <a:lstStyle/>
        <a:p>
          <a:endParaRPr lang="es-ES"/>
        </a:p>
      </dgm:t>
    </dgm:pt>
    <dgm:pt modelId="{D046BF7C-5CCD-F44A-9560-65BE69922E68}" type="sibTrans" cxnId="{3A1680E0-FC37-B841-90BB-27C1A38EC406}">
      <dgm:prSet/>
      <dgm:spPr/>
      <dgm:t>
        <a:bodyPr/>
        <a:lstStyle/>
        <a:p>
          <a:endParaRPr lang="es-ES"/>
        </a:p>
      </dgm:t>
    </dgm:pt>
    <dgm:pt modelId="{268C6855-792E-A848-A356-A229E3C1999D}">
      <dgm:prSet phldrT="[Texto]" custT="1"/>
      <dgm:spPr>
        <a:solidFill>
          <a:srgbClr val="0070C0"/>
        </a:solidFill>
      </dgm:spPr>
      <dgm:t>
        <a:bodyPr lIns="0" tIns="0" rIns="0" bIns="0"/>
        <a:lstStyle/>
        <a:p>
          <a:r>
            <a:rPr lang="es-ES" sz="1050" dirty="0"/>
            <a:t>Nuevas prácticas propagadas en la aldea y las aldeas vecinas</a:t>
          </a:r>
        </a:p>
      </dgm:t>
    </dgm:pt>
    <dgm:pt modelId="{71FD1DA2-917A-B448-B821-EF14F2DD858D}" type="parTrans" cxnId="{628CF063-A543-6948-8CDE-1FE852FBC4AB}">
      <dgm:prSet/>
      <dgm:spPr/>
      <dgm:t>
        <a:bodyPr/>
        <a:lstStyle/>
        <a:p>
          <a:endParaRPr lang="de-DE"/>
        </a:p>
      </dgm:t>
    </dgm:pt>
    <dgm:pt modelId="{660314A8-C8F2-E346-981E-BD774FBB4212}" type="sibTrans" cxnId="{628CF063-A543-6948-8CDE-1FE852FBC4AB}">
      <dgm:prSet/>
      <dgm:spPr>
        <a:noFill/>
      </dgm:spPr>
      <dgm:t>
        <a:bodyPr/>
        <a:lstStyle/>
        <a:p>
          <a:endParaRPr lang="es-ES"/>
        </a:p>
      </dgm:t>
    </dgm:pt>
    <dgm:pt modelId="{548F3B8C-FC27-594A-AE07-D7DD00BB83D8}" type="pres">
      <dgm:prSet presAssocID="{CE8CE1ED-43FA-6446-92B4-F434684F03C7}" presName="Name0" presStyleCnt="0">
        <dgm:presLayoutVars>
          <dgm:dir/>
          <dgm:resizeHandles val="exact"/>
        </dgm:presLayoutVars>
      </dgm:prSet>
      <dgm:spPr/>
    </dgm:pt>
    <dgm:pt modelId="{B030B8A5-D379-C44D-B69C-19B7A0305F60}" type="pres">
      <dgm:prSet presAssocID="{DA4D27B4-8B55-2F4E-8EDA-B804EA177FF2}" presName="node" presStyleLbl="node1" presStyleIdx="0" presStyleCnt="7" custScaleX="144816" custScaleY="163416" custLinFactX="14509" custLinFactNeighborX="100000" custLinFactNeighborY="-32411">
        <dgm:presLayoutVars>
          <dgm:bulletEnabled val="1"/>
        </dgm:presLayoutVars>
      </dgm:prSet>
      <dgm:spPr/>
      <dgm:t>
        <a:bodyPr/>
        <a:lstStyle/>
        <a:p>
          <a:endParaRPr lang="de-DE"/>
        </a:p>
      </dgm:t>
    </dgm:pt>
    <dgm:pt modelId="{75CD26A4-A603-FE4C-9314-EC803F2622B7}" type="pres">
      <dgm:prSet presAssocID="{268280DC-8ECF-FC4F-8593-EDE8A6681D4E}" presName="sibTrans" presStyleLbl="sibTrans2D1" presStyleIdx="0" presStyleCnt="6" custLinFactY="576025" custLinFactNeighborX="5332" custLinFactNeighborY="600000"/>
      <dgm:spPr/>
      <dgm:t>
        <a:bodyPr/>
        <a:lstStyle/>
        <a:p>
          <a:endParaRPr lang="de-DE"/>
        </a:p>
      </dgm:t>
    </dgm:pt>
    <dgm:pt modelId="{04C26A42-D9DB-0C45-8E5A-11E1E667616C}" type="pres">
      <dgm:prSet presAssocID="{268280DC-8ECF-FC4F-8593-EDE8A6681D4E}" presName="connectorText" presStyleLbl="sibTrans2D1" presStyleIdx="0" presStyleCnt="6"/>
      <dgm:spPr/>
      <dgm:t>
        <a:bodyPr/>
        <a:lstStyle/>
        <a:p>
          <a:endParaRPr lang="de-DE"/>
        </a:p>
      </dgm:t>
    </dgm:pt>
    <dgm:pt modelId="{D75DCED0-8C09-2747-BA4A-A15FCAF14A21}" type="pres">
      <dgm:prSet presAssocID="{C88E6072-136E-EE4A-A1F6-8EF6429271BF}" presName="node" presStyleLbl="node1" presStyleIdx="1" presStyleCnt="7" custScaleX="126211" custScaleY="121932" custLinFactNeighborX="73764" custLinFactNeighborY="-65076">
        <dgm:presLayoutVars>
          <dgm:bulletEnabled val="1"/>
        </dgm:presLayoutVars>
      </dgm:prSet>
      <dgm:spPr/>
      <dgm:t>
        <a:bodyPr/>
        <a:lstStyle/>
        <a:p>
          <a:endParaRPr lang="es-ES"/>
        </a:p>
      </dgm:t>
    </dgm:pt>
    <dgm:pt modelId="{9F79CF4A-3397-8D42-AE96-DA78802C24AE}" type="pres">
      <dgm:prSet presAssocID="{9F630895-CBC3-9940-86E5-40B458400C6B}" presName="sibTrans" presStyleLbl="sibTrans2D1" presStyleIdx="1" presStyleCnt="6" custLinFactY="576025" custLinFactNeighborX="5332" custLinFactNeighborY="600000"/>
      <dgm:spPr/>
      <dgm:t>
        <a:bodyPr/>
        <a:lstStyle/>
        <a:p>
          <a:endParaRPr lang="de-DE"/>
        </a:p>
      </dgm:t>
    </dgm:pt>
    <dgm:pt modelId="{7C95CA18-8061-3D4F-A934-86F6F3E79B9B}" type="pres">
      <dgm:prSet presAssocID="{9F630895-CBC3-9940-86E5-40B458400C6B}" presName="connectorText" presStyleLbl="sibTrans2D1" presStyleIdx="1" presStyleCnt="6"/>
      <dgm:spPr/>
      <dgm:t>
        <a:bodyPr/>
        <a:lstStyle/>
        <a:p>
          <a:endParaRPr lang="de-DE"/>
        </a:p>
      </dgm:t>
    </dgm:pt>
    <dgm:pt modelId="{D9A26815-F8DD-D443-9FED-118EC6F93410}" type="pres">
      <dgm:prSet presAssocID="{7ED26ECE-FFFE-584A-B57B-DF946157F26A}" presName="node" presStyleLbl="node1" presStyleIdx="2" presStyleCnt="7" custScaleX="119335" custScaleY="144474" custLinFactNeighborX="22762" custLinFactNeighborY="-43229">
        <dgm:presLayoutVars>
          <dgm:bulletEnabled val="1"/>
        </dgm:presLayoutVars>
      </dgm:prSet>
      <dgm:spPr/>
      <dgm:t>
        <a:bodyPr/>
        <a:lstStyle/>
        <a:p>
          <a:endParaRPr lang="es-ES"/>
        </a:p>
      </dgm:t>
    </dgm:pt>
    <dgm:pt modelId="{2A3775C0-C774-8044-87D6-F27C969A2118}" type="pres">
      <dgm:prSet presAssocID="{2301F5E5-8E15-EC41-96E8-BE42F233FD3A}" presName="sibTrans" presStyleLbl="sibTrans2D1" presStyleIdx="2" presStyleCnt="6" custLinFactY="576025" custLinFactNeighborX="5332" custLinFactNeighborY="600000"/>
      <dgm:spPr/>
      <dgm:t>
        <a:bodyPr/>
        <a:lstStyle/>
        <a:p>
          <a:endParaRPr lang="de-DE"/>
        </a:p>
      </dgm:t>
    </dgm:pt>
    <dgm:pt modelId="{0992A768-776A-814F-A6E4-7E16640CEC1F}" type="pres">
      <dgm:prSet presAssocID="{2301F5E5-8E15-EC41-96E8-BE42F233FD3A}" presName="connectorText" presStyleLbl="sibTrans2D1" presStyleIdx="2" presStyleCnt="6"/>
      <dgm:spPr/>
      <dgm:t>
        <a:bodyPr/>
        <a:lstStyle/>
        <a:p>
          <a:endParaRPr lang="de-DE"/>
        </a:p>
      </dgm:t>
    </dgm:pt>
    <dgm:pt modelId="{A93C0026-B06B-D840-BBE8-00F1CDCF9839}" type="pres">
      <dgm:prSet presAssocID="{F890D72C-1108-964C-9B58-092679DEAD5A}" presName="node" presStyleLbl="node1" presStyleIdx="3" presStyleCnt="7" custScaleX="114054" custScaleY="159930" custLinFactNeighborX="-30877" custLinFactNeighborY="-36397">
        <dgm:presLayoutVars>
          <dgm:bulletEnabled val="1"/>
        </dgm:presLayoutVars>
      </dgm:prSet>
      <dgm:spPr/>
      <dgm:t>
        <a:bodyPr/>
        <a:lstStyle/>
        <a:p>
          <a:endParaRPr lang="es-ES"/>
        </a:p>
      </dgm:t>
    </dgm:pt>
    <dgm:pt modelId="{AC90F1B0-5E32-B14A-B4DE-4F5373960067}" type="pres">
      <dgm:prSet presAssocID="{058B9847-23E7-9946-A4A1-95202C9994BD}" presName="sibTrans" presStyleLbl="sibTrans2D1" presStyleIdx="3" presStyleCnt="6" custLinFactY="576025" custLinFactNeighborX="5332" custLinFactNeighborY="600000"/>
      <dgm:spPr/>
      <dgm:t>
        <a:bodyPr/>
        <a:lstStyle/>
        <a:p>
          <a:endParaRPr lang="de-DE"/>
        </a:p>
      </dgm:t>
    </dgm:pt>
    <dgm:pt modelId="{670B597D-4236-4345-8781-D532FF2A3F29}" type="pres">
      <dgm:prSet presAssocID="{058B9847-23E7-9946-A4A1-95202C9994BD}" presName="connectorText" presStyleLbl="sibTrans2D1" presStyleIdx="3" presStyleCnt="6"/>
      <dgm:spPr/>
      <dgm:t>
        <a:bodyPr/>
        <a:lstStyle/>
        <a:p>
          <a:endParaRPr lang="de-DE"/>
        </a:p>
      </dgm:t>
    </dgm:pt>
    <dgm:pt modelId="{25A8C16A-C3C0-2F4A-9F99-737DF5E000BF}" type="pres">
      <dgm:prSet presAssocID="{0CD85148-907A-164D-986F-8CDC0891D728}" presName="node" presStyleLbl="node1" presStyleIdx="4" presStyleCnt="7" custScaleX="110546" custScaleY="147592" custLinFactNeighborX="-61364" custLinFactNeighborY="-40460">
        <dgm:presLayoutVars>
          <dgm:bulletEnabled val="1"/>
        </dgm:presLayoutVars>
      </dgm:prSet>
      <dgm:spPr/>
      <dgm:t>
        <a:bodyPr/>
        <a:lstStyle/>
        <a:p>
          <a:endParaRPr lang="es-ES"/>
        </a:p>
      </dgm:t>
    </dgm:pt>
    <dgm:pt modelId="{0245F36C-EF65-804F-9B45-D813077FAAD8}" type="pres">
      <dgm:prSet presAssocID="{E102D31A-1B41-3040-B43F-D35F9F59AEAD}" presName="sibTrans" presStyleLbl="sibTrans2D1" presStyleIdx="4" presStyleCnt="6" custLinFactY="576025" custLinFactNeighborX="5332" custLinFactNeighborY="600000"/>
      <dgm:spPr/>
      <dgm:t>
        <a:bodyPr/>
        <a:lstStyle/>
        <a:p>
          <a:endParaRPr lang="de-DE"/>
        </a:p>
      </dgm:t>
    </dgm:pt>
    <dgm:pt modelId="{4225620C-83A1-C240-B98C-F78F23146013}" type="pres">
      <dgm:prSet presAssocID="{E102D31A-1B41-3040-B43F-D35F9F59AEAD}" presName="connectorText" presStyleLbl="sibTrans2D1" presStyleIdx="4" presStyleCnt="6"/>
      <dgm:spPr/>
      <dgm:t>
        <a:bodyPr/>
        <a:lstStyle/>
        <a:p>
          <a:endParaRPr lang="de-DE"/>
        </a:p>
      </dgm:t>
    </dgm:pt>
    <dgm:pt modelId="{0137CB22-E0DB-1142-8CCC-4BF0D0EEF20F}" type="pres">
      <dgm:prSet presAssocID="{268C6855-792E-A848-A356-A229E3C1999D}" presName="node" presStyleLbl="node1" presStyleIdx="5" presStyleCnt="7" custScaleX="112944" custScaleY="117988" custLinFactNeighborX="-67144" custLinFactNeighborY="70438">
        <dgm:presLayoutVars>
          <dgm:bulletEnabled val="1"/>
        </dgm:presLayoutVars>
      </dgm:prSet>
      <dgm:spPr/>
      <dgm:t>
        <a:bodyPr/>
        <a:lstStyle/>
        <a:p>
          <a:endParaRPr lang="es-ES"/>
        </a:p>
      </dgm:t>
    </dgm:pt>
    <dgm:pt modelId="{186501FC-D295-D440-9F3A-914993AEF996}" type="pres">
      <dgm:prSet presAssocID="{660314A8-C8F2-E346-981E-BD774FBB4212}" presName="sibTrans" presStyleLbl="sibTrans2D1" presStyleIdx="5" presStyleCnt="6" custLinFactY="576025" custLinFactNeighborX="5332" custLinFactNeighborY="600000"/>
      <dgm:spPr/>
      <dgm:t>
        <a:bodyPr/>
        <a:lstStyle/>
        <a:p>
          <a:endParaRPr lang="de-DE"/>
        </a:p>
      </dgm:t>
    </dgm:pt>
    <dgm:pt modelId="{EF7D7905-1B74-7745-8D9D-61DF482F61BB}" type="pres">
      <dgm:prSet presAssocID="{660314A8-C8F2-E346-981E-BD774FBB4212}" presName="connectorText" presStyleLbl="sibTrans2D1" presStyleIdx="5" presStyleCnt="6"/>
      <dgm:spPr/>
      <dgm:t>
        <a:bodyPr/>
        <a:lstStyle/>
        <a:p>
          <a:endParaRPr lang="de-DE"/>
        </a:p>
      </dgm:t>
    </dgm:pt>
    <dgm:pt modelId="{A83F55EC-1DFD-DC43-9C4B-4539A4D897CD}" type="pres">
      <dgm:prSet presAssocID="{FC3B7B21-55D7-E140-8B04-E94E75A1FE44}" presName="node" presStyleLbl="node1" presStyleIdx="6" presStyleCnt="7" custLinFactNeighborX="-49334" custLinFactNeighborY="-29827">
        <dgm:presLayoutVars>
          <dgm:bulletEnabled val="1"/>
        </dgm:presLayoutVars>
      </dgm:prSet>
      <dgm:spPr/>
      <dgm:t>
        <a:bodyPr/>
        <a:lstStyle/>
        <a:p>
          <a:endParaRPr lang="es-ES"/>
        </a:p>
      </dgm:t>
    </dgm:pt>
  </dgm:ptLst>
  <dgm:cxnLst>
    <dgm:cxn modelId="{F56BBB91-876C-4497-A4CB-CAACE2F66F1B}" type="presOf" srcId="{E102D31A-1B41-3040-B43F-D35F9F59AEAD}" destId="{4225620C-83A1-C240-B98C-F78F23146013}" srcOrd="1" destOrd="0" presId="urn:microsoft.com/office/officeart/2005/8/layout/process1"/>
    <dgm:cxn modelId="{58B59BD1-F2AD-425D-96E1-F31399BCFD26}" type="presOf" srcId="{268280DC-8ECF-FC4F-8593-EDE8A6681D4E}" destId="{04C26A42-D9DB-0C45-8E5A-11E1E667616C}" srcOrd="1" destOrd="0" presId="urn:microsoft.com/office/officeart/2005/8/layout/process1"/>
    <dgm:cxn modelId="{44232FCE-3B74-4506-B19B-DAEB23C7B6D1}" type="presOf" srcId="{C88E6072-136E-EE4A-A1F6-8EF6429271BF}" destId="{D75DCED0-8C09-2747-BA4A-A15FCAF14A21}" srcOrd="0" destOrd="0" presId="urn:microsoft.com/office/officeart/2005/8/layout/process1"/>
    <dgm:cxn modelId="{7DA601AF-7F7C-6E44-A57E-941007F6C2E7}" srcId="{CE8CE1ED-43FA-6446-92B4-F434684F03C7}" destId="{DA4D27B4-8B55-2F4E-8EDA-B804EA177FF2}" srcOrd="0" destOrd="0" parTransId="{B632935F-A7C8-174D-A4AC-71A5CC44A19B}" sibTransId="{268280DC-8ECF-FC4F-8593-EDE8A6681D4E}"/>
    <dgm:cxn modelId="{7788CF90-F88A-4947-917F-6427DD1320FC}" type="presOf" srcId="{E102D31A-1B41-3040-B43F-D35F9F59AEAD}" destId="{0245F36C-EF65-804F-9B45-D813077FAAD8}" srcOrd="0" destOrd="0" presId="urn:microsoft.com/office/officeart/2005/8/layout/process1"/>
    <dgm:cxn modelId="{AE430F2F-606C-4763-8643-C995BEA0B2D0}" type="presOf" srcId="{660314A8-C8F2-E346-981E-BD774FBB4212}" destId="{EF7D7905-1B74-7745-8D9D-61DF482F61BB}" srcOrd="1" destOrd="0" presId="urn:microsoft.com/office/officeart/2005/8/layout/process1"/>
    <dgm:cxn modelId="{0E36F5B7-BF6D-4EB1-AD2E-83DE81A3F3EE}" type="presOf" srcId="{2301F5E5-8E15-EC41-96E8-BE42F233FD3A}" destId="{2A3775C0-C774-8044-87D6-F27C969A2118}" srcOrd="0" destOrd="0" presId="urn:microsoft.com/office/officeart/2005/8/layout/process1"/>
    <dgm:cxn modelId="{1D92496C-AF46-4564-8CDB-072E8C5816F5}" type="presOf" srcId="{058B9847-23E7-9946-A4A1-95202C9994BD}" destId="{670B597D-4236-4345-8781-D532FF2A3F29}" srcOrd="1" destOrd="0" presId="urn:microsoft.com/office/officeart/2005/8/layout/process1"/>
    <dgm:cxn modelId="{62755342-F970-4B19-A047-A3515548910C}" type="presOf" srcId="{FC3B7B21-55D7-E140-8B04-E94E75A1FE44}" destId="{A83F55EC-1DFD-DC43-9C4B-4539A4D897CD}" srcOrd="0" destOrd="0" presId="urn:microsoft.com/office/officeart/2005/8/layout/process1"/>
    <dgm:cxn modelId="{51ECED16-CD15-43DB-9A8A-6A5F1EFE4605}" type="presOf" srcId="{268C6855-792E-A848-A356-A229E3C1999D}" destId="{0137CB22-E0DB-1142-8CCC-4BF0D0EEF20F}" srcOrd="0" destOrd="0" presId="urn:microsoft.com/office/officeart/2005/8/layout/process1"/>
    <dgm:cxn modelId="{B508ECB9-BAC0-4058-ADDC-C120946C7AD9}" type="presOf" srcId="{660314A8-C8F2-E346-981E-BD774FBB4212}" destId="{186501FC-D295-D440-9F3A-914993AEF996}" srcOrd="0" destOrd="0" presId="urn:microsoft.com/office/officeart/2005/8/layout/process1"/>
    <dgm:cxn modelId="{1B7BB311-BD8D-4FD9-AF1E-DE512691DC5E}" type="presOf" srcId="{268280DC-8ECF-FC4F-8593-EDE8A6681D4E}" destId="{75CD26A4-A603-FE4C-9314-EC803F2622B7}" srcOrd="0" destOrd="0" presId="urn:microsoft.com/office/officeart/2005/8/layout/process1"/>
    <dgm:cxn modelId="{2D8237E5-84C1-7746-AC20-4EEC0407E426}" srcId="{CE8CE1ED-43FA-6446-92B4-F434684F03C7}" destId="{0CD85148-907A-164D-986F-8CDC0891D728}" srcOrd="4" destOrd="0" parTransId="{DD9CA461-233D-CA44-A91F-421DC4429EF0}" sibTransId="{E102D31A-1B41-3040-B43F-D35F9F59AEAD}"/>
    <dgm:cxn modelId="{80BBE340-E1D2-41A6-B7C7-2A8432C07965}" type="presOf" srcId="{7ED26ECE-FFFE-584A-B57B-DF946157F26A}" destId="{D9A26815-F8DD-D443-9FED-118EC6F93410}" srcOrd="0" destOrd="0" presId="urn:microsoft.com/office/officeart/2005/8/layout/process1"/>
    <dgm:cxn modelId="{3A1680E0-FC37-B841-90BB-27C1A38EC406}" srcId="{CE8CE1ED-43FA-6446-92B4-F434684F03C7}" destId="{FC3B7B21-55D7-E140-8B04-E94E75A1FE44}" srcOrd="6" destOrd="0" parTransId="{24E569AC-D5B5-C34B-A150-C11F080CF970}" sibTransId="{D046BF7C-5CCD-F44A-9560-65BE69922E68}"/>
    <dgm:cxn modelId="{D6AC27DE-6971-4CF0-BAB9-454F1AC42CF4}" type="presOf" srcId="{0CD85148-907A-164D-986F-8CDC0891D728}" destId="{25A8C16A-C3C0-2F4A-9F99-737DF5E000BF}" srcOrd="0" destOrd="0" presId="urn:microsoft.com/office/officeart/2005/8/layout/process1"/>
    <dgm:cxn modelId="{892C93D1-ABA9-4D38-98C2-F667BB3A552A}" type="presOf" srcId="{CE8CE1ED-43FA-6446-92B4-F434684F03C7}" destId="{548F3B8C-FC27-594A-AE07-D7DD00BB83D8}" srcOrd="0" destOrd="0" presId="urn:microsoft.com/office/officeart/2005/8/layout/process1"/>
    <dgm:cxn modelId="{7F28FEE7-C7E9-4CA1-BADB-7ACF15942254}" type="presOf" srcId="{058B9847-23E7-9946-A4A1-95202C9994BD}" destId="{AC90F1B0-5E32-B14A-B4DE-4F5373960067}" srcOrd="0" destOrd="0" presId="urn:microsoft.com/office/officeart/2005/8/layout/process1"/>
    <dgm:cxn modelId="{D6D7CF05-6759-3144-8433-97BF89925016}" srcId="{CE8CE1ED-43FA-6446-92B4-F434684F03C7}" destId="{7ED26ECE-FFFE-584A-B57B-DF946157F26A}" srcOrd="2" destOrd="0" parTransId="{AB3B137E-7035-BC48-A2AB-4EC64401E9D5}" sibTransId="{2301F5E5-8E15-EC41-96E8-BE42F233FD3A}"/>
    <dgm:cxn modelId="{D4BC87A8-0708-4A25-867A-3CB26EAEB83B}" type="presOf" srcId="{DA4D27B4-8B55-2F4E-8EDA-B804EA177FF2}" destId="{B030B8A5-D379-C44D-B69C-19B7A0305F60}" srcOrd="0" destOrd="0" presId="urn:microsoft.com/office/officeart/2005/8/layout/process1"/>
    <dgm:cxn modelId="{1C068874-B865-3D4D-8DCC-8CEF65F2E314}" srcId="{CE8CE1ED-43FA-6446-92B4-F434684F03C7}" destId="{C88E6072-136E-EE4A-A1F6-8EF6429271BF}" srcOrd="1" destOrd="0" parTransId="{7EECFB7E-70A9-9549-A2B0-262FE573C11D}" sibTransId="{9F630895-CBC3-9940-86E5-40B458400C6B}"/>
    <dgm:cxn modelId="{BB11DC61-DE4C-4639-B318-58E01CB337D0}" type="presOf" srcId="{9F630895-CBC3-9940-86E5-40B458400C6B}" destId="{7C95CA18-8061-3D4F-A934-86F6F3E79B9B}" srcOrd="1" destOrd="0" presId="urn:microsoft.com/office/officeart/2005/8/layout/process1"/>
    <dgm:cxn modelId="{EE99C0D0-7A54-4B01-B71F-AEB7AEC17B42}" type="presOf" srcId="{9F630895-CBC3-9940-86E5-40B458400C6B}" destId="{9F79CF4A-3397-8D42-AE96-DA78802C24AE}" srcOrd="0" destOrd="0" presId="urn:microsoft.com/office/officeart/2005/8/layout/process1"/>
    <dgm:cxn modelId="{7E6146EE-380E-2347-89AD-CC921A03C2AC}" srcId="{CE8CE1ED-43FA-6446-92B4-F434684F03C7}" destId="{F890D72C-1108-964C-9B58-092679DEAD5A}" srcOrd="3" destOrd="0" parTransId="{3FE8415E-0C0F-8346-9F28-5E7A6D5C1A60}" sibTransId="{058B9847-23E7-9946-A4A1-95202C9994BD}"/>
    <dgm:cxn modelId="{628CF063-A543-6948-8CDE-1FE852FBC4AB}" srcId="{CE8CE1ED-43FA-6446-92B4-F434684F03C7}" destId="{268C6855-792E-A848-A356-A229E3C1999D}" srcOrd="5" destOrd="0" parTransId="{71FD1DA2-917A-B448-B821-EF14F2DD858D}" sibTransId="{660314A8-C8F2-E346-981E-BD774FBB4212}"/>
    <dgm:cxn modelId="{F630C669-B102-43AF-9E86-BFBB77D80819}" type="presOf" srcId="{F890D72C-1108-964C-9B58-092679DEAD5A}" destId="{A93C0026-B06B-D840-BBE8-00F1CDCF9839}" srcOrd="0" destOrd="0" presId="urn:microsoft.com/office/officeart/2005/8/layout/process1"/>
    <dgm:cxn modelId="{B12E1920-F322-43D8-AE91-CFAC878B25A3}" type="presOf" srcId="{2301F5E5-8E15-EC41-96E8-BE42F233FD3A}" destId="{0992A768-776A-814F-A6E4-7E16640CEC1F}" srcOrd="1" destOrd="0" presId="urn:microsoft.com/office/officeart/2005/8/layout/process1"/>
    <dgm:cxn modelId="{C6E96FD2-8914-4C43-A131-DF1AE00F3EBD}" type="presParOf" srcId="{548F3B8C-FC27-594A-AE07-D7DD00BB83D8}" destId="{B030B8A5-D379-C44D-B69C-19B7A0305F60}" srcOrd="0" destOrd="0" presId="urn:microsoft.com/office/officeart/2005/8/layout/process1"/>
    <dgm:cxn modelId="{4E0013F6-5819-42F7-84D5-40A11A17BB51}" type="presParOf" srcId="{548F3B8C-FC27-594A-AE07-D7DD00BB83D8}" destId="{75CD26A4-A603-FE4C-9314-EC803F2622B7}" srcOrd="1" destOrd="0" presId="urn:microsoft.com/office/officeart/2005/8/layout/process1"/>
    <dgm:cxn modelId="{645758BB-CA74-4DF4-A7A6-3D54A4C55C97}" type="presParOf" srcId="{75CD26A4-A603-FE4C-9314-EC803F2622B7}" destId="{04C26A42-D9DB-0C45-8E5A-11E1E667616C}" srcOrd="0" destOrd="0" presId="urn:microsoft.com/office/officeart/2005/8/layout/process1"/>
    <dgm:cxn modelId="{A4CE7265-9951-423C-8400-E814FD159012}" type="presParOf" srcId="{548F3B8C-FC27-594A-AE07-D7DD00BB83D8}" destId="{D75DCED0-8C09-2747-BA4A-A15FCAF14A21}" srcOrd="2" destOrd="0" presId="urn:microsoft.com/office/officeart/2005/8/layout/process1"/>
    <dgm:cxn modelId="{F88610FC-D0CA-4DDC-9ED8-6AD6F24BC3B8}" type="presParOf" srcId="{548F3B8C-FC27-594A-AE07-D7DD00BB83D8}" destId="{9F79CF4A-3397-8D42-AE96-DA78802C24AE}" srcOrd="3" destOrd="0" presId="urn:microsoft.com/office/officeart/2005/8/layout/process1"/>
    <dgm:cxn modelId="{5F424B27-38A8-4D60-A94D-A762B980B4D5}" type="presParOf" srcId="{9F79CF4A-3397-8D42-AE96-DA78802C24AE}" destId="{7C95CA18-8061-3D4F-A934-86F6F3E79B9B}" srcOrd="0" destOrd="0" presId="urn:microsoft.com/office/officeart/2005/8/layout/process1"/>
    <dgm:cxn modelId="{D10BAE0A-D506-4926-80BE-8DEE17B0F4ED}" type="presParOf" srcId="{548F3B8C-FC27-594A-AE07-D7DD00BB83D8}" destId="{D9A26815-F8DD-D443-9FED-118EC6F93410}" srcOrd="4" destOrd="0" presId="urn:microsoft.com/office/officeart/2005/8/layout/process1"/>
    <dgm:cxn modelId="{F0F15852-F0B8-4366-ABEF-D11684C32E97}" type="presParOf" srcId="{548F3B8C-FC27-594A-AE07-D7DD00BB83D8}" destId="{2A3775C0-C774-8044-87D6-F27C969A2118}" srcOrd="5" destOrd="0" presId="urn:microsoft.com/office/officeart/2005/8/layout/process1"/>
    <dgm:cxn modelId="{CF80870B-8A53-4819-8B13-E1513C2FB978}" type="presParOf" srcId="{2A3775C0-C774-8044-87D6-F27C969A2118}" destId="{0992A768-776A-814F-A6E4-7E16640CEC1F}" srcOrd="0" destOrd="0" presId="urn:microsoft.com/office/officeart/2005/8/layout/process1"/>
    <dgm:cxn modelId="{1F68DF8E-36E1-4047-8F64-A493BDB7007D}" type="presParOf" srcId="{548F3B8C-FC27-594A-AE07-D7DD00BB83D8}" destId="{A93C0026-B06B-D840-BBE8-00F1CDCF9839}" srcOrd="6" destOrd="0" presId="urn:microsoft.com/office/officeart/2005/8/layout/process1"/>
    <dgm:cxn modelId="{91023EF4-5CE9-4226-B54C-5BD6DB238B11}" type="presParOf" srcId="{548F3B8C-FC27-594A-AE07-D7DD00BB83D8}" destId="{AC90F1B0-5E32-B14A-B4DE-4F5373960067}" srcOrd="7" destOrd="0" presId="urn:microsoft.com/office/officeart/2005/8/layout/process1"/>
    <dgm:cxn modelId="{674C32F0-9E70-4315-BDC4-2D4EB82ADC84}" type="presParOf" srcId="{AC90F1B0-5E32-B14A-B4DE-4F5373960067}" destId="{670B597D-4236-4345-8781-D532FF2A3F29}" srcOrd="0" destOrd="0" presId="urn:microsoft.com/office/officeart/2005/8/layout/process1"/>
    <dgm:cxn modelId="{50BAC714-0592-4D46-A113-8251FFF4144F}" type="presParOf" srcId="{548F3B8C-FC27-594A-AE07-D7DD00BB83D8}" destId="{25A8C16A-C3C0-2F4A-9F99-737DF5E000BF}" srcOrd="8" destOrd="0" presId="urn:microsoft.com/office/officeart/2005/8/layout/process1"/>
    <dgm:cxn modelId="{AA8B143D-86D6-4F40-925F-D7953F0E963C}" type="presParOf" srcId="{548F3B8C-FC27-594A-AE07-D7DD00BB83D8}" destId="{0245F36C-EF65-804F-9B45-D813077FAAD8}" srcOrd="9" destOrd="0" presId="urn:microsoft.com/office/officeart/2005/8/layout/process1"/>
    <dgm:cxn modelId="{E9F7F92C-0FA0-41F5-9553-D527620BCD15}" type="presParOf" srcId="{0245F36C-EF65-804F-9B45-D813077FAAD8}" destId="{4225620C-83A1-C240-B98C-F78F23146013}" srcOrd="0" destOrd="0" presId="urn:microsoft.com/office/officeart/2005/8/layout/process1"/>
    <dgm:cxn modelId="{1AC560DF-0B7D-467A-8284-9F00C5386B33}" type="presParOf" srcId="{548F3B8C-FC27-594A-AE07-D7DD00BB83D8}" destId="{0137CB22-E0DB-1142-8CCC-4BF0D0EEF20F}" srcOrd="10" destOrd="0" presId="urn:microsoft.com/office/officeart/2005/8/layout/process1"/>
    <dgm:cxn modelId="{102FEB14-0FD1-4DEE-90BD-8C7779972816}" type="presParOf" srcId="{548F3B8C-FC27-594A-AE07-D7DD00BB83D8}" destId="{186501FC-D295-D440-9F3A-914993AEF996}" srcOrd="11" destOrd="0" presId="urn:microsoft.com/office/officeart/2005/8/layout/process1"/>
    <dgm:cxn modelId="{7CF51972-85EA-4A6C-8777-136F3F005557}" type="presParOf" srcId="{186501FC-D295-D440-9F3A-914993AEF996}" destId="{EF7D7905-1B74-7745-8D9D-61DF482F61BB}" srcOrd="0" destOrd="0" presId="urn:microsoft.com/office/officeart/2005/8/layout/process1"/>
    <dgm:cxn modelId="{45BED029-303E-413A-B90E-67C1F732CBC8}" type="presParOf" srcId="{548F3B8C-FC27-594A-AE07-D7DD00BB83D8}" destId="{A83F55EC-1DFD-DC43-9C4B-4539A4D897CD}" srcOrd="12"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F823FEA-3D23-4463-A69E-5205E29D81B4}" type="doc">
      <dgm:prSet loTypeId="urn:microsoft.com/office/officeart/2005/8/layout/chevron1" loCatId="process" qsTypeId="urn:microsoft.com/office/officeart/2005/8/quickstyle/simple1" qsCatId="simple" csTypeId="urn:microsoft.com/office/officeart/2005/8/colors/accent0_1" csCatId="mainScheme" phldr="1"/>
      <dgm:spPr/>
    </dgm:pt>
    <dgm:pt modelId="{842F1A9A-2366-4E35-8085-A6DD0718E043}">
      <dgm:prSet phldrT="[Text]"/>
      <dgm:spPr/>
      <dgm:t>
        <a:bodyPr/>
        <a:lstStyle/>
        <a:p>
          <a:r>
            <a:rPr lang="es-ES_tradnl" noProof="0" dirty="0" smtClean="0"/>
            <a:t>Insumo</a:t>
          </a:r>
          <a:endParaRPr lang="es-ES_tradnl" noProof="0" dirty="0"/>
        </a:p>
      </dgm:t>
    </dgm:pt>
    <dgm:pt modelId="{97D52888-6A8E-4FB9-8557-DE0C3ABC72AF}" type="parTrans" cxnId="{4C8BC8C4-16D8-4910-8E48-D57F71930D07}">
      <dgm:prSet/>
      <dgm:spPr/>
      <dgm:t>
        <a:bodyPr/>
        <a:lstStyle/>
        <a:p>
          <a:endParaRPr lang="de-DE"/>
        </a:p>
      </dgm:t>
    </dgm:pt>
    <dgm:pt modelId="{B0B2E848-F1A8-4CD9-9E18-A1EDD5AF14AB}" type="sibTrans" cxnId="{4C8BC8C4-16D8-4910-8E48-D57F71930D07}">
      <dgm:prSet/>
      <dgm:spPr/>
      <dgm:t>
        <a:bodyPr/>
        <a:lstStyle/>
        <a:p>
          <a:endParaRPr lang="de-DE"/>
        </a:p>
      </dgm:t>
    </dgm:pt>
    <dgm:pt modelId="{77086DE8-FDA1-4CFC-A4FD-DAE583C9AB02}">
      <dgm:prSet phldrT="[Text]"/>
      <dgm:spPr/>
      <dgm:t>
        <a:bodyPr/>
        <a:lstStyle/>
        <a:p>
          <a:r>
            <a:rPr lang="es-ES_tradnl" noProof="0" dirty="0" smtClean="0"/>
            <a:t>Producto</a:t>
          </a:r>
          <a:endParaRPr lang="es-ES_tradnl" noProof="0" dirty="0"/>
        </a:p>
      </dgm:t>
    </dgm:pt>
    <dgm:pt modelId="{076707F7-D428-4ED4-BAFA-29DDEA9D77EC}" type="parTrans" cxnId="{C16F79AA-6C73-476A-801E-9943913D82A4}">
      <dgm:prSet/>
      <dgm:spPr/>
      <dgm:t>
        <a:bodyPr/>
        <a:lstStyle/>
        <a:p>
          <a:endParaRPr lang="de-DE"/>
        </a:p>
      </dgm:t>
    </dgm:pt>
    <dgm:pt modelId="{231CB620-DD14-4EBD-84D3-DFCA0B81C3F1}" type="sibTrans" cxnId="{C16F79AA-6C73-476A-801E-9943913D82A4}">
      <dgm:prSet/>
      <dgm:spPr/>
      <dgm:t>
        <a:bodyPr/>
        <a:lstStyle/>
        <a:p>
          <a:endParaRPr lang="de-DE"/>
        </a:p>
      </dgm:t>
    </dgm:pt>
    <dgm:pt modelId="{EFAB7CCB-FB11-4DEF-B3C6-1AF0EB0D236C}">
      <dgm:prSet phldrT="[Text]"/>
      <dgm:spPr/>
      <dgm:t>
        <a:bodyPr/>
        <a:lstStyle/>
        <a:p>
          <a:r>
            <a:rPr lang="es-ES_tradnl" noProof="0" dirty="0" smtClean="0"/>
            <a:t>Resultados</a:t>
          </a:r>
          <a:endParaRPr lang="es-ES_tradnl" noProof="0" dirty="0"/>
        </a:p>
      </dgm:t>
    </dgm:pt>
    <dgm:pt modelId="{220FC9CB-312D-42E8-9DEE-AEC01C9EAAAD}" type="parTrans" cxnId="{DE64E37B-5875-4E68-9F6C-1A240EE295E7}">
      <dgm:prSet/>
      <dgm:spPr/>
      <dgm:t>
        <a:bodyPr/>
        <a:lstStyle/>
        <a:p>
          <a:endParaRPr lang="de-DE"/>
        </a:p>
      </dgm:t>
    </dgm:pt>
    <dgm:pt modelId="{120B134C-8405-4E08-8A16-7B45C71CEB3D}" type="sibTrans" cxnId="{DE64E37B-5875-4E68-9F6C-1A240EE295E7}">
      <dgm:prSet/>
      <dgm:spPr/>
      <dgm:t>
        <a:bodyPr/>
        <a:lstStyle/>
        <a:p>
          <a:endParaRPr lang="de-DE"/>
        </a:p>
      </dgm:t>
    </dgm:pt>
    <dgm:pt modelId="{FB3D40FD-3D47-4432-B481-891C587066E6}">
      <dgm:prSet/>
      <dgm:spPr/>
      <dgm:t>
        <a:bodyPr/>
        <a:lstStyle/>
        <a:p>
          <a:r>
            <a:rPr lang="es-ES_tradnl" noProof="0" dirty="0" smtClean="0"/>
            <a:t>Impactos</a:t>
          </a:r>
          <a:endParaRPr lang="es-ES_tradnl" noProof="0" dirty="0"/>
        </a:p>
      </dgm:t>
    </dgm:pt>
    <dgm:pt modelId="{75335D39-03A6-4A3F-9835-DDDEA44ADD61}" type="parTrans" cxnId="{38277114-BBC6-4889-9577-D48C615E01E8}">
      <dgm:prSet/>
      <dgm:spPr/>
      <dgm:t>
        <a:bodyPr/>
        <a:lstStyle/>
        <a:p>
          <a:endParaRPr lang="de-DE"/>
        </a:p>
      </dgm:t>
    </dgm:pt>
    <dgm:pt modelId="{7F040E2C-6346-46D1-A9D7-49C156639A5F}" type="sibTrans" cxnId="{38277114-BBC6-4889-9577-D48C615E01E8}">
      <dgm:prSet/>
      <dgm:spPr/>
      <dgm:t>
        <a:bodyPr/>
        <a:lstStyle/>
        <a:p>
          <a:endParaRPr lang="de-DE"/>
        </a:p>
      </dgm:t>
    </dgm:pt>
    <dgm:pt modelId="{8C73D0E2-7129-4DF1-A365-E62E50410EBA}" type="pres">
      <dgm:prSet presAssocID="{EF823FEA-3D23-4463-A69E-5205E29D81B4}" presName="Name0" presStyleCnt="0">
        <dgm:presLayoutVars>
          <dgm:dir/>
          <dgm:animLvl val="lvl"/>
          <dgm:resizeHandles val="exact"/>
        </dgm:presLayoutVars>
      </dgm:prSet>
      <dgm:spPr/>
    </dgm:pt>
    <dgm:pt modelId="{B7C0BBE1-C5D2-46D4-BD58-5D92B8C8971F}" type="pres">
      <dgm:prSet presAssocID="{842F1A9A-2366-4E35-8085-A6DD0718E043}" presName="parTxOnly" presStyleLbl="node1" presStyleIdx="0" presStyleCnt="4">
        <dgm:presLayoutVars>
          <dgm:chMax val="0"/>
          <dgm:chPref val="0"/>
          <dgm:bulletEnabled val="1"/>
        </dgm:presLayoutVars>
      </dgm:prSet>
      <dgm:spPr/>
      <dgm:t>
        <a:bodyPr/>
        <a:lstStyle/>
        <a:p>
          <a:endParaRPr lang="de-DE"/>
        </a:p>
      </dgm:t>
    </dgm:pt>
    <dgm:pt modelId="{879A4789-9233-47B3-A555-059E0E5B9434}" type="pres">
      <dgm:prSet presAssocID="{B0B2E848-F1A8-4CD9-9E18-A1EDD5AF14AB}" presName="parTxOnlySpace" presStyleCnt="0"/>
      <dgm:spPr/>
    </dgm:pt>
    <dgm:pt modelId="{96CAEF47-A218-4B4E-8EDD-C94F6FE990C7}" type="pres">
      <dgm:prSet presAssocID="{77086DE8-FDA1-4CFC-A4FD-DAE583C9AB02}" presName="parTxOnly" presStyleLbl="node1" presStyleIdx="1" presStyleCnt="4">
        <dgm:presLayoutVars>
          <dgm:chMax val="0"/>
          <dgm:chPref val="0"/>
          <dgm:bulletEnabled val="1"/>
        </dgm:presLayoutVars>
      </dgm:prSet>
      <dgm:spPr/>
      <dgm:t>
        <a:bodyPr/>
        <a:lstStyle/>
        <a:p>
          <a:endParaRPr lang="de-DE"/>
        </a:p>
      </dgm:t>
    </dgm:pt>
    <dgm:pt modelId="{1B97842C-975B-403C-A169-C73141E61010}" type="pres">
      <dgm:prSet presAssocID="{231CB620-DD14-4EBD-84D3-DFCA0B81C3F1}" presName="parTxOnlySpace" presStyleCnt="0"/>
      <dgm:spPr/>
    </dgm:pt>
    <dgm:pt modelId="{026327AD-73F6-4790-A5E1-A4F44419D71D}" type="pres">
      <dgm:prSet presAssocID="{EFAB7CCB-FB11-4DEF-B3C6-1AF0EB0D236C}" presName="parTxOnly" presStyleLbl="node1" presStyleIdx="2" presStyleCnt="4">
        <dgm:presLayoutVars>
          <dgm:chMax val="0"/>
          <dgm:chPref val="0"/>
          <dgm:bulletEnabled val="1"/>
        </dgm:presLayoutVars>
      </dgm:prSet>
      <dgm:spPr/>
      <dgm:t>
        <a:bodyPr/>
        <a:lstStyle/>
        <a:p>
          <a:endParaRPr lang="de-DE"/>
        </a:p>
      </dgm:t>
    </dgm:pt>
    <dgm:pt modelId="{831681CB-802E-4044-B572-BAA035B9BFA3}" type="pres">
      <dgm:prSet presAssocID="{120B134C-8405-4E08-8A16-7B45C71CEB3D}" presName="parTxOnlySpace" presStyleCnt="0"/>
      <dgm:spPr/>
    </dgm:pt>
    <dgm:pt modelId="{27B244C3-F4BC-4E73-8F32-00CEE8FA86B2}" type="pres">
      <dgm:prSet presAssocID="{FB3D40FD-3D47-4432-B481-891C587066E6}" presName="parTxOnly" presStyleLbl="node1" presStyleIdx="3" presStyleCnt="4">
        <dgm:presLayoutVars>
          <dgm:chMax val="0"/>
          <dgm:chPref val="0"/>
          <dgm:bulletEnabled val="1"/>
        </dgm:presLayoutVars>
      </dgm:prSet>
      <dgm:spPr/>
      <dgm:t>
        <a:bodyPr/>
        <a:lstStyle/>
        <a:p>
          <a:endParaRPr lang="de-DE"/>
        </a:p>
      </dgm:t>
    </dgm:pt>
  </dgm:ptLst>
  <dgm:cxnLst>
    <dgm:cxn modelId="{801FE52B-61B5-7248-8B1B-00A9CFDDB2F9}" type="presOf" srcId="{FB3D40FD-3D47-4432-B481-891C587066E6}" destId="{27B244C3-F4BC-4E73-8F32-00CEE8FA86B2}" srcOrd="0" destOrd="0" presId="urn:microsoft.com/office/officeart/2005/8/layout/chevron1"/>
    <dgm:cxn modelId="{7F518C89-A3B9-9140-965D-8AF3E3CB3058}" type="presOf" srcId="{EF823FEA-3D23-4463-A69E-5205E29D81B4}" destId="{8C73D0E2-7129-4DF1-A365-E62E50410EBA}" srcOrd="0" destOrd="0" presId="urn:microsoft.com/office/officeart/2005/8/layout/chevron1"/>
    <dgm:cxn modelId="{4F0FBACC-924D-934D-BBD4-06AB84C6A12D}" type="presOf" srcId="{77086DE8-FDA1-4CFC-A4FD-DAE583C9AB02}" destId="{96CAEF47-A218-4B4E-8EDD-C94F6FE990C7}" srcOrd="0" destOrd="0" presId="urn:microsoft.com/office/officeart/2005/8/layout/chevron1"/>
    <dgm:cxn modelId="{DE64E37B-5875-4E68-9F6C-1A240EE295E7}" srcId="{EF823FEA-3D23-4463-A69E-5205E29D81B4}" destId="{EFAB7CCB-FB11-4DEF-B3C6-1AF0EB0D236C}" srcOrd="2" destOrd="0" parTransId="{220FC9CB-312D-42E8-9DEE-AEC01C9EAAAD}" sibTransId="{120B134C-8405-4E08-8A16-7B45C71CEB3D}"/>
    <dgm:cxn modelId="{38277114-BBC6-4889-9577-D48C615E01E8}" srcId="{EF823FEA-3D23-4463-A69E-5205E29D81B4}" destId="{FB3D40FD-3D47-4432-B481-891C587066E6}" srcOrd="3" destOrd="0" parTransId="{75335D39-03A6-4A3F-9835-DDDEA44ADD61}" sibTransId="{7F040E2C-6346-46D1-A9D7-49C156639A5F}"/>
    <dgm:cxn modelId="{4C8BC8C4-16D8-4910-8E48-D57F71930D07}" srcId="{EF823FEA-3D23-4463-A69E-5205E29D81B4}" destId="{842F1A9A-2366-4E35-8085-A6DD0718E043}" srcOrd="0" destOrd="0" parTransId="{97D52888-6A8E-4FB9-8557-DE0C3ABC72AF}" sibTransId="{B0B2E848-F1A8-4CD9-9E18-A1EDD5AF14AB}"/>
    <dgm:cxn modelId="{8532E494-D03F-674E-B752-39A04A50BCF2}" type="presOf" srcId="{EFAB7CCB-FB11-4DEF-B3C6-1AF0EB0D236C}" destId="{026327AD-73F6-4790-A5E1-A4F44419D71D}" srcOrd="0" destOrd="0" presId="urn:microsoft.com/office/officeart/2005/8/layout/chevron1"/>
    <dgm:cxn modelId="{C16F79AA-6C73-476A-801E-9943913D82A4}" srcId="{EF823FEA-3D23-4463-A69E-5205E29D81B4}" destId="{77086DE8-FDA1-4CFC-A4FD-DAE583C9AB02}" srcOrd="1" destOrd="0" parTransId="{076707F7-D428-4ED4-BAFA-29DDEA9D77EC}" sibTransId="{231CB620-DD14-4EBD-84D3-DFCA0B81C3F1}"/>
    <dgm:cxn modelId="{6C7BDC60-0A39-1C44-8469-AB3724D4F4E1}" type="presOf" srcId="{842F1A9A-2366-4E35-8085-A6DD0718E043}" destId="{B7C0BBE1-C5D2-46D4-BD58-5D92B8C8971F}" srcOrd="0" destOrd="0" presId="urn:microsoft.com/office/officeart/2005/8/layout/chevron1"/>
    <dgm:cxn modelId="{13B30469-0E59-E147-AA6F-247F0BB76839}" type="presParOf" srcId="{8C73D0E2-7129-4DF1-A365-E62E50410EBA}" destId="{B7C0BBE1-C5D2-46D4-BD58-5D92B8C8971F}" srcOrd="0" destOrd="0" presId="urn:microsoft.com/office/officeart/2005/8/layout/chevron1"/>
    <dgm:cxn modelId="{521D8A95-3E40-4A46-B43E-ABB29B5248D3}" type="presParOf" srcId="{8C73D0E2-7129-4DF1-A365-E62E50410EBA}" destId="{879A4789-9233-47B3-A555-059E0E5B9434}" srcOrd="1" destOrd="0" presId="urn:microsoft.com/office/officeart/2005/8/layout/chevron1"/>
    <dgm:cxn modelId="{FAA6183E-184C-C247-A3AE-B58FE70A92A3}" type="presParOf" srcId="{8C73D0E2-7129-4DF1-A365-E62E50410EBA}" destId="{96CAEF47-A218-4B4E-8EDD-C94F6FE990C7}" srcOrd="2" destOrd="0" presId="urn:microsoft.com/office/officeart/2005/8/layout/chevron1"/>
    <dgm:cxn modelId="{7BDC7C22-F604-284B-ADA4-365A976FF9BF}" type="presParOf" srcId="{8C73D0E2-7129-4DF1-A365-E62E50410EBA}" destId="{1B97842C-975B-403C-A169-C73141E61010}" srcOrd="3" destOrd="0" presId="urn:microsoft.com/office/officeart/2005/8/layout/chevron1"/>
    <dgm:cxn modelId="{76BB6D58-AF2C-5045-B7B2-98797900ADF4}" type="presParOf" srcId="{8C73D0E2-7129-4DF1-A365-E62E50410EBA}" destId="{026327AD-73F6-4790-A5E1-A4F44419D71D}" srcOrd="4" destOrd="0" presId="urn:microsoft.com/office/officeart/2005/8/layout/chevron1"/>
    <dgm:cxn modelId="{AA5CEAC4-6E37-D14B-8AAA-79454A4827C1}" type="presParOf" srcId="{8C73D0E2-7129-4DF1-A365-E62E50410EBA}" destId="{831681CB-802E-4044-B572-BAA035B9BFA3}" srcOrd="5" destOrd="0" presId="urn:microsoft.com/office/officeart/2005/8/layout/chevron1"/>
    <dgm:cxn modelId="{E5C69121-8E18-4548-94F7-B136EF872FFD}" type="presParOf" srcId="{8C73D0E2-7129-4DF1-A365-E62E50410EBA}" destId="{27B244C3-F4BC-4E73-8F32-00CEE8FA86B2}"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C03E6-3EFC-46A8-A7F4-9C6E6BFF77D2}">
      <dsp:nvSpPr>
        <dsp:cNvPr id="0" name=""/>
        <dsp:cNvSpPr/>
      </dsp:nvSpPr>
      <dsp:spPr>
        <a:xfrm rot="16200000">
          <a:off x="916052" y="-916052"/>
          <a:ext cx="2539478" cy="4371584"/>
        </a:xfrm>
        <a:prstGeom prst="round1Rect">
          <a:avLst/>
        </a:prstGeom>
        <a:blipFill dpi="0" rotWithShape="0">
          <a:blip xmlns:r="http://schemas.openxmlformats.org/officeDocument/2006/relationships" r:embed="rId1">
            <a:alphaModFix amt="50000"/>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de-DE" sz="2400" b="1" kern="1200" dirty="0" smtClean="0"/>
            <a:t>Incertidumbre</a:t>
          </a:r>
        </a:p>
        <a:p>
          <a:pPr lvl="0" algn="ctr" defTabSz="1066800">
            <a:lnSpc>
              <a:spcPct val="90000"/>
            </a:lnSpc>
            <a:spcBef>
              <a:spcPct val="0"/>
            </a:spcBef>
            <a:spcAft>
              <a:spcPct val="35000"/>
            </a:spcAft>
          </a:pPr>
          <a:r>
            <a:rPr lang="de-DE" sz="2400" kern="1200" dirty="0" smtClean="0"/>
            <a:t>En el desarrollo climático y socio-económico</a:t>
          </a:r>
          <a:endParaRPr lang="en-AU" sz="2400" kern="1200" dirty="0"/>
        </a:p>
      </dsp:txBody>
      <dsp:txXfrm rot="5400000">
        <a:off x="-1" y="1"/>
        <a:ext cx="4371584" cy="1904608"/>
      </dsp:txXfrm>
    </dsp:sp>
    <dsp:sp modelId="{E25A2EE5-C89B-49D8-82B7-246F5F34CD86}">
      <dsp:nvSpPr>
        <dsp:cNvPr id="0" name=""/>
        <dsp:cNvSpPr/>
      </dsp:nvSpPr>
      <dsp:spPr>
        <a:xfrm>
          <a:off x="4371584" y="0"/>
          <a:ext cx="4371584" cy="2539478"/>
        </a:xfrm>
        <a:prstGeom prst="round1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endParaRPr lang="de-DE" sz="2400" b="1" kern="1200" dirty="0" smtClean="0"/>
        </a:p>
        <a:p>
          <a:pPr lvl="0" algn="ctr" defTabSz="1066800">
            <a:lnSpc>
              <a:spcPct val="90000"/>
            </a:lnSpc>
            <a:spcBef>
              <a:spcPct val="0"/>
            </a:spcBef>
            <a:spcAft>
              <a:spcPct val="35000"/>
            </a:spcAft>
          </a:pPr>
          <a:r>
            <a:rPr lang="de-DE" sz="2400" b="1" kern="1200" dirty="0" smtClean="0"/>
            <a:t>Horizonte de tiempo largo</a:t>
          </a:r>
        </a:p>
        <a:p>
          <a:pPr lvl="0" algn="ctr" defTabSz="1066800">
            <a:lnSpc>
              <a:spcPct val="90000"/>
            </a:lnSpc>
            <a:spcBef>
              <a:spcPct val="0"/>
            </a:spcBef>
            <a:spcAft>
              <a:spcPct val="35000"/>
            </a:spcAft>
          </a:pPr>
          <a:r>
            <a:rPr lang="de-DE" sz="2400" kern="1200" dirty="0" smtClean="0"/>
            <a:t>El éxito de la adaptación sólo es visible en el largo plazo</a:t>
          </a:r>
          <a:endParaRPr lang="en-AU" sz="2400" kern="1200" dirty="0"/>
        </a:p>
      </dsp:txBody>
      <dsp:txXfrm>
        <a:off x="4371584" y="0"/>
        <a:ext cx="4371584" cy="1904608"/>
      </dsp:txXfrm>
    </dsp:sp>
    <dsp:sp modelId="{3443BB55-9052-46A0-B637-458A14D9647B}">
      <dsp:nvSpPr>
        <dsp:cNvPr id="0" name=""/>
        <dsp:cNvSpPr/>
      </dsp:nvSpPr>
      <dsp:spPr>
        <a:xfrm rot="10800000">
          <a:off x="0" y="2539478"/>
          <a:ext cx="4371584" cy="2539478"/>
        </a:xfrm>
        <a:prstGeom prst="round1Rect">
          <a:avLst/>
        </a:prstGeom>
        <a:blipFill dpi="0" rotWithShape="0">
          <a:blip xmlns:r="http://schemas.openxmlformats.org/officeDocument/2006/relationships" r:embed="rId2">
            <a:alphaModFix amt="50000"/>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de-DE" sz="2400" b="1" kern="1200" dirty="0" smtClean="0"/>
            <a:t>Complejidad</a:t>
          </a:r>
        </a:p>
        <a:p>
          <a:pPr lvl="0" algn="ctr" defTabSz="1066800">
            <a:lnSpc>
              <a:spcPct val="90000"/>
            </a:lnSpc>
            <a:spcBef>
              <a:spcPct val="0"/>
            </a:spcBef>
            <a:spcAft>
              <a:spcPct val="35000"/>
            </a:spcAft>
          </a:pPr>
          <a:r>
            <a:rPr lang="de-DE" sz="2400" kern="1200" dirty="0" smtClean="0"/>
            <a:t>Complicación </a:t>
          </a:r>
          <a:r>
            <a:rPr lang="de-DE" sz="2400" kern="1200" dirty="0" err="1" smtClean="0"/>
            <a:t>con</a:t>
          </a:r>
          <a:r>
            <a:rPr lang="de-DE" sz="2400" kern="1200" dirty="0" smtClean="0"/>
            <a:t> </a:t>
          </a:r>
          <a:r>
            <a:rPr lang="de-DE" sz="2400" kern="1200" dirty="0" err="1" smtClean="0"/>
            <a:t>factores</a:t>
          </a:r>
          <a:r>
            <a:rPr lang="de-DE" sz="2400" kern="1200" dirty="0" smtClean="0"/>
            <a:t> </a:t>
          </a:r>
          <a:r>
            <a:rPr lang="de-DE" sz="2400" kern="1200" dirty="0" smtClean="0"/>
            <a:t>sociales y económicos</a:t>
          </a:r>
          <a:endParaRPr lang="en-AU" sz="2400" kern="1200" dirty="0"/>
        </a:p>
      </dsp:txBody>
      <dsp:txXfrm rot="10800000">
        <a:off x="0" y="3174347"/>
        <a:ext cx="4371584" cy="1904608"/>
      </dsp:txXfrm>
    </dsp:sp>
    <dsp:sp modelId="{0A590173-BE6C-41B8-9723-FA76E66BCCB2}">
      <dsp:nvSpPr>
        <dsp:cNvPr id="0" name=""/>
        <dsp:cNvSpPr/>
      </dsp:nvSpPr>
      <dsp:spPr>
        <a:xfrm rot="5400000">
          <a:off x="6441048" y="3286500"/>
          <a:ext cx="583343" cy="764109"/>
        </a:xfrm>
        <a:prstGeom prst="round1Rect">
          <a:avLst/>
        </a:prstGeom>
        <a:blipFill dpi="0" rotWithShape="0">
          <a:blip xmlns:r="http://schemas.openxmlformats.org/officeDocument/2006/relationships" r:embed="rId3">
            <a:alphaModFix amt="50000"/>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4E8AB4-FD13-4CDA-BC16-6594D9D85753}">
      <dsp:nvSpPr>
        <dsp:cNvPr id="0" name=""/>
        <dsp:cNvSpPr/>
      </dsp:nvSpPr>
      <dsp:spPr>
        <a:xfrm>
          <a:off x="3060108" y="1904608"/>
          <a:ext cx="2622950" cy="1269739"/>
        </a:xfrm>
        <a:prstGeom prst="roundRect">
          <a:avLst/>
        </a:prstGeom>
        <a:solidFill>
          <a:srgbClr val="F1F19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kern="1200" dirty="0" smtClean="0"/>
            <a:t>Context-dependent</a:t>
          </a:r>
        </a:p>
        <a:p>
          <a:pPr lvl="0" algn="ctr" defTabSz="933450">
            <a:lnSpc>
              <a:spcPct val="90000"/>
            </a:lnSpc>
            <a:spcBef>
              <a:spcPct val="0"/>
            </a:spcBef>
            <a:spcAft>
              <a:spcPct val="35000"/>
            </a:spcAft>
          </a:pPr>
          <a:r>
            <a:rPr lang="de-DE" sz="2100" b="1" kern="1200" dirty="0" smtClean="0"/>
            <a:t>No universal indicator</a:t>
          </a:r>
          <a:endParaRPr lang="en-AU" sz="2100" b="1" kern="1200" dirty="0"/>
        </a:p>
      </dsp:txBody>
      <dsp:txXfrm>
        <a:off x="3122092" y="1966592"/>
        <a:ext cx="2498982" cy="114577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2D4DF-9542-4578-87B5-110D81511EE5}">
      <dsp:nvSpPr>
        <dsp:cNvPr id="0" name=""/>
        <dsp:cNvSpPr/>
      </dsp:nvSpPr>
      <dsp:spPr>
        <a:xfrm>
          <a:off x="554474" y="0"/>
          <a:ext cx="6284039" cy="1225550"/>
        </a:xfrm>
        <a:prstGeom prst="rightArrow">
          <a:avLst/>
        </a:prstGeom>
        <a:noFill/>
        <a:ln>
          <a:noFill/>
        </a:ln>
        <a:effectLst/>
      </dsp:spPr>
      <dsp:style>
        <a:lnRef idx="0">
          <a:scrgbClr r="0" g="0" b="0"/>
        </a:lnRef>
        <a:fillRef idx="1">
          <a:scrgbClr r="0" g="0" b="0"/>
        </a:fillRef>
        <a:effectRef idx="0">
          <a:scrgbClr r="0" g="0" b="0"/>
        </a:effectRef>
        <a:fontRef idx="minor"/>
      </dsp:style>
    </dsp:sp>
    <dsp:sp modelId="{60551609-A785-4BFC-8DB3-97A7EF9CD0CB}">
      <dsp:nvSpPr>
        <dsp:cNvPr id="0" name=""/>
        <dsp:cNvSpPr/>
      </dsp:nvSpPr>
      <dsp:spPr>
        <a:xfrm>
          <a:off x="841" y="367664"/>
          <a:ext cx="814285" cy="490220"/>
        </a:xfrm>
        <a:prstGeom prst="roundRect">
          <a:avLst/>
        </a:prstGeom>
        <a:solidFill>
          <a:schemeClr val="accent4"/>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smtClean="0">
              <a:solidFill>
                <a:schemeClr val="tx1"/>
              </a:solidFill>
            </a:rPr>
            <a:t>Entrada</a:t>
          </a:r>
          <a:endParaRPr lang="de-DE" sz="1200" kern="1200" dirty="0">
            <a:solidFill>
              <a:schemeClr val="tx1"/>
            </a:solidFill>
          </a:endParaRPr>
        </a:p>
      </dsp:txBody>
      <dsp:txXfrm>
        <a:off x="24772" y="391595"/>
        <a:ext cx="766423" cy="442358"/>
      </dsp:txXfrm>
    </dsp:sp>
    <dsp:sp modelId="{47512EB3-56BC-459C-9AEB-8F4B9B2A825C}">
      <dsp:nvSpPr>
        <dsp:cNvPr id="0" name=""/>
        <dsp:cNvSpPr/>
      </dsp:nvSpPr>
      <dsp:spPr>
        <a:xfrm>
          <a:off x="964197" y="367664"/>
          <a:ext cx="930728" cy="490220"/>
        </a:xfrm>
        <a:prstGeom prst="roundRect">
          <a:avLst/>
        </a:prstGeom>
        <a:solidFill>
          <a:schemeClr val="accent4"/>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smtClean="0">
              <a:solidFill>
                <a:schemeClr val="tx1"/>
              </a:solidFill>
            </a:rPr>
            <a:t>Actividades</a:t>
          </a:r>
          <a:endParaRPr lang="de-DE" sz="1200" kern="1200" dirty="0">
            <a:solidFill>
              <a:schemeClr val="tx1"/>
            </a:solidFill>
          </a:endParaRPr>
        </a:p>
      </dsp:txBody>
      <dsp:txXfrm>
        <a:off x="988128" y="391595"/>
        <a:ext cx="882866" cy="442358"/>
      </dsp:txXfrm>
    </dsp:sp>
    <dsp:sp modelId="{A54CE370-D8A4-4528-8AA5-792EDA311E97}">
      <dsp:nvSpPr>
        <dsp:cNvPr id="0" name=""/>
        <dsp:cNvSpPr/>
      </dsp:nvSpPr>
      <dsp:spPr>
        <a:xfrm>
          <a:off x="2043996" y="367664"/>
          <a:ext cx="1953655" cy="490220"/>
        </a:xfrm>
        <a:prstGeom prst="roundRect">
          <a:avLst/>
        </a:prstGeom>
        <a:solidFill>
          <a:schemeClr val="accent4"/>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smtClean="0">
              <a:solidFill>
                <a:schemeClr val="tx1"/>
              </a:solidFill>
            </a:rPr>
            <a:t>Producto</a:t>
          </a:r>
          <a:endParaRPr lang="de-DE" sz="1200" kern="1200" dirty="0">
            <a:solidFill>
              <a:schemeClr val="tx1"/>
            </a:solidFill>
          </a:endParaRPr>
        </a:p>
      </dsp:txBody>
      <dsp:txXfrm>
        <a:off x="2067927" y="391595"/>
        <a:ext cx="1905793" cy="442358"/>
      </dsp:txXfrm>
    </dsp:sp>
    <dsp:sp modelId="{E1CBC45C-E011-4B99-93CD-1D039C014446}">
      <dsp:nvSpPr>
        <dsp:cNvPr id="0" name=""/>
        <dsp:cNvSpPr/>
      </dsp:nvSpPr>
      <dsp:spPr>
        <a:xfrm>
          <a:off x="4146722" y="367664"/>
          <a:ext cx="930728" cy="490220"/>
        </a:xfrm>
        <a:prstGeom prst="roundRect">
          <a:avLst/>
        </a:prstGeom>
        <a:solidFill>
          <a:schemeClr val="accent4"/>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smtClean="0">
              <a:solidFill>
                <a:schemeClr val="tx1"/>
              </a:solidFill>
            </a:rPr>
            <a:t>Resultado</a:t>
          </a:r>
          <a:r>
            <a:rPr lang="de-DE" sz="1200" kern="1200" dirty="0" smtClean="0">
              <a:solidFill>
                <a:schemeClr val="tx1"/>
              </a:solidFill>
            </a:rPr>
            <a:t/>
          </a:r>
          <a:br>
            <a:rPr lang="de-DE" sz="1200" kern="1200" dirty="0" smtClean="0">
              <a:solidFill>
                <a:schemeClr val="tx1"/>
              </a:solidFill>
            </a:rPr>
          </a:br>
          <a:r>
            <a:rPr lang="de-DE" sz="1200" kern="1200" dirty="0" err="1" smtClean="0">
              <a:solidFill>
                <a:schemeClr val="tx1"/>
              </a:solidFill>
            </a:rPr>
            <a:t>primario</a:t>
          </a:r>
          <a:endParaRPr lang="de-DE" sz="1200" kern="1200" dirty="0">
            <a:solidFill>
              <a:schemeClr val="tx1"/>
            </a:solidFill>
          </a:endParaRPr>
        </a:p>
      </dsp:txBody>
      <dsp:txXfrm>
        <a:off x="4170653" y="391595"/>
        <a:ext cx="882866" cy="442358"/>
      </dsp:txXfrm>
    </dsp:sp>
    <dsp:sp modelId="{DFC33ED7-78E6-408D-A150-7EE48649D600}">
      <dsp:nvSpPr>
        <dsp:cNvPr id="0" name=""/>
        <dsp:cNvSpPr/>
      </dsp:nvSpPr>
      <dsp:spPr>
        <a:xfrm>
          <a:off x="5226521" y="367664"/>
          <a:ext cx="1122133" cy="490220"/>
        </a:xfrm>
        <a:prstGeom prst="roundRect">
          <a:avLst/>
        </a:prstGeom>
        <a:solidFill>
          <a:schemeClr val="accent4"/>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smtClean="0">
              <a:solidFill>
                <a:schemeClr val="tx1"/>
              </a:solidFill>
            </a:rPr>
            <a:t>Resultado</a:t>
          </a:r>
          <a:r>
            <a:rPr lang="de-DE" sz="1200" kern="1200" dirty="0" smtClean="0">
              <a:solidFill>
                <a:schemeClr val="tx1"/>
              </a:solidFill>
            </a:rPr>
            <a:t/>
          </a:r>
          <a:br>
            <a:rPr lang="de-DE" sz="1200" kern="1200" dirty="0" smtClean="0">
              <a:solidFill>
                <a:schemeClr val="tx1"/>
              </a:solidFill>
            </a:rPr>
          </a:br>
          <a:r>
            <a:rPr lang="de-DE" sz="1200" kern="1200" dirty="0" err="1" smtClean="0">
              <a:solidFill>
                <a:schemeClr val="tx1"/>
              </a:solidFill>
            </a:rPr>
            <a:t>secundario</a:t>
          </a:r>
          <a:endParaRPr lang="de-DE" sz="1200" kern="1200" dirty="0">
            <a:solidFill>
              <a:schemeClr val="tx1"/>
            </a:solidFill>
          </a:endParaRPr>
        </a:p>
      </dsp:txBody>
      <dsp:txXfrm>
        <a:off x="5250452" y="391595"/>
        <a:ext cx="1074271" cy="442358"/>
      </dsp:txXfrm>
    </dsp:sp>
    <dsp:sp modelId="{8801F9A9-4DE7-48FD-9C5F-AD8F945FA850}">
      <dsp:nvSpPr>
        <dsp:cNvPr id="0" name=""/>
        <dsp:cNvSpPr/>
      </dsp:nvSpPr>
      <dsp:spPr>
        <a:xfrm>
          <a:off x="6497724" y="367664"/>
          <a:ext cx="894421" cy="490220"/>
        </a:xfrm>
        <a:prstGeom prst="roundRect">
          <a:avLst/>
        </a:prstGeom>
        <a:solidFill>
          <a:schemeClr val="accent4"/>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smtClean="0">
              <a:solidFill>
                <a:schemeClr val="tx1"/>
              </a:solidFill>
            </a:rPr>
            <a:t>Impacto</a:t>
          </a:r>
          <a:r>
            <a:rPr lang="de-DE" sz="1200" kern="1200" dirty="0" smtClean="0">
              <a:solidFill>
                <a:schemeClr val="tx1"/>
              </a:solidFill>
            </a:rPr>
            <a:t> / </a:t>
          </a:r>
          <a:br>
            <a:rPr lang="de-DE" sz="1200" kern="1200" dirty="0" smtClean="0">
              <a:solidFill>
                <a:schemeClr val="tx1"/>
              </a:solidFill>
            </a:rPr>
          </a:br>
          <a:r>
            <a:rPr lang="de-DE" sz="1200" kern="1200" dirty="0" err="1" smtClean="0">
              <a:solidFill>
                <a:schemeClr val="tx1"/>
              </a:solidFill>
            </a:rPr>
            <a:t>resultado</a:t>
          </a:r>
          <a:r>
            <a:rPr lang="de-DE" sz="1200" kern="1200" dirty="0" smtClean="0">
              <a:solidFill>
                <a:schemeClr val="tx1"/>
              </a:solidFill>
            </a:rPr>
            <a:t> final</a:t>
          </a:r>
          <a:endParaRPr lang="de-DE" sz="1200" kern="1200" dirty="0">
            <a:solidFill>
              <a:schemeClr val="tx1"/>
            </a:solidFill>
          </a:endParaRPr>
        </a:p>
      </dsp:txBody>
      <dsp:txXfrm>
        <a:off x="6521655" y="391595"/>
        <a:ext cx="846559" cy="44235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0B8A5-D379-C44D-B69C-19B7A0305F60}">
      <dsp:nvSpPr>
        <dsp:cNvPr id="0" name=""/>
        <dsp:cNvSpPr/>
      </dsp:nvSpPr>
      <dsp:spPr>
        <a:xfrm>
          <a:off x="408482" y="15010"/>
          <a:ext cx="1073460" cy="1663904"/>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ES" sz="1050" kern="1200" dirty="0"/>
            <a:t>Financiamiento Información Tecnología Capacitación</a:t>
          </a:r>
        </a:p>
      </dsp:txBody>
      <dsp:txXfrm>
        <a:off x="439923" y="46451"/>
        <a:ext cx="1010578" cy="1601022"/>
      </dsp:txXfrm>
    </dsp:sp>
    <dsp:sp modelId="{75CD26A4-A603-FE4C-9314-EC803F2622B7}">
      <dsp:nvSpPr>
        <dsp:cNvPr id="0" name=""/>
        <dsp:cNvSpPr/>
      </dsp:nvSpPr>
      <dsp:spPr>
        <a:xfrm rot="20912306">
          <a:off x="1512339" y="2262029"/>
          <a:ext cx="60115" cy="183831"/>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p>
      </dsp:txBody>
      <dsp:txXfrm>
        <a:off x="1512519" y="2300587"/>
        <a:ext cx="42081" cy="110299"/>
      </dsp:txXfrm>
    </dsp:sp>
    <dsp:sp modelId="{D75DCED0-8C09-2747-BA4A-A15FCAF14A21}">
      <dsp:nvSpPr>
        <dsp:cNvPr id="0" name=""/>
        <dsp:cNvSpPr/>
      </dsp:nvSpPr>
      <dsp:spPr>
        <a:xfrm>
          <a:off x="1593106" y="0"/>
          <a:ext cx="935549" cy="1241513"/>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ES" sz="1050" kern="1200" dirty="0"/>
            <a:t>Agricultores de la aldea en la conservación del agua y del suelo</a:t>
          </a:r>
        </a:p>
      </dsp:txBody>
      <dsp:txXfrm>
        <a:off x="1620507" y="27401"/>
        <a:ext cx="880747" cy="1186711"/>
      </dsp:txXfrm>
    </dsp:sp>
    <dsp:sp modelId="{9F79CF4A-3397-8D42-AE96-DA78802C24AE}">
      <dsp:nvSpPr>
        <dsp:cNvPr id="0" name=""/>
        <dsp:cNvSpPr/>
      </dsp:nvSpPr>
      <dsp:spPr>
        <a:xfrm rot="376538">
          <a:off x="2568873" y="2262029"/>
          <a:ext cx="77462" cy="183831"/>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p>
      </dsp:txBody>
      <dsp:txXfrm>
        <a:off x="2568943" y="2297525"/>
        <a:ext cx="54223" cy="110299"/>
      </dsp:txXfrm>
    </dsp:sp>
    <dsp:sp modelId="{D9A26815-F8DD-D443-9FED-118EC6F93410}">
      <dsp:nvSpPr>
        <dsp:cNvPr id="0" name=""/>
        <dsp:cNvSpPr/>
      </dsp:nvSpPr>
      <dsp:spPr>
        <a:xfrm>
          <a:off x="2673936" y="1295"/>
          <a:ext cx="884580" cy="1471037"/>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ES" sz="1050" kern="1200" dirty="0"/>
            <a:t>Capacitación utilizada para aumentar el almacenamiento de agua</a:t>
          </a:r>
        </a:p>
      </dsp:txBody>
      <dsp:txXfrm>
        <a:off x="2699844" y="27203"/>
        <a:ext cx="832764" cy="1419221"/>
      </dsp:txXfrm>
    </dsp:sp>
    <dsp:sp modelId="{2A3775C0-C774-8044-87D6-F27C969A2118}">
      <dsp:nvSpPr>
        <dsp:cNvPr id="0" name=""/>
        <dsp:cNvSpPr/>
      </dsp:nvSpPr>
      <dsp:spPr>
        <a:xfrm rot="264871">
          <a:off x="3596669" y="2262029"/>
          <a:ext cx="73071" cy="183831"/>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p>
      </dsp:txBody>
      <dsp:txXfrm>
        <a:off x="3596702" y="2297951"/>
        <a:ext cx="51150" cy="110299"/>
      </dsp:txXfrm>
    </dsp:sp>
    <dsp:sp modelId="{A93C0026-B06B-D840-BBE8-00F1CDCF9839}">
      <dsp:nvSpPr>
        <dsp:cNvPr id="0" name=""/>
        <dsp:cNvSpPr/>
      </dsp:nvSpPr>
      <dsp:spPr>
        <a:xfrm>
          <a:off x="3695978" y="0"/>
          <a:ext cx="845434" cy="1628410"/>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ES" sz="1050" kern="1200" dirty="0"/>
            <a:t>Mejor calidad del suelo, aumento en el almacenamiento de agua</a:t>
          </a:r>
        </a:p>
      </dsp:txBody>
      <dsp:txXfrm>
        <a:off x="3720740" y="24762"/>
        <a:ext cx="795910" cy="1578886"/>
      </dsp:txXfrm>
    </dsp:sp>
    <dsp:sp modelId="{AC90F1B0-5E32-B14A-B4DE-4F5373960067}">
      <dsp:nvSpPr>
        <dsp:cNvPr id="0" name=""/>
        <dsp:cNvSpPr/>
      </dsp:nvSpPr>
      <dsp:spPr>
        <a:xfrm rot="21437271">
          <a:off x="4598709" y="2262029"/>
          <a:ext cx="109359" cy="183831"/>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p>
      </dsp:txBody>
      <dsp:txXfrm>
        <a:off x="4598727" y="2299571"/>
        <a:ext cx="76551" cy="110299"/>
      </dsp:txXfrm>
    </dsp:sp>
    <dsp:sp modelId="{25A8C16A-C3C0-2F4A-9F99-737DF5E000BF}">
      <dsp:nvSpPr>
        <dsp:cNvPr id="0" name=""/>
        <dsp:cNvSpPr/>
      </dsp:nvSpPr>
      <dsp:spPr>
        <a:xfrm>
          <a:off x="4747520" y="13615"/>
          <a:ext cx="819430" cy="1502784"/>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ES" sz="1050" kern="1200" dirty="0"/>
            <a:t>Capacidad de mantener el rendimiento del cultivo durante las sequías</a:t>
          </a:r>
        </a:p>
      </dsp:txBody>
      <dsp:txXfrm>
        <a:off x="4771520" y="37615"/>
        <a:ext cx="771430" cy="1454784"/>
      </dsp:txXfrm>
    </dsp:sp>
    <dsp:sp modelId="{0245F36C-EF65-804F-9B45-D813077FAAD8}">
      <dsp:nvSpPr>
        <dsp:cNvPr id="0" name=""/>
        <dsp:cNvSpPr/>
      </dsp:nvSpPr>
      <dsp:spPr>
        <a:xfrm rot="2504332">
          <a:off x="5622191" y="2262029"/>
          <a:ext cx="198426" cy="183831"/>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p>
      </dsp:txBody>
      <dsp:txXfrm>
        <a:off x="5629190" y="2280438"/>
        <a:ext cx="143277" cy="110299"/>
      </dsp:txXfrm>
    </dsp:sp>
    <dsp:sp modelId="{0137CB22-E0DB-1142-8CCC-4BF0D0EEF20F}">
      <dsp:nvSpPr>
        <dsp:cNvPr id="0" name=""/>
        <dsp:cNvSpPr/>
      </dsp:nvSpPr>
      <dsp:spPr>
        <a:xfrm>
          <a:off x="5846316" y="1152588"/>
          <a:ext cx="837206" cy="1201356"/>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ES" sz="1050" kern="1200" dirty="0"/>
            <a:t>Nuevas prácticas propagadas en la aldea y las aldeas vecinas</a:t>
          </a:r>
        </a:p>
      </dsp:txBody>
      <dsp:txXfrm>
        <a:off x="5870837" y="1177109"/>
        <a:ext cx="788164" cy="1152314"/>
      </dsp:txXfrm>
    </dsp:sp>
    <dsp:sp modelId="{186501FC-D295-D440-9F3A-914993AEF996}">
      <dsp:nvSpPr>
        <dsp:cNvPr id="0" name=""/>
        <dsp:cNvSpPr/>
      </dsp:nvSpPr>
      <dsp:spPr>
        <a:xfrm rot="19337947">
          <a:off x="6758900" y="2262029"/>
          <a:ext cx="233987" cy="183831"/>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p>
      </dsp:txBody>
      <dsp:txXfrm>
        <a:off x="6764657" y="2315658"/>
        <a:ext cx="178838" cy="110299"/>
      </dsp:txXfrm>
    </dsp:sp>
    <dsp:sp modelId="{A83F55EC-1DFD-DC43-9C4B-4539A4D897CD}">
      <dsp:nvSpPr>
        <dsp:cNvPr id="0" name=""/>
        <dsp:cNvSpPr/>
      </dsp:nvSpPr>
      <dsp:spPr>
        <a:xfrm>
          <a:off x="7032833" y="364172"/>
          <a:ext cx="741257" cy="1018201"/>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ES" sz="1050" kern="1200" dirty="0"/>
            <a:t>Aumento del ingreso local y la calidad de vida</a:t>
          </a:r>
        </a:p>
      </dsp:txBody>
      <dsp:txXfrm>
        <a:off x="7054544" y="385883"/>
        <a:ext cx="697835" cy="9747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FF650-991F-4660-9B8F-BC895B7EBF63}">
      <dsp:nvSpPr>
        <dsp:cNvPr id="0" name=""/>
        <dsp:cNvSpPr/>
      </dsp:nvSpPr>
      <dsp:spPr>
        <a:xfrm>
          <a:off x="0" y="0"/>
          <a:ext cx="6626431" cy="2014648"/>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67441E-A36D-402C-8BC4-AD8CA9926B20}">
      <dsp:nvSpPr>
        <dsp:cNvPr id="0" name=""/>
        <dsp:cNvSpPr/>
      </dsp:nvSpPr>
      <dsp:spPr>
        <a:xfrm>
          <a:off x="4470535" y="58753"/>
          <a:ext cx="1946514" cy="1951716"/>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C300AF-CCF2-4093-A5B6-BF2F0033215C}">
      <dsp:nvSpPr>
        <dsp:cNvPr id="0" name=""/>
        <dsp:cNvSpPr/>
      </dsp:nvSpPr>
      <dsp:spPr>
        <a:xfrm rot="10800000">
          <a:off x="4497845" y="2014648"/>
          <a:ext cx="1946514" cy="2462348"/>
        </a:xfrm>
        <a:prstGeom prst="round2SameRect">
          <a:avLst>
            <a:gd name="adj1" fmla="val 10500"/>
            <a:gd name="adj2" fmla="val 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MX" sz="1800" b="1" i="1" kern="1200" noProof="0" dirty="0" smtClean="0"/>
            <a:t>Nivel de portafolio</a:t>
          </a:r>
        </a:p>
        <a:p>
          <a:pPr lvl="0" algn="ctr" defTabSz="800100">
            <a:lnSpc>
              <a:spcPct val="90000"/>
            </a:lnSpc>
            <a:spcBef>
              <a:spcPct val="0"/>
            </a:spcBef>
            <a:spcAft>
              <a:spcPct val="35000"/>
            </a:spcAft>
          </a:pPr>
          <a:endParaRPr lang="es-MX" sz="1200" b="1" i="1" kern="1200" noProof="0" dirty="0" smtClean="0"/>
        </a:p>
        <a:p>
          <a:pPr lvl="0" algn="ctr" defTabSz="800100">
            <a:lnSpc>
              <a:spcPct val="90000"/>
            </a:lnSpc>
            <a:spcBef>
              <a:spcPct val="0"/>
            </a:spcBef>
            <a:spcAft>
              <a:spcPct val="35000"/>
            </a:spcAft>
          </a:pPr>
          <a:r>
            <a:rPr lang="es-MX" sz="1600" b="1" i="1" kern="1200" noProof="0" dirty="0" smtClean="0"/>
            <a:t>Desempeño general de un numero amplio de proyectos / intervenciones</a:t>
          </a:r>
          <a:endParaRPr lang="es-MX" sz="1600" b="1" i="1" kern="1200" noProof="0" dirty="0"/>
        </a:p>
      </dsp:txBody>
      <dsp:txXfrm rot="10800000">
        <a:off x="4557707" y="2014648"/>
        <a:ext cx="1826790" cy="2402486"/>
      </dsp:txXfrm>
    </dsp:sp>
    <dsp:sp modelId="{EB0421DE-17B5-4E92-BE8D-3F20A79B788F}">
      <dsp:nvSpPr>
        <dsp:cNvPr id="0" name=""/>
        <dsp:cNvSpPr/>
      </dsp:nvSpPr>
      <dsp:spPr>
        <a:xfrm>
          <a:off x="142655" y="102093"/>
          <a:ext cx="1946514" cy="1919641"/>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53423C-8168-4F4C-8D0A-1AF005825E69}">
      <dsp:nvSpPr>
        <dsp:cNvPr id="0" name=""/>
        <dsp:cNvSpPr/>
      </dsp:nvSpPr>
      <dsp:spPr>
        <a:xfrm rot="10800000">
          <a:off x="2339958" y="2014648"/>
          <a:ext cx="1946514" cy="2462348"/>
        </a:xfrm>
        <a:prstGeom prst="round2SameRect">
          <a:avLst>
            <a:gd name="adj1" fmla="val 10500"/>
            <a:gd name="adj2" fmla="val 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MX" sz="1800" b="1" i="1" kern="1200" noProof="0" dirty="0" smtClean="0"/>
            <a:t>Nivel nacional/ regional</a:t>
          </a:r>
        </a:p>
        <a:p>
          <a:pPr lvl="0" algn="ctr" defTabSz="800100">
            <a:lnSpc>
              <a:spcPct val="90000"/>
            </a:lnSpc>
            <a:spcBef>
              <a:spcPct val="0"/>
            </a:spcBef>
            <a:spcAft>
              <a:spcPct val="35000"/>
            </a:spcAft>
          </a:pPr>
          <a:endParaRPr lang="es-MX" sz="600" b="1" i="1" kern="1200" noProof="0" dirty="0" smtClean="0"/>
        </a:p>
        <a:p>
          <a:pPr lvl="0" algn="ctr" defTabSz="800100">
            <a:lnSpc>
              <a:spcPct val="90000"/>
            </a:lnSpc>
            <a:spcBef>
              <a:spcPct val="0"/>
            </a:spcBef>
            <a:spcAft>
              <a:spcPct val="35000"/>
            </a:spcAft>
          </a:pPr>
          <a:endParaRPr lang="es-MX" sz="400" b="1" i="1" kern="1200" noProof="0" dirty="0" smtClean="0"/>
        </a:p>
        <a:p>
          <a:pPr lvl="0" algn="ctr" defTabSz="800100">
            <a:lnSpc>
              <a:spcPct val="90000"/>
            </a:lnSpc>
            <a:spcBef>
              <a:spcPct val="0"/>
            </a:spcBef>
            <a:spcAft>
              <a:spcPct val="35000"/>
            </a:spcAft>
          </a:pPr>
          <a:endParaRPr lang="es-MX" sz="600" b="1" i="1" kern="1200" noProof="0" dirty="0" smtClean="0"/>
        </a:p>
        <a:p>
          <a:pPr lvl="0" algn="ctr" defTabSz="800100">
            <a:lnSpc>
              <a:spcPct val="90000"/>
            </a:lnSpc>
            <a:spcBef>
              <a:spcPct val="0"/>
            </a:spcBef>
            <a:spcAft>
              <a:spcPct val="35000"/>
            </a:spcAft>
          </a:pPr>
          <a:r>
            <a:rPr lang="es-MX" sz="1600" b="1" i="1" kern="1200" noProof="0" dirty="0" smtClean="0"/>
            <a:t> Estrategias / Planes nacionales de adaptación; sectores</a:t>
          </a:r>
          <a:endParaRPr lang="es-MX" sz="1600" kern="1200" noProof="0" dirty="0"/>
        </a:p>
      </dsp:txBody>
      <dsp:txXfrm rot="10800000">
        <a:off x="2399820" y="2014648"/>
        <a:ext cx="1826790" cy="2402486"/>
      </dsp:txXfrm>
    </dsp:sp>
    <dsp:sp modelId="{46DAF5BB-332E-420A-B2C4-7A0794DAAFB5}">
      <dsp:nvSpPr>
        <dsp:cNvPr id="0" name=""/>
        <dsp:cNvSpPr/>
      </dsp:nvSpPr>
      <dsp:spPr>
        <a:xfrm>
          <a:off x="2348640" y="95519"/>
          <a:ext cx="1946514" cy="1919641"/>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D09F22-A336-4547-99B0-992438B55346}">
      <dsp:nvSpPr>
        <dsp:cNvPr id="0" name=""/>
        <dsp:cNvSpPr/>
      </dsp:nvSpPr>
      <dsp:spPr>
        <a:xfrm rot="10800000">
          <a:off x="163784" y="2014648"/>
          <a:ext cx="1873928" cy="2462348"/>
        </a:xfrm>
        <a:prstGeom prst="round2SameRect">
          <a:avLst>
            <a:gd name="adj1" fmla="val 10500"/>
            <a:gd name="adj2" fmla="val 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MX" sz="1800" b="1" i="1" kern="1200" noProof="0" dirty="0" smtClean="0"/>
            <a:t>Nivel de proyecto:</a:t>
          </a:r>
        </a:p>
        <a:p>
          <a:pPr lvl="0" algn="ctr" defTabSz="800100">
            <a:lnSpc>
              <a:spcPct val="90000"/>
            </a:lnSpc>
            <a:spcBef>
              <a:spcPct val="0"/>
            </a:spcBef>
            <a:spcAft>
              <a:spcPct val="35000"/>
            </a:spcAft>
          </a:pPr>
          <a:endParaRPr lang="es-MX" sz="1600" b="1" i="1" kern="1200" noProof="0" dirty="0" smtClean="0"/>
        </a:p>
        <a:p>
          <a:pPr lvl="0" algn="ctr" defTabSz="800100">
            <a:lnSpc>
              <a:spcPct val="90000"/>
            </a:lnSpc>
            <a:spcBef>
              <a:spcPct val="0"/>
            </a:spcBef>
            <a:spcAft>
              <a:spcPct val="35000"/>
            </a:spcAft>
          </a:pPr>
          <a:r>
            <a:rPr lang="es-MX" sz="1600" b="1" i="1" kern="1200" noProof="0" dirty="0" smtClean="0"/>
            <a:t>Resultados de intervenciones de adaptación</a:t>
          </a:r>
          <a:endParaRPr lang="es-MX" sz="1600" kern="1200" noProof="0" dirty="0"/>
        </a:p>
      </dsp:txBody>
      <dsp:txXfrm rot="10800000">
        <a:off x="221414" y="2014648"/>
        <a:ext cx="1758668" cy="24047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2D4DF-9542-4578-87B5-110D81511EE5}">
      <dsp:nvSpPr>
        <dsp:cNvPr id="0" name=""/>
        <dsp:cNvSpPr/>
      </dsp:nvSpPr>
      <dsp:spPr>
        <a:xfrm>
          <a:off x="554898" y="0"/>
          <a:ext cx="6288853" cy="1225550"/>
        </a:xfrm>
        <a:prstGeom prst="rightArrow">
          <a:avLst/>
        </a:prstGeom>
        <a:noFill/>
        <a:ln>
          <a:noFill/>
        </a:ln>
        <a:effectLst/>
      </dsp:spPr>
      <dsp:style>
        <a:lnRef idx="0">
          <a:scrgbClr r="0" g="0" b="0"/>
        </a:lnRef>
        <a:fillRef idx="1">
          <a:scrgbClr r="0" g="0" b="0"/>
        </a:fillRef>
        <a:effectRef idx="0">
          <a:scrgbClr r="0" g="0" b="0"/>
        </a:effectRef>
        <a:fontRef idx="minor"/>
      </dsp:style>
    </dsp:sp>
    <dsp:sp modelId="{60551609-A785-4BFC-8DB3-97A7EF9CD0CB}">
      <dsp:nvSpPr>
        <dsp:cNvPr id="0" name=""/>
        <dsp:cNvSpPr/>
      </dsp:nvSpPr>
      <dsp:spPr>
        <a:xfrm>
          <a:off x="840" y="367664"/>
          <a:ext cx="1030036" cy="490220"/>
        </a:xfrm>
        <a:prstGeom prst="roundRect">
          <a:avLst/>
        </a:prstGeom>
        <a:solidFill>
          <a:schemeClr val="accent4"/>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smtClean="0">
              <a:solidFill>
                <a:schemeClr val="tx1"/>
              </a:solidFill>
            </a:rPr>
            <a:t>Entrada</a:t>
          </a:r>
          <a:endParaRPr lang="de-DE" sz="1200" kern="1200" dirty="0">
            <a:solidFill>
              <a:schemeClr val="tx1"/>
            </a:solidFill>
          </a:endParaRPr>
        </a:p>
      </dsp:txBody>
      <dsp:txXfrm>
        <a:off x="24771" y="391595"/>
        <a:ext cx="982174" cy="442358"/>
      </dsp:txXfrm>
    </dsp:sp>
    <dsp:sp modelId="{47512EB3-56BC-459C-9AEB-8F4B9B2A825C}">
      <dsp:nvSpPr>
        <dsp:cNvPr id="0" name=""/>
        <dsp:cNvSpPr/>
      </dsp:nvSpPr>
      <dsp:spPr>
        <a:xfrm>
          <a:off x="1167121" y="367664"/>
          <a:ext cx="925452" cy="490220"/>
        </a:xfrm>
        <a:prstGeom prst="roundRect">
          <a:avLst/>
        </a:prstGeom>
        <a:solidFill>
          <a:schemeClr val="accent4"/>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smtClean="0">
              <a:solidFill>
                <a:schemeClr val="tx1"/>
              </a:solidFill>
            </a:rPr>
            <a:t>Actividades</a:t>
          </a:r>
          <a:endParaRPr lang="de-DE" sz="1200" kern="1200" dirty="0">
            <a:solidFill>
              <a:schemeClr val="tx1"/>
            </a:solidFill>
          </a:endParaRPr>
        </a:p>
      </dsp:txBody>
      <dsp:txXfrm>
        <a:off x="1191052" y="391595"/>
        <a:ext cx="877590" cy="442358"/>
      </dsp:txXfrm>
    </dsp:sp>
    <dsp:sp modelId="{A54CE370-D8A4-4528-8AA5-792EDA311E97}">
      <dsp:nvSpPr>
        <dsp:cNvPr id="0" name=""/>
        <dsp:cNvSpPr/>
      </dsp:nvSpPr>
      <dsp:spPr>
        <a:xfrm>
          <a:off x="2242688" y="362738"/>
          <a:ext cx="1733066" cy="500073"/>
        </a:xfrm>
        <a:prstGeom prst="roundRect">
          <a:avLst/>
        </a:prstGeom>
        <a:solidFill>
          <a:schemeClr val="accent4"/>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smtClean="0">
              <a:solidFill>
                <a:schemeClr val="tx1"/>
              </a:solidFill>
            </a:rPr>
            <a:t>Productos</a:t>
          </a:r>
          <a:endParaRPr lang="de-DE" sz="1200" kern="1200" dirty="0">
            <a:solidFill>
              <a:schemeClr val="tx1"/>
            </a:solidFill>
          </a:endParaRPr>
        </a:p>
      </dsp:txBody>
      <dsp:txXfrm>
        <a:off x="2267100" y="387150"/>
        <a:ext cx="1684242" cy="451249"/>
      </dsp:txXfrm>
    </dsp:sp>
    <dsp:sp modelId="{E1CBC45C-E011-4B99-93CD-1D039C014446}">
      <dsp:nvSpPr>
        <dsp:cNvPr id="0" name=""/>
        <dsp:cNvSpPr/>
      </dsp:nvSpPr>
      <dsp:spPr>
        <a:xfrm>
          <a:off x="4138518" y="367664"/>
          <a:ext cx="934706" cy="490220"/>
        </a:xfrm>
        <a:prstGeom prst="roundRect">
          <a:avLst/>
        </a:prstGeom>
        <a:solidFill>
          <a:schemeClr val="accent4"/>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smtClean="0">
              <a:solidFill>
                <a:schemeClr val="tx1"/>
              </a:solidFill>
            </a:rPr>
            <a:t>Resultado</a:t>
          </a:r>
          <a:r>
            <a:rPr lang="de-DE" sz="1200" kern="1200" dirty="0" smtClean="0">
              <a:solidFill>
                <a:schemeClr val="tx1"/>
              </a:solidFill>
            </a:rPr>
            <a:t/>
          </a:r>
          <a:br>
            <a:rPr lang="de-DE" sz="1200" kern="1200" dirty="0" smtClean="0">
              <a:solidFill>
                <a:schemeClr val="tx1"/>
              </a:solidFill>
            </a:rPr>
          </a:br>
          <a:r>
            <a:rPr lang="de-DE" sz="1200" kern="1200" dirty="0" err="1" smtClean="0">
              <a:solidFill>
                <a:schemeClr val="tx1"/>
              </a:solidFill>
            </a:rPr>
            <a:t>primario</a:t>
          </a:r>
          <a:endParaRPr lang="de-DE" sz="1200" kern="1200" dirty="0">
            <a:solidFill>
              <a:schemeClr val="tx1"/>
            </a:solidFill>
          </a:endParaRPr>
        </a:p>
      </dsp:txBody>
      <dsp:txXfrm>
        <a:off x="4162449" y="391595"/>
        <a:ext cx="886844" cy="442358"/>
      </dsp:txXfrm>
    </dsp:sp>
    <dsp:sp modelId="{DFC33ED7-78E6-408D-A150-7EE48649D600}">
      <dsp:nvSpPr>
        <dsp:cNvPr id="0" name=""/>
        <dsp:cNvSpPr/>
      </dsp:nvSpPr>
      <dsp:spPr>
        <a:xfrm>
          <a:off x="5222931" y="367664"/>
          <a:ext cx="1126928" cy="490220"/>
        </a:xfrm>
        <a:prstGeom prst="roundRect">
          <a:avLst/>
        </a:prstGeom>
        <a:solidFill>
          <a:schemeClr val="accent4"/>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smtClean="0">
              <a:solidFill>
                <a:schemeClr val="tx1"/>
              </a:solidFill>
            </a:rPr>
            <a:t>Resultado</a:t>
          </a:r>
          <a:r>
            <a:rPr lang="de-DE" sz="1200" kern="1200" dirty="0" smtClean="0">
              <a:solidFill>
                <a:schemeClr val="tx1"/>
              </a:solidFill>
            </a:rPr>
            <a:t/>
          </a:r>
          <a:br>
            <a:rPr lang="de-DE" sz="1200" kern="1200" dirty="0" smtClean="0">
              <a:solidFill>
                <a:schemeClr val="tx1"/>
              </a:solidFill>
            </a:rPr>
          </a:br>
          <a:r>
            <a:rPr lang="de-DE" sz="1200" kern="1200" dirty="0" err="1" smtClean="0">
              <a:solidFill>
                <a:schemeClr val="tx1"/>
              </a:solidFill>
            </a:rPr>
            <a:t>secundario</a:t>
          </a:r>
          <a:endParaRPr lang="de-DE" sz="1200" kern="1200" dirty="0">
            <a:solidFill>
              <a:schemeClr val="tx1"/>
            </a:solidFill>
          </a:endParaRPr>
        </a:p>
      </dsp:txBody>
      <dsp:txXfrm>
        <a:off x="5246862" y="391595"/>
        <a:ext cx="1079066" cy="442358"/>
      </dsp:txXfrm>
    </dsp:sp>
    <dsp:sp modelId="{8801F9A9-4DE7-48FD-9C5F-AD8F945FA850}">
      <dsp:nvSpPr>
        <dsp:cNvPr id="0" name=""/>
        <dsp:cNvSpPr/>
      </dsp:nvSpPr>
      <dsp:spPr>
        <a:xfrm>
          <a:off x="6499567" y="367664"/>
          <a:ext cx="898243" cy="490220"/>
        </a:xfrm>
        <a:prstGeom prst="roundRect">
          <a:avLst/>
        </a:prstGeom>
        <a:solidFill>
          <a:schemeClr val="accent4"/>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smtClean="0">
              <a:solidFill>
                <a:schemeClr val="tx1"/>
              </a:solidFill>
            </a:rPr>
            <a:t>Impacto</a:t>
          </a:r>
          <a:r>
            <a:rPr lang="de-DE" sz="1200" kern="1200" dirty="0" smtClean="0">
              <a:solidFill>
                <a:schemeClr val="tx1"/>
              </a:solidFill>
            </a:rPr>
            <a:t> / </a:t>
          </a:r>
          <a:br>
            <a:rPr lang="de-DE" sz="1200" kern="1200" dirty="0" smtClean="0">
              <a:solidFill>
                <a:schemeClr val="tx1"/>
              </a:solidFill>
            </a:rPr>
          </a:br>
          <a:r>
            <a:rPr lang="de-DE" sz="1200" kern="1200" dirty="0" err="1" smtClean="0">
              <a:solidFill>
                <a:schemeClr val="tx1"/>
              </a:solidFill>
            </a:rPr>
            <a:t>resultado</a:t>
          </a:r>
          <a:r>
            <a:rPr lang="de-DE" sz="1200" kern="1200" dirty="0" smtClean="0">
              <a:solidFill>
                <a:schemeClr val="tx1"/>
              </a:solidFill>
            </a:rPr>
            <a:t> final</a:t>
          </a:r>
          <a:endParaRPr lang="de-DE" sz="1200" kern="1200" dirty="0">
            <a:solidFill>
              <a:schemeClr val="tx1"/>
            </a:solidFill>
          </a:endParaRPr>
        </a:p>
      </dsp:txBody>
      <dsp:txXfrm>
        <a:off x="6523498" y="391595"/>
        <a:ext cx="850381" cy="4423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0B8A5-D379-C44D-B69C-19B7A0305F60}">
      <dsp:nvSpPr>
        <dsp:cNvPr id="0" name=""/>
        <dsp:cNvSpPr/>
      </dsp:nvSpPr>
      <dsp:spPr>
        <a:xfrm>
          <a:off x="396841" y="13168"/>
          <a:ext cx="1039870" cy="1666542"/>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ES" sz="1050" kern="1200" dirty="0"/>
            <a:t>Financiamiento Información Tecnología Capacitación</a:t>
          </a:r>
        </a:p>
      </dsp:txBody>
      <dsp:txXfrm>
        <a:off x="427298" y="43625"/>
        <a:ext cx="978956" cy="1605628"/>
      </dsp:txXfrm>
    </dsp:sp>
    <dsp:sp modelId="{75CD26A4-A603-FE4C-9314-EC803F2622B7}">
      <dsp:nvSpPr>
        <dsp:cNvPr id="0" name=""/>
        <dsp:cNvSpPr/>
      </dsp:nvSpPr>
      <dsp:spPr>
        <a:xfrm rot="20885535">
          <a:off x="1466115" y="2264905"/>
          <a:ext cx="58328" cy="178079"/>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p>
      </dsp:txBody>
      <dsp:txXfrm>
        <a:off x="1466303" y="2302326"/>
        <a:ext cx="40830" cy="106847"/>
      </dsp:txXfrm>
    </dsp:sp>
    <dsp:sp modelId="{D75DCED0-8C09-2747-BA4A-A15FCAF14A21}">
      <dsp:nvSpPr>
        <dsp:cNvPr id="0" name=""/>
        <dsp:cNvSpPr/>
      </dsp:nvSpPr>
      <dsp:spPr>
        <a:xfrm>
          <a:off x="1544397" y="0"/>
          <a:ext cx="875879" cy="1243481"/>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ES" sz="1050" kern="1200" dirty="0"/>
            <a:t>Agricultores de la aldea en la conservación del agua y del suelo</a:t>
          </a:r>
        </a:p>
      </dsp:txBody>
      <dsp:txXfrm>
        <a:off x="1570051" y="25654"/>
        <a:ext cx="824571" cy="1192173"/>
      </dsp:txXfrm>
    </dsp:sp>
    <dsp:sp modelId="{9F79CF4A-3397-8D42-AE96-DA78802C24AE}">
      <dsp:nvSpPr>
        <dsp:cNvPr id="0" name=""/>
        <dsp:cNvSpPr/>
      </dsp:nvSpPr>
      <dsp:spPr>
        <a:xfrm rot="390661">
          <a:off x="2459220" y="2264905"/>
          <a:ext cx="75073" cy="178079"/>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p>
      </dsp:txBody>
      <dsp:txXfrm>
        <a:off x="2459293" y="2299244"/>
        <a:ext cx="52551" cy="106847"/>
      </dsp:txXfrm>
    </dsp:sp>
    <dsp:sp modelId="{D9A26815-F8DD-D443-9FED-118EC6F93410}">
      <dsp:nvSpPr>
        <dsp:cNvPr id="0" name=""/>
        <dsp:cNvSpPr/>
      </dsp:nvSpPr>
      <dsp:spPr>
        <a:xfrm>
          <a:off x="2561011" y="0"/>
          <a:ext cx="856900" cy="1473368"/>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ES" sz="1050" kern="1200" dirty="0"/>
            <a:t>Capacitación utilizada para aumentar el almacenamiento de agua</a:t>
          </a:r>
        </a:p>
      </dsp:txBody>
      <dsp:txXfrm>
        <a:off x="2586109" y="25098"/>
        <a:ext cx="806704" cy="1423172"/>
      </dsp:txXfrm>
    </dsp:sp>
    <dsp:sp modelId="{2A3775C0-C774-8044-87D6-F27C969A2118}">
      <dsp:nvSpPr>
        <dsp:cNvPr id="0" name=""/>
        <dsp:cNvSpPr/>
      </dsp:nvSpPr>
      <dsp:spPr>
        <a:xfrm rot="271376">
          <a:off x="3454866" y="2264905"/>
          <a:ext cx="70795" cy="178079"/>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p>
      </dsp:txBody>
      <dsp:txXfrm>
        <a:off x="3454899" y="2299684"/>
        <a:ext cx="49557" cy="106847"/>
      </dsp:txXfrm>
    </dsp:sp>
    <dsp:sp modelId="{A93C0026-B06B-D840-BBE8-00F1CDCF9839}">
      <dsp:nvSpPr>
        <dsp:cNvPr id="0" name=""/>
        <dsp:cNvSpPr/>
      </dsp:nvSpPr>
      <dsp:spPr>
        <a:xfrm>
          <a:off x="3551072" y="0"/>
          <a:ext cx="869366" cy="1630991"/>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ES" sz="1050" kern="1200" dirty="0"/>
            <a:t>Mejor calidad del suelo, aumento en el almacenamiento de agua</a:t>
          </a:r>
        </a:p>
      </dsp:txBody>
      <dsp:txXfrm>
        <a:off x="3576535" y="25463"/>
        <a:ext cx="818440" cy="1580065"/>
      </dsp:txXfrm>
    </dsp:sp>
    <dsp:sp modelId="{AC90F1B0-5E32-B14A-B4DE-4F5373960067}">
      <dsp:nvSpPr>
        <dsp:cNvPr id="0" name=""/>
        <dsp:cNvSpPr/>
      </dsp:nvSpPr>
      <dsp:spPr>
        <a:xfrm rot="21431617">
          <a:off x="4475939" y="2264905"/>
          <a:ext cx="105946" cy="178079"/>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p>
      </dsp:txBody>
      <dsp:txXfrm>
        <a:off x="4475958" y="2301299"/>
        <a:ext cx="74162" cy="106847"/>
      </dsp:txXfrm>
    </dsp:sp>
    <dsp:sp modelId="{25A8C16A-C3C0-2F4A-9F99-737DF5E000BF}">
      <dsp:nvSpPr>
        <dsp:cNvPr id="0" name=""/>
        <dsp:cNvSpPr/>
      </dsp:nvSpPr>
      <dsp:spPr>
        <a:xfrm>
          <a:off x="4620098" y="11771"/>
          <a:ext cx="817845" cy="1505166"/>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ES" sz="1050" kern="1200" dirty="0"/>
            <a:t>Capacidad de mantener el rendimiento del cultivo durante las sequías</a:t>
          </a:r>
        </a:p>
      </dsp:txBody>
      <dsp:txXfrm>
        <a:off x="4644052" y="35725"/>
        <a:ext cx="769937" cy="1457258"/>
      </dsp:txXfrm>
    </dsp:sp>
    <dsp:sp modelId="{0245F36C-EF65-804F-9B45-D813077FAAD8}">
      <dsp:nvSpPr>
        <dsp:cNvPr id="0" name=""/>
        <dsp:cNvSpPr/>
      </dsp:nvSpPr>
      <dsp:spPr>
        <a:xfrm rot="2269786">
          <a:off x="5535863" y="2264905"/>
          <a:ext cx="305235" cy="178079"/>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p>
      </dsp:txBody>
      <dsp:txXfrm>
        <a:off x="5541477" y="2284138"/>
        <a:ext cx="251811" cy="106847"/>
      </dsp:txXfrm>
    </dsp:sp>
    <dsp:sp modelId="{0137CB22-E0DB-1142-8CCC-4BF0D0EEF20F}">
      <dsp:nvSpPr>
        <dsp:cNvPr id="0" name=""/>
        <dsp:cNvSpPr/>
      </dsp:nvSpPr>
      <dsp:spPr>
        <a:xfrm>
          <a:off x="5892822" y="1148356"/>
          <a:ext cx="811009" cy="1203260"/>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ES" sz="1050" kern="1200" dirty="0"/>
            <a:t>Nuevas prácticas propagadas en la aldea y las aldeas vecinas</a:t>
          </a:r>
        </a:p>
      </dsp:txBody>
      <dsp:txXfrm>
        <a:off x="5916576" y="1172110"/>
        <a:ext cx="763501" cy="1155752"/>
      </dsp:txXfrm>
    </dsp:sp>
    <dsp:sp modelId="{186501FC-D295-D440-9F3A-914993AEF996}">
      <dsp:nvSpPr>
        <dsp:cNvPr id="0" name=""/>
        <dsp:cNvSpPr/>
      </dsp:nvSpPr>
      <dsp:spPr>
        <a:xfrm rot="19157420">
          <a:off x="6735071" y="2264905"/>
          <a:ext cx="107762" cy="178079"/>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p>
      </dsp:txBody>
      <dsp:txXfrm>
        <a:off x="6738982" y="2311064"/>
        <a:ext cx="75433" cy="106847"/>
      </dsp:txXfrm>
    </dsp:sp>
    <dsp:sp modelId="{A83F55EC-1DFD-DC43-9C4B-4539A4D897CD}">
      <dsp:nvSpPr>
        <dsp:cNvPr id="0" name=""/>
        <dsp:cNvSpPr/>
      </dsp:nvSpPr>
      <dsp:spPr>
        <a:xfrm>
          <a:off x="6857957" y="362884"/>
          <a:ext cx="919709" cy="1019815"/>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ES" sz="1050" kern="1200" dirty="0"/>
            <a:t>Aumento del ingreso local y la calidad de vida</a:t>
          </a:r>
        </a:p>
      </dsp:txBody>
      <dsp:txXfrm>
        <a:off x="6884894" y="389821"/>
        <a:ext cx="865835" cy="96594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EC903-4958-45FF-8058-308C3761525A}">
      <dsp:nvSpPr>
        <dsp:cNvPr id="0" name=""/>
        <dsp:cNvSpPr/>
      </dsp:nvSpPr>
      <dsp:spPr>
        <a:xfrm rot="5400000">
          <a:off x="4795439" y="-1871381"/>
          <a:ext cx="983902" cy="497636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44000" algn="l" defTabSz="622300">
            <a:lnSpc>
              <a:spcPct val="90000"/>
            </a:lnSpc>
            <a:spcBef>
              <a:spcPct val="0"/>
            </a:spcBef>
            <a:spcAft>
              <a:spcPct val="15000"/>
            </a:spcAft>
            <a:buChar char="••"/>
          </a:pPr>
          <a:r>
            <a:rPr lang="es-ES_tradnl" sz="1400" kern="1200" noProof="0" dirty="0" smtClean="0">
              <a:latin typeface="Arial" pitchFamily="34" charset="0"/>
              <a:cs typeface="Arial" pitchFamily="34" charset="0"/>
            </a:rPr>
            <a:t>Ministerios coordinadores y tomadores</a:t>
          </a:r>
          <a:r>
            <a:rPr lang="es-ES_tradnl" sz="1400" kern="1200" baseline="0" noProof="0" dirty="0" smtClean="0">
              <a:latin typeface="Arial" pitchFamily="34" charset="0"/>
              <a:cs typeface="Arial" pitchFamily="34" charset="0"/>
            </a:rPr>
            <a:t> de decisiones de políticas</a:t>
          </a:r>
          <a:endParaRPr lang="es-ES_tradnl" sz="1400" kern="1200" noProof="0" dirty="0">
            <a:latin typeface="Arial" pitchFamily="34" charset="0"/>
            <a:cs typeface="Arial" pitchFamily="34" charset="0"/>
          </a:endParaRPr>
        </a:p>
        <a:p>
          <a:pPr marL="114300" lvl="1" indent="-144000" algn="l" defTabSz="622300">
            <a:lnSpc>
              <a:spcPct val="90000"/>
            </a:lnSpc>
            <a:spcBef>
              <a:spcPct val="0"/>
            </a:spcBef>
            <a:spcAft>
              <a:spcPct val="15000"/>
            </a:spcAft>
            <a:buChar char="••"/>
          </a:pPr>
          <a:r>
            <a:rPr lang="es-ES_tradnl" sz="1400" kern="1200" noProof="0" dirty="0" smtClean="0">
              <a:latin typeface="Arial" pitchFamily="34" charset="0"/>
              <a:cs typeface="Arial" pitchFamily="34" charset="0"/>
            </a:rPr>
            <a:t>Ministerios sectoriales</a:t>
          </a:r>
          <a:endParaRPr lang="es-ES_tradnl" sz="1400" kern="1200" noProof="0" dirty="0">
            <a:latin typeface="Arial" pitchFamily="34" charset="0"/>
            <a:cs typeface="Arial" pitchFamily="34" charset="0"/>
          </a:endParaRPr>
        </a:p>
        <a:p>
          <a:pPr marL="114300" lvl="1" indent="-144000" algn="l" defTabSz="622300">
            <a:lnSpc>
              <a:spcPct val="90000"/>
            </a:lnSpc>
            <a:spcBef>
              <a:spcPct val="0"/>
            </a:spcBef>
            <a:spcAft>
              <a:spcPct val="15000"/>
            </a:spcAft>
            <a:buChar char="••"/>
          </a:pPr>
          <a:r>
            <a:rPr lang="es-ES_tradnl" sz="1400" kern="1200" noProof="0" dirty="0" smtClean="0">
              <a:latin typeface="Arial" pitchFamily="34" charset="0"/>
              <a:cs typeface="Arial" pitchFamily="34" charset="0"/>
            </a:rPr>
            <a:t>Administradores territoriales a diferentes niveles</a:t>
          </a:r>
          <a:endParaRPr lang="es-ES_tradnl" sz="1400" kern="1200" noProof="0" dirty="0">
            <a:latin typeface="Arial" pitchFamily="34" charset="0"/>
            <a:cs typeface="Arial" pitchFamily="34" charset="0"/>
          </a:endParaRPr>
        </a:p>
      </dsp:txBody>
      <dsp:txXfrm rot="-5400000">
        <a:off x="2799206" y="172882"/>
        <a:ext cx="4928338" cy="887842"/>
      </dsp:txXfrm>
    </dsp:sp>
    <dsp:sp modelId="{CCD70CEA-D0E3-4D87-A434-C0813A99B610}">
      <dsp:nvSpPr>
        <dsp:cNvPr id="0" name=""/>
        <dsp:cNvSpPr/>
      </dsp:nvSpPr>
      <dsp:spPr>
        <a:xfrm>
          <a:off x="0" y="0"/>
          <a:ext cx="2799207" cy="12298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ES_tradnl" sz="1600" b="1" kern="1200" noProof="0" dirty="0" smtClean="0">
              <a:latin typeface="Arial" pitchFamily="34" charset="0"/>
              <a:cs typeface="Arial" pitchFamily="34" charset="0"/>
            </a:rPr>
            <a:t>Administradores</a:t>
          </a:r>
          <a:r>
            <a:rPr lang="es-ES_tradnl" sz="1600" b="1" kern="1200" baseline="0" noProof="0" dirty="0" smtClean="0">
              <a:latin typeface="Arial" pitchFamily="34" charset="0"/>
              <a:cs typeface="Arial" pitchFamily="34" charset="0"/>
            </a:rPr>
            <a:t> a nivel</a:t>
          </a:r>
          <a:endParaRPr lang="es-ES_tradnl" sz="1600" b="1" kern="1200" noProof="0" dirty="0" smtClean="0">
            <a:latin typeface="Arial" pitchFamily="34" charset="0"/>
            <a:cs typeface="Arial" pitchFamily="34" charset="0"/>
          </a:endParaRPr>
        </a:p>
        <a:p>
          <a:pPr lvl="0" algn="ctr" defTabSz="711200">
            <a:lnSpc>
              <a:spcPct val="90000"/>
            </a:lnSpc>
            <a:spcBef>
              <a:spcPct val="0"/>
            </a:spcBef>
            <a:spcAft>
              <a:spcPct val="35000"/>
            </a:spcAft>
          </a:pPr>
          <a:r>
            <a:rPr lang="es-ES_tradnl" sz="1600" b="1" kern="1200" noProof="0" dirty="0" smtClean="0">
              <a:latin typeface="Arial" pitchFamily="34" charset="0"/>
              <a:cs typeface="Arial" pitchFamily="34" charset="0"/>
            </a:rPr>
            <a:t>(sub-)nacional</a:t>
          </a:r>
          <a:endParaRPr lang="es-ES_tradnl" sz="1600" b="1" kern="1200" noProof="0" dirty="0">
            <a:latin typeface="Arial" pitchFamily="34" charset="0"/>
            <a:cs typeface="Arial" pitchFamily="34" charset="0"/>
          </a:endParaRPr>
        </a:p>
      </dsp:txBody>
      <dsp:txXfrm>
        <a:off x="60038" y="60038"/>
        <a:ext cx="2679131" cy="1109802"/>
      </dsp:txXfrm>
    </dsp:sp>
    <dsp:sp modelId="{95D5610D-A853-448F-A22D-756DE22BEC4D}">
      <dsp:nvSpPr>
        <dsp:cNvPr id="0" name=""/>
        <dsp:cNvSpPr/>
      </dsp:nvSpPr>
      <dsp:spPr>
        <a:xfrm rot="5400000">
          <a:off x="4795439" y="-580009"/>
          <a:ext cx="983902" cy="497636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57150" lvl="1" indent="-144000" algn="l" defTabSz="622300">
            <a:lnSpc>
              <a:spcPct val="90000"/>
            </a:lnSpc>
            <a:spcBef>
              <a:spcPct val="0"/>
            </a:spcBef>
            <a:spcAft>
              <a:spcPct val="15000"/>
            </a:spcAft>
            <a:buChar char="••"/>
          </a:pPr>
          <a:r>
            <a:rPr lang="es-ES_tradnl" sz="1400" kern="1200" noProof="0" dirty="0" smtClean="0">
              <a:latin typeface="Arial" pitchFamily="34" charset="0"/>
              <a:cs typeface="Arial" pitchFamily="34" charset="0"/>
            </a:rPr>
            <a:t>Agencias implementadoras de</a:t>
          </a:r>
          <a:r>
            <a:rPr lang="es-ES_tradnl" sz="1400" kern="1200" baseline="0" noProof="0" dirty="0" smtClean="0">
              <a:latin typeface="Arial" pitchFamily="34" charset="0"/>
              <a:cs typeface="Arial" pitchFamily="34" charset="0"/>
            </a:rPr>
            <a:t> proyectos, </a:t>
          </a:r>
          <a:r>
            <a:rPr lang="es-ES_tradnl" sz="1400" kern="1200" noProof="0" dirty="0" smtClean="0">
              <a:latin typeface="Arial" pitchFamily="34" charset="0"/>
              <a:cs typeface="Arial" pitchFamily="34" charset="0"/>
            </a:rPr>
            <a:t>ONG</a:t>
          </a:r>
          <a:endParaRPr lang="es-ES_tradnl" sz="1400" kern="1200" noProof="0" dirty="0">
            <a:latin typeface="Arial" pitchFamily="34" charset="0"/>
            <a:cs typeface="Arial" pitchFamily="34" charset="0"/>
          </a:endParaRPr>
        </a:p>
        <a:p>
          <a:pPr marL="57150" lvl="1" indent="-144000" algn="l" defTabSz="622300">
            <a:lnSpc>
              <a:spcPct val="90000"/>
            </a:lnSpc>
            <a:spcBef>
              <a:spcPct val="0"/>
            </a:spcBef>
            <a:spcAft>
              <a:spcPct val="15000"/>
            </a:spcAft>
            <a:buChar char="••"/>
          </a:pPr>
          <a:r>
            <a:rPr lang="es-ES_tradnl" sz="1400" kern="1200" noProof="0" dirty="0" smtClean="0">
              <a:latin typeface="Arial" pitchFamily="34" charset="0"/>
              <a:cs typeface="Arial" pitchFamily="34" charset="0"/>
            </a:rPr>
            <a:t>Administradores de portafolios</a:t>
          </a:r>
          <a:endParaRPr lang="es-ES_tradnl" sz="1400" kern="1200" noProof="0" dirty="0">
            <a:latin typeface="Arial" pitchFamily="34" charset="0"/>
            <a:cs typeface="Arial" pitchFamily="34" charset="0"/>
          </a:endParaRPr>
        </a:p>
        <a:p>
          <a:pPr marL="144000" lvl="1" indent="-144000" algn="l" defTabSz="622300">
            <a:lnSpc>
              <a:spcPct val="90000"/>
            </a:lnSpc>
            <a:spcBef>
              <a:spcPct val="0"/>
            </a:spcBef>
            <a:spcAft>
              <a:spcPct val="15000"/>
            </a:spcAft>
            <a:buChar char="••"/>
          </a:pPr>
          <a:r>
            <a:rPr lang="es-ES_tradnl" sz="1400" kern="1200" noProof="0" dirty="0" smtClean="0">
              <a:latin typeface="Arial" pitchFamily="34" charset="0"/>
              <a:cs typeface="Arial" pitchFamily="34" charset="0"/>
            </a:rPr>
            <a:t>Organizaciones de gestión de información y conocimiento</a:t>
          </a:r>
          <a:endParaRPr lang="es-ES_tradnl" sz="1400" kern="1200" noProof="0" dirty="0">
            <a:latin typeface="Arial" pitchFamily="34" charset="0"/>
            <a:cs typeface="Arial" pitchFamily="34" charset="0"/>
          </a:endParaRPr>
        </a:p>
      </dsp:txBody>
      <dsp:txXfrm rot="-5400000">
        <a:off x="2799206" y="1464254"/>
        <a:ext cx="4928338" cy="887842"/>
      </dsp:txXfrm>
    </dsp:sp>
    <dsp:sp modelId="{696AEDFB-54E2-44E1-9DF3-A79BC75A2F8A}">
      <dsp:nvSpPr>
        <dsp:cNvPr id="0" name=""/>
        <dsp:cNvSpPr/>
      </dsp:nvSpPr>
      <dsp:spPr>
        <a:xfrm>
          <a:off x="0" y="1293235"/>
          <a:ext cx="2799207" cy="12298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ES_tradnl" sz="1600" b="1" kern="1200" noProof="0" dirty="0" smtClean="0">
              <a:latin typeface="Arial" pitchFamily="34" charset="0"/>
              <a:cs typeface="Arial" pitchFamily="34" charset="0"/>
            </a:rPr>
            <a:t>Proyectos,</a:t>
          </a:r>
          <a:r>
            <a:rPr lang="es-ES_tradnl" sz="1600" b="1" kern="1200" baseline="0" noProof="0" dirty="0" smtClean="0">
              <a:latin typeface="Arial" pitchFamily="34" charset="0"/>
              <a:cs typeface="Arial" pitchFamily="34" charset="0"/>
            </a:rPr>
            <a:t> programas, implementadores</a:t>
          </a:r>
          <a:endParaRPr lang="es-ES_tradnl" sz="1600" b="1" kern="1200" noProof="0" dirty="0" smtClean="0">
            <a:latin typeface="Arial" pitchFamily="34" charset="0"/>
            <a:cs typeface="Arial" pitchFamily="34" charset="0"/>
          </a:endParaRPr>
        </a:p>
      </dsp:txBody>
      <dsp:txXfrm>
        <a:off x="60038" y="1353273"/>
        <a:ext cx="2679131" cy="1109802"/>
      </dsp:txXfrm>
    </dsp:sp>
    <dsp:sp modelId="{9E774639-AB61-4277-94A7-721F412DB0E8}">
      <dsp:nvSpPr>
        <dsp:cNvPr id="0" name=""/>
        <dsp:cNvSpPr/>
      </dsp:nvSpPr>
      <dsp:spPr>
        <a:xfrm rot="5400000">
          <a:off x="4795439" y="711363"/>
          <a:ext cx="983902" cy="497636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26670" rIns="53340" bIns="26670" numCol="1" spcCol="1270" anchor="ctr" anchorCtr="0">
          <a:noAutofit/>
        </a:bodyPr>
        <a:lstStyle/>
        <a:p>
          <a:pPr marL="114300" lvl="1" indent="-144000" algn="l" defTabSz="622300">
            <a:lnSpc>
              <a:spcPct val="90000"/>
            </a:lnSpc>
            <a:spcBef>
              <a:spcPct val="0"/>
            </a:spcBef>
            <a:spcAft>
              <a:spcPct val="15000"/>
            </a:spcAft>
            <a:buChar char="••"/>
          </a:pPr>
          <a:r>
            <a:rPr lang="es-ES_tradnl" sz="1400" kern="1200" noProof="0" dirty="0" smtClean="0">
              <a:latin typeface="Arial" pitchFamily="34" charset="0"/>
              <a:cs typeface="Arial" pitchFamily="34" charset="0"/>
            </a:rPr>
            <a:t>Agencias donantes</a:t>
          </a:r>
          <a:endParaRPr lang="es-ES_tradnl" sz="1400" kern="1200" noProof="0" dirty="0">
            <a:latin typeface="Arial" pitchFamily="34" charset="0"/>
            <a:cs typeface="Arial" pitchFamily="34" charset="0"/>
          </a:endParaRPr>
        </a:p>
        <a:p>
          <a:pPr marL="114300" lvl="1" indent="-144000" algn="l" defTabSz="622300">
            <a:lnSpc>
              <a:spcPct val="90000"/>
            </a:lnSpc>
            <a:spcBef>
              <a:spcPct val="0"/>
            </a:spcBef>
            <a:spcAft>
              <a:spcPct val="15000"/>
            </a:spcAft>
            <a:buChar char="••"/>
          </a:pPr>
          <a:r>
            <a:rPr lang="es-ES_tradnl" sz="1400" kern="1200" noProof="0" dirty="0" smtClean="0">
              <a:latin typeface="Arial" pitchFamily="34" charset="0"/>
              <a:cs typeface="Arial" pitchFamily="34" charset="0"/>
            </a:rPr>
            <a:t>Fondos</a:t>
          </a:r>
          <a:endParaRPr lang="es-ES_tradnl" sz="1400" kern="1200" noProof="0" dirty="0">
            <a:latin typeface="Arial" pitchFamily="34" charset="0"/>
            <a:cs typeface="Arial" pitchFamily="34" charset="0"/>
          </a:endParaRPr>
        </a:p>
        <a:p>
          <a:pPr marL="114300" lvl="1" indent="-144000" algn="l" defTabSz="622300">
            <a:lnSpc>
              <a:spcPct val="90000"/>
            </a:lnSpc>
            <a:spcBef>
              <a:spcPct val="0"/>
            </a:spcBef>
            <a:spcAft>
              <a:spcPct val="15000"/>
            </a:spcAft>
            <a:buChar char="••"/>
          </a:pPr>
          <a:r>
            <a:rPr lang="es-ES_tradnl" sz="1400" kern="1200" noProof="0" dirty="0" smtClean="0">
              <a:latin typeface="Arial" pitchFamily="34" charset="0"/>
              <a:cs typeface="Arial" pitchFamily="34" charset="0"/>
            </a:rPr>
            <a:t>Universidades e investigadores</a:t>
          </a:r>
          <a:endParaRPr lang="es-ES_tradnl" sz="1400" kern="1200" noProof="0" dirty="0">
            <a:latin typeface="Arial" pitchFamily="34" charset="0"/>
            <a:cs typeface="Arial" pitchFamily="34" charset="0"/>
          </a:endParaRPr>
        </a:p>
      </dsp:txBody>
      <dsp:txXfrm rot="-5400000">
        <a:off x="2799206" y="2755626"/>
        <a:ext cx="4928338" cy="887842"/>
      </dsp:txXfrm>
    </dsp:sp>
    <dsp:sp modelId="{C9B3FB5D-C23F-49D1-8E6F-32EE575C0F1E}">
      <dsp:nvSpPr>
        <dsp:cNvPr id="0" name=""/>
        <dsp:cNvSpPr/>
      </dsp:nvSpPr>
      <dsp:spPr>
        <a:xfrm>
          <a:off x="0" y="2584608"/>
          <a:ext cx="2799207" cy="12298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s-ES_tradnl" sz="1600" b="1" kern="1200" noProof="0" dirty="0" smtClean="0">
              <a:latin typeface="Arial" pitchFamily="34" charset="0"/>
              <a:cs typeface="Arial" pitchFamily="34" charset="0"/>
            </a:rPr>
            <a:t>Organizaciones internacionales,</a:t>
          </a:r>
          <a:r>
            <a:rPr lang="es-ES_tradnl" sz="1600" b="1" kern="1200" baseline="0" noProof="0" dirty="0" smtClean="0">
              <a:latin typeface="Arial" pitchFamily="34" charset="0"/>
              <a:cs typeface="Arial" pitchFamily="34" charset="0"/>
            </a:rPr>
            <a:t> instituciones de investigación</a:t>
          </a:r>
          <a:endParaRPr lang="es-ES_tradnl" sz="1600" b="1" kern="1200" noProof="0" dirty="0">
            <a:latin typeface="Arial" pitchFamily="34" charset="0"/>
            <a:cs typeface="Arial" pitchFamily="34" charset="0"/>
          </a:endParaRPr>
        </a:p>
      </dsp:txBody>
      <dsp:txXfrm>
        <a:off x="60038" y="2644646"/>
        <a:ext cx="2679131" cy="11098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42FBBA-FE9F-49FA-9C22-D6113CDB2C60}">
      <dsp:nvSpPr>
        <dsp:cNvPr id="0" name=""/>
        <dsp:cNvSpPr/>
      </dsp:nvSpPr>
      <dsp:spPr>
        <a:xfrm>
          <a:off x="0" y="3703174"/>
          <a:ext cx="6137903" cy="586498"/>
        </a:xfrm>
        <a:prstGeom prst="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S_tradnl" sz="2000" kern="1200" noProof="0" dirty="0" smtClean="0"/>
            <a:t>5. Puesta en funcionamiento d</a:t>
          </a:r>
          <a:r>
            <a:rPr lang="es-ES_tradnl" sz="2000" kern="1200" baseline="0" noProof="0" dirty="0" smtClean="0"/>
            <a:t>el </a:t>
          </a:r>
          <a:r>
            <a:rPr lang="es-ES_tradnl" sz="2000" b="1" kern="1200" baseline="0" noProof="0" dirty="0" smtClean="0"/>
            <a:t>sistema </a:t>
          </a:r>
          <a:r>
            <a:rPr lang="es-ES_tradnl" sz="2000" b="1" kern="1200" noProof="0" dirty="0" smtClean="0"/>
            <a:t>M&amp;E</a:t>
          </a:r>
          <a:endParaRPr lang="es-ES_tradnl" sz="1600" b="1" kern="1200" noProof="0" dirty="0"/>
        </a:p>
      </dsp:txBody>
      <dsp:txXfrm>
        <a:off x="0" y="3703174"/>
        <a:ext cx="6137903" cy="586498"/>
      </dsp:txXfrm>
    </dsp:sp>
    <dsp:sp modelId="{18EFEB0E-44E5-47C8-B162-A1D8783B0774}">
      <dsp:nvSpPr>
        <dsp:cNvPr id="0" name=""/>
        <dsp:cNvSpPr/>
      </dsp:nvSpPr>
      <dsp:spPr>
        <a:xfrm rot="10800000">
          <a:off x="0" y="2823495"/>
          <a:ext cx="6137903" cy="920418"/>
        </a:xfrm>
        <a:prstGeom prst="upArrowCallout">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S_tradnl" sz="2000" kern="1200" noProof="0" dirty="0" smtClean="0"/>
            <a:t>4. Definir indicadores y establecer una </a:t>
          </a:r>
          <a:r>
            <a:rPr lang="es-ES_tradnl" sz="2000" b="1" kern="1200" noProof="0" dirty="0" smtClean="0"/>
            <a:t>línea base</a:t>
          </a:r>
          <a:endParaRPr lang="es-ES_tradnl" sz="2000" b="1" kern="1200" noProof="0" dirty="0"/>
        </a:p>
      </dsp:txBody>
      <dsp:txXfrm rot="10800000">
        <a:off x="0" y="2823495"/>
        <a:ext cx="6137903" cy="598060"/>
      </dsp:txXfrm>
    </dsp:sp>
    <dsp:sp modelId="{892415C2-11C3-487A-9296-ED066649E9D0}">
      <dsp:nvSpPr>
        <dsp:cNvPr id="0" name=""/>
        <dsp:cNvSpPr/>
      </dsp:nvSpPr>
      <dsp:spPr>
        <a:xfrm rot="10800000">
          <a:off x="0" y="1898317"/>
          <a:ext cx="6137903" cy="902034"/>
        </a:xfrm>
        <a:prstGeom prst="upArrowCallout">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S_tradnl" sz="2000" kern="1200" noProof="0" dirty="0" smtClean="0"/>
            <a:t>3. Desarrollar una estructura de resultados</a:t>
          </a:r>
          <a:endParaRPr lang="es-ES_tradnl" sz="2000" b="1" kern="1200" noProof="0" dirty="0" smtClean="0"/>
        </a:p>
      </dsp:txBody>
      <dsp:txXfrm rot="10800000">
        <a:off x="0" y="1898317"/>
        <a:ext cx="6137903" cy="586115"/>
      </dsp:txXfrm>
    </dsp:sp>
    <dsp:sp modelId="{8150C24A-A2E2-47FD-9543-9A33C5A7764E}">
      <dsp:nvSpPr>
        <dsp:cNvPr id="0" name=""/>
        <dsp:cNvSpPr/>
      </dsp:nvSpPr>
      <dsp:spPr>
        <a:xfrm rot="10800000">
          <a:off x="0" y="974464"/>
          <a:ext cx="6137903" cy="932649"/>
        </a:xfrm>
        <a:prstGeom prst="upArrowCallou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S_tradnl" sz="2000" kern="1200" noProof="0" dirty="0" smtClean="0"/>
            <a:t>2. Identificar la </a:t>
          </a:r>
          <a:r>
            <a:rPr lang="es-ES_tradnl" sz="2000" b="1" kern="1200" noProof="0" dirty="0" smtClean="0"/>
            <a:t>contribución a la adaptación</a:t>
          </a:r>
          <a:endParaRPr lang="es-ES_tradnl" sz="2000" b="1" kern="1200" noProof="0" dirty="0"/>
        </a:p>
      </dsp:txBody>
      <dsp:txXfrm rot="10800000">
        <a:off x="0" y="974464"/>
        <a:ext cx="6137903" cy="606007"/>
      </dsp:txXfrm>
    </dsp:sp>
    <dsp:sp modelId="{AD0F5FEF-13AF-4907-BD2B-84EB284DED84}">
      <dsp:nvSpPr>
        <dsp:cNvPr id="0" name=""/>
        <dsp:cNvSpPr/>
      </dsp:nvSpPr>
      <dsp:spPr>
        <a:xfrm rot="10800000">
          <a:off x="0" y="143"/>
          <a:ext cx="6137903" cy="983118"/>
        </a:xfrm>
        <a:prstGeom prst="upArrowCallout">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S_tradnl" sz="2000" kern="1200" noProof="0" dirty="0" smtClean="0"/>
            <a:t>1.Describir el </a:t>
          </a:r>
          <a:r>
            <a:rPr lang="es-ES_tradnl" sz="2000" b="1" kern="1200" noProof="0" dirty="0" smtClean="0"/>
            <a:t>contexto de adaptación</a:t>
          </a:r>
        </a:p>
      </dsp:txBody>
      <dsp:txXfrm rot="10800000">
        <a:off x="0" y="143"/>
        <a:ext cx="6137903" cy="6388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72D4DF-9542-4578-87B5-110D81511EE5}">
      <dsp:nvSpPr>
        <dsp:cNvPr id="0" name=""/>
        <dsp:cNvSpPr/>
      </dsp:nvSpPr>
      <dsp:spPr>
        <a:xfrm>
          <a:off x="554474" y="0"/>
          <a:ext cx="6284039" cy="1225550"/>
        </a:xfrm>
        <a:prstGeom prst="rightArrow">
          <a:avLst/>
        </a:prstGeom>
        <a:noFill/>
        <a:ln>
          <a:noFill/>
        </a:ln>
        <a:effectLst/>
      </dsp:spPr>
      <dsp:style>
        <a:lnRef idx="0">
          <a:scrgbClr r="0" g="0" b="0"/>
        </a:lnRef>
        <a:fillRef idx="1">
          <a:scrgbClr r="0" g="0" b="0"/>
        </a:fillRef>
        <a:effectRef idx="0">
          <a:scrgbClr r="0" g="0" b="0"/>
        </a:effectRef>
        <a:fontRef idx="minor"/>
      </dsp:style>
    </dsp:sp>
    <dsp:sp modelId="{60551609-A785-4BFC-8DB3-97A7EF9CD0CB}">
      <dsp:nvSpPr>
        <dsp:cNvPr id="0" name=""/>
        <dsp:cNvSpPr/>
      </dsp:nvSpPr>
      <dsp:spPr>
        <a:xfrm>
          <a:off x="841" y="367664"/>
          <a:ext cx="814285" cy="490220"/>
        </a:xfrm>
        <a:prstGeom prst="roundRect">
          <a:avLst/>
        </a:prstGeom>
        <a:solidFill>
          <a:schemeClr val="accent4"/>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smtClean="0">
              <a:solidFill>
                <a:schemeClr val="tx1"/>
              </a:solidFill>
            </a:rPr>
            <a:t>Entrada</a:t>
          </a:r>
          <a:endParaRPr lang="de-DE" sz="1200" kern="1200" dirty="0">
            <a:solidFill>
              <a:schemeClr val="tx1"/>
            </a:solidFill>
          </a:endParaRPr>
        </a:p>
      </dsp:txBody>
      <dsp:txXfrm>
        <a:off x="24772" y="391595"/>
        <a:ext cx="766423" cy="442358"/>
      </dsp:txXfrm>
    </dsp:sp>
    <dsp:sp modelId="{47512EB3-56BC-459C-9AEB-8F4B9B2A825C}">
      <dsp:nvSpPr>
        <dsp:cNvPr id="0" name=""/>
        <dsp:cNvSpPr/>
      </dsp:nvSpPr>
      <dsp:spPr>
        <a:xfrm>
          <a:off x="964197" y="367664"/>
          <a:ext cx="930728" cy="490220"/>
        </a:xfrm>
        <a:prstGeom prst="roundRect">
          <a:avLst/>
        </a:prstGeom>
        <a:solidFill>
          <a:schemeClr val="accent4"/>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smtClean="0">
              <a:solidFill>
                <a:schemeClr val="tx1"/>
              </a:solidFill>
            </a:rPr>
            <a:t>Actividades</a:t>
          </a:r>
          <a:endParaRPr lang="de-DE" sz="1200" kern="1200" dirty="0">
            <a:solidFill>
              <a:schemeClr val="tx1"/>
            </a:solidFill>
          </a:endParaRPr>
        </a:p>
      </dsp:txBody>
      <dsp:txXfrm>
        <a:off x="988128" y="391595"/>
        <a:ext cx="882866" cy="442358"/>
      </dsp:txXfrm>
    </dsp:sp>
    <dsp:sp modelId="{A54CE370-D8A4-4528-8AA5-792EDA311E97}">
      <dsp:nvSpPr>
        <dsp:cNvPr id="0" name=""/>
        <dsp:cNvSpPr/>
      </dsp:nvSpPr>
      <dsp:spPr>
        <a:xfrm>
          <a:off x="2043996" y="367664"/>
          <a:ext cx="1953655" cy="490220"/>
        </a:xfrm>
        <a:prstGeom prst="roundRect">
          <a:avLst/>
        </a:prstGeom>
        <a:solidFill>
          <a:schemeClr val="accent4"/>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smtClean="0">
              <a:solidFill>
                <a:schemeClr val="tx1"/>
              </a:solidFill>
            </a:rPr>
            <a:t>Producto</a:t>
          </a:r>
          <a:endParaRPr lang="de-DE" sz="1200" kern="1200" dirty="0">
            <a:solidFill>
              <a:schemeClr val="tx1"/>
            </a:solidFill>
          </a:endParaRPr>
        </a:p>
      </dsp:txBody>
      <dsp:txXfrm>
        <a:off x="2067927" y="391595"/>
        <a:ext cx="1905793" cy="442358"/>
      </dsp:txXfrm>
    </dsp:sp>
    <dsp:sp modelId="{E1CBC45C-E011-4B99-93CD-1D039C014446}">
      <dsp:nvSpPr>
        <dsp:cNvPr id="0" name=""/>
        <dsp:cNvSpPr/>
      </dsp:nvSpPr>
      <dsp:spPr>
        <a:xfrm>
          <a:off x="4146722" y="367664"/>
          <a:ext cx="930728" cy="490220"/>
        </a:xfrm>
        <a:prstGeom prst="roundRect">
          <a:avLst/>
        </a:prstGeom>
        <a:solidFill>
          <a:schemeClr val="accent4"/>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smtClean="0">
              <a:solidFill>
                <a:schemeClr val="tx1"/>
              </a:solidFill>
            </a:rPr>
            <a:t>Resultado</a:t>
          </a:r>
          <a:r>
            <a:rPr lang="de-DE" sz="1200" kern="1200" dirty="0" smtClean="0">
              <a:solidFill>
                <a:schemeClr val="tx1"/>
              </a:solidFill>
            </a:rPr>
            <a:t/>
          </a:r>
          <a:br>
            <a:rPr lang="de-DE" sz="1200" kern="1200" dirty="0" smtClean="0">
              <a:solidFill>
                <a:schemeClr val="tx1"/>
              </a:solidFill>
            </a:rPr>
          </a:br>
          <a:r>
            <a:rPr lang="de-DE" sz="1200" kern="1200" dirty="0" err="1" smtClean="0">
              <a:solidFill>
                <a:schemeClr val="tx1"/>
              </a:solidFill>
            </a:rPr>
            <a:t>primario</a:t>
          </a:r>
          <a:endParaRPr lang="de-DE" sz="1200" kern="1200" dirty="0">
            <a:solidFill>
              <a:schemeClr val="tx1"/>
            </a:solidFill>
          </a:endParaRPr>
        </a:p>
      </dsp:txBody>
      <dsp:txXfrm>
        <a:off x="4170653" y="391595"/>
        <a:ext cx="882866" cy="442358"/>
      </dsp:txXfrm>
    </dsp:sp>
    <dsp:sp modelId="{DFC33ED7-78E6-408D-A150-7EE48649D600}">
      <dsp:nvSpPr>
        <dsp:cNvPr id="0" name=""/>
        <dsp:cNvSpPr/>
      </dsp:nvSpPr>
      <dsp:spPr>
        <a:xfrm>
          <a:off x="5226521" y="367664"/>
          <a:ext cx="1122133" cy="490220"/>
        </a:xfrm>
        <a:prstGeom prst="roundRect">
          <a:avLst/>
        </a:prstGeom>
        <a:solidFill>
          <a:schemeClr val="accent4"/>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smtClean="0">
              <a:solidFill>
                <a:schemeClr val="tx1"/>
              </a:solidFill>
            </a:rPr>
            <a:t>Resultado</a:t>
          </a:r>
          <a:r>
            <a:rPr lang="de-DE" sz="1200" kern="1200" dirty="0" smtClean="0">
              <a:solidFill>
                <a:schemeClr val="tx1"/>
              </a:solidFill>
            </a:rPr>
            <a:t/>
          </a:r>
          <a:br>
            <a:rPr lang="de-DE" sz="1200" kern="1200" dirty="0" smtClean="0">
              <a:solidFill>
                <a:schemeClr val="tx1"/>
              </a:solidFill>
            </a:rPr>
          </a:br>
          <a:r>
            <a:rPr lang="de-DE" sz="1200" kern="1200" dirty="0" err="1" smtClean="0">
              <a:solidFill>
                <a:schemeClr val="tx1"/>
              </a:solidFill>
            </a:rPr>
            <a:t>secundario</a:t>
          </a:r>
          <a:endParaRPr lang="de-DE" sz="1200" kern="1200" dirty="0">
            <a:solidFill>
              <a:schemeClr val="tx1"/>
            </a:solidFill>
          </a:endParaRPr>
        </a:p>
      </dsp:txBody>
      <dsp:txXfrm>
        <a:off x="5250452" y="391595"/>
        <a:ext cx="1074271" cy="442358"/>
      </dsp:txXfrm>
    </dsp:sp>
    <dsp:sp modelId="{8801F9A9-4DE7-48FD-9C5F-AD8F945FA850}">
      <dsp:nvSpPr>
        <dsp:cNvPr id="0" name=""/>
        <dsp:cNvSpPr/>
      </dsp:nvSpPr>
      <dsp:spPr>
        <a:xfrm>
          <a:off x="6497724" y="367664"/>
          <a:ext cx="894421" cy="490220"/>
        </a:xfrm>
        <a:prstGeom prst="roundRect">
          <a:avLst/>
        </a:prstGeom>
        <a:solidFill>
          <a:schemeClr val="accent4"/>
        </a:solidFill>
        <a:ln w="25400" cap="flat" cmpd="sng" algn="ctr">
          <a:solidFill>
            <a:schemeClr val="accent4">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de-DE" sz="1200" kern="1200" dirty="0" err="1" smtClean="0">
              <a:solidFill>
                <a:schemeClr val="tx1"/>
              </a:solidFill>
            </a:rPr>
            <a:t>Impacto</a:t>
          </a:r>
          <a:r>
            <a:rPr lang="de-DE" sz="1200" kern="1200" dirty="0" smtClean="0">
              <a:solidFill>
                <a:schemeClr val="tx1"/>
              </a:solidFill>
            </a:rPr>
            <a:t> / </a:t>
          </a:r>
          <a:br>
            <a:rPr lang="de-DE" sz="1200" kern="1200" dirty="0" smtClean="0">
              <a:solidFill>
                <a:schemeClr val="tx1"/>
              </a:solidFill>
            </a:rPr>
          </a:br>
          <a:r>
            <a:rPr lang="de-DE" sz="1200" kern="1200" dirty="0" err="1" smtClean="0">
              <a:solidFill>
                <a:schemeClr val="tx1"/>
              </a:solidFill>
            </a:rPr>
            <a:t>resultado</a:t>
          </a:r>
          <a:r>
            <a:rPr lang="de-DE" sz="1200" kern="1200" dirty="0" smtClean="0">
              <a:solidFill>
                <a:schemeClr val="tx1"/>
              </a:solidFill>
            </a:rPr>
            <a:t> final</a:t>
          </a:r>
          <a:endParaRPr lang="de-DE" sz="1200" kern="1200" dirty="0">
            <a:solidFill>
              <a:schemeClr val="tx1"/>
            </a:solidFill>
          </a:endParaRPr>
        </a:p>
      </dsp:txBody>
      <dsp:txXfrm>
        <a:off x="6521655" y="391595"/>
        <a:ext cx="846559" cy="44235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0B8A5-D379-C44D-B69C-19B7A0305F60}">
      <dsp:nvSpPr>
        <dsp:cNvPr id="0" name=""/>
        <dsp:cNvSpPr/>
      </dsp:nvSpPr>
      <dsp:spPr>
        <a:xfrm>
          <a:off x="408482" y="0"/>
          <a:ext cx="1073460" cy="1695817"/>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ES" sz="1050" kern="1200" dirty="0"/>
            <a:t>Financiamiento Información Tecnología Capacitación</a:t>
          </a:r>
        </a:p>
      </dsp:txBody>
      <dsp:txXfrm>
        <a:off x="439923" y="31441"/>
        <a:ext cx="1010578" cy="1632935"/>
      </dsp:txXfrm>
    </dsp:sp>
    <dsp:sp modelId="{75CD26A4-A603-FE4C-9314-EC803F2622B7}">
      <dsp:nvSpPr>
        <dsp:cNvPr id="0" name=""/>
        <dsp:cNvSpPr/>
      </dsp:nvSpPr>
      <dsp:spPr>
        <a:xfrm rot="20944805">
          <a:off x="1512389" y="2262029"/>
          <a:ext cx="60003" cy="183831"/>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p>
      </dsp:txBody>
      <dsp:txXfrm>
        <a:off x="1512552" y="2300500"/>
        <a:ext cx="42002" cy="110299"/>
      </dsp:txXfrm>
    </dsp:sp>
    <dsp:sp modelId="{D75DCED0-8C09-2747-BA4A-A15FCAF14A21}">
      <dsp:nvSpPr>
        <dsp:cNvPr id="0" name=""/>
        <dsp:cNvSpPr/>
      </dsp:nvSpPr>
      <dsp:spPr>
        <a:xfrm>
          <a:off x="1593106" y="0"/>
          <a:ext cx="935549" cy="1265325"/>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ES" sz="1050" kern="1200" dirty="0"/>
            <a:t>Agricultores de la aldea en la conservación del agua y del suelo</a:t>
          </a:r>
        </a:p>
      </dsp:txBody>
      <dsp:txXfrm>
        <a:off x="1620507" y="27401"/>
        <a:ext cx="880747" cy="1210523"/>
      </dsp:txXfrm>
    </dsp:sp>
    <dsp:sp modelId="{9F79CF4A-3397-8D42-AE96-DA78802C24AE}">
      <dsp:nvSpPr>
        <dsp:cNvPr id="0" name=""/>
        <dsp:cNvSpPr/>
      </dsp:nvSpPr>
      <dsp:spPr>
        <a:xfrm rot="379453">
          <a:off x="2568870" y="2262029"/>
          <a:ext cx="77470" cy="183831"/>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p>
      </dsp:txBody>
      <dsp:txXfrm>
        <a:off x="2568941" y="2297515"/>
        <a:ext cx="54229" cy="110299"/>
      </dsp:txXfrm>
    </dsp:sp>
    <dsp:sp modelId="{D9A26815-F8DD-D443-9FED-118EC6F93410}">
      <dsp:nvSpPr>
        <dsp:cNvPr id="0" name=""/>
        <dsp:cNvSpPr/>
      </dsp:nvSpPr>
      <dsp:spPr>
        <a:xfrm>
          <a:off x="2673936" y="0"/>
          <a:ext cx="884580" cy="1499250"/>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ES" sz="1050" kern="1200" dirty="0"/>
            <a:t>Capacitación utilizada para aumentar el almacenamiento de </a:t>
          </a:r>
          <a:r>
            <a:rPr lang="es-ES" sz="1050" kern="1200" dirty="0" smtClean="0"/>
            <a:t>agua y calidad del suelo</a:t>
          </a:r>
          <a:endParaRPr lang="es-ES" sz="1050" kern="1200" dirty="0"/>
        </a:p>
      </dsp:txBody>
      <dsp:txXfrm>
        <a:off x="2699844" y="25908"/>
        <a:ext cx="832764" cy="1447434"/>
      </dsp:txXfrm>
    </dsp:sp>
    <dsp:sp modelId="{2A3775C0-C774-8044-87D6-F27C969A2118}">
      <dsp:nvSpPr>
        <dsp:cNvPr id="0" name=""/>
        <dsp:cNvSpPr/>
      </dsp:nvSpPr>
      <dsp:spPr>
        <a:xfrm rot="274429">
          <a:off x="3596662" y="2262029"/>
          <a:ext cx="73087" cy="183831"/>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p>
      </dsp:txBody>
      <dsp:txXfrm>
        <a:off x="3596697" y="2297921"/>
        <a:ext cx="51161" cy="110299"/>
      </dsp:txXfrm>
    </dsp:sp>
    <dsp:sp modelId="{A93C0026-B06B-D840-BBE8-00F1CDCF9839}">
      <dsp:nvSpPr>
        <dsp:cNvPr id="0" name=""/>
        <dsp:cNvSpPr/>
      </dsp:nvSpPr>
      <dsp:spPr>
        <a:xfrm>
          <a:off x="3695978" y="0"/>
          <a:ext cx="845434" cy="1659642"/>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ES" sz="1050" kern="1200" dirty="0"/>
            <a:t>Mejor calidad del suelo, aumento en el almacenamiento de agua</a:t>
          </a:r>
        </a:p>
      </dsp:txBody>
      <dsp:txXfrm>
        <a:off x="3720740" y="24762"/>
        <a:ext cx="795910" cy="1610118"/>
      </dsp:txXfrm>
    </dsp:sp>
    <dsp:sp modelId="{AC90F1B0-5E32-B14A-B4DE-4F5373960067}">
      <dsp:nvSpPr>
        <dsp:cNvPr id="0" name=""/>
        <dsp:cNvSpPr/>
      </dsp:nvSpPr>
      <dsp:spPr>
        <a:xfrm rot="21388359">
          <a:off x="4598671" y="2262029"/>
          <a:ext cx="109444" cy="183831"/>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p>
      </dsp:txBody>
      <dsp:txXfrm>
        <a:off x="4598702" y="2299805"/>
        <a:ext cx="76611" cy="110299"/>
      </dsp:txXfrm>
    </dsp:sp>
    <dsp:sp modelId="{25A8C16A-C3C0-2F4A-9F99-737DF5E000BF}">
      <dsp:nvSpPr>
        <dsp:cNvPr id="0" name=""/>
        <dsp:cNvSpPr/>
      </dsp:nvSpPr>
      <dsp:spPr>
        <a:xfrm>
          <a:off x="4747520" y="0"/>
          <a:ext cx="819430" cy="1531607"/>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ES" sz="1050" kern="1200" dirty="0"/>
            <a:t>Capacidad de mantener el rendimiento del cultivo durante las sequías</a:t>
          </a:r>
        </a:p>
      </dsp:txBody>
      <dsp:txXfrm>
        <a:off x="4771520" y="24000"/>
        <a:ext cx="771430" cy="1483607"/>
      </dsp:txXfrm>
    </dsp:sp>
    <dsp:sp modelId="{0245F36C-EF65-804F-9B45-D813077FAAD8}">
      <dsp:nvSpPr>
        <dsp:cNvPr id="0" name=""/>
        <dsp:cNvSpPr/>
      </dsp:nvSpPr>
      <dsp:spPr>
        <a:xfrm rot="2482931">
          <a:off x="5622679" y="2262029"/>
          <a:ext cx="197334" cy="183831"/>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p>
      </dsp:txBody>
      <dsp:txXfrm>
        <a:off x="5629564" y="2280566"/>
        <a:ext cx="142185" cy="110299"/>
      </dsp:txXfrm>
    </dsp:sp>
    <dsp:sp modelId="{0137CB22-E0DB-1142-8CCC-4BF0D0EEF20F}">
      <dsp:nvSpPr>
        <dsp:cNvPr id="0" name=""/>
        <dsp:cNvSpPr/>
      </dsp:nvSpPr>
      <dsp:spPr>
        <a:xfrm>
          <a:off x="5846316" y="1129547"/>
          <a:ext cx="837206" cy="1224397"/>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ES" sz="1050" kern="1200" dirty="0"/>
            <a:t>Nuevas prácticas propagadas en la aldea y las aldeas vecinas</a:t>
          </a:r>
        </a:p>
      </dsp:txBody>
      <dsp:txXfrm>
        <a:off x="5870837" y="1154068"/>
        <a:ext cx="788164" cy="1175355"/>
      </dsp:txXfrm>
    </dsp:sp>
    <dsp:sp modelId="{186501FC-D295-D440-9F3A-914993AEF996}">
      <dsp:nvSpPr>
        <dsp:cNvPr id="0" name=""/>
        <dsp:cNvSpPr/>
      </dsp:nvSpPr>
      <dsp:spPr>
        <a:xfrm rot="19348740">
          <a:off x="6759152" y="2262029"/>
          <a:ext cx="233422" cy="183831"/>
        </a:xfrm>
        <a:prstGeom prs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S" sz="800" kern="1200"/>
        </a:p>
      </dsp:txBody>
      <dsp:txXfrm>
        <a:off x="6764856" y="2315589"/>
        <a:ext cx="178273" cy="110299"/>
      </dsp:txXfrm>
    </dsp:sp>
    <dsp:sp modelId="{A83F55EC-1DFD-DC43-9C4B-4539A4D897CD}">
      <dsp:nvSpPr>
        <dsp:cNvPr id="0" name=""/>
        <dsp:cNvSpPr/>
      </dsp:nvSpPr>
      <dsp:spPr>
        <a:xfrm>
          <a:off x="7032833" y="348583"/>
          <a:ext cx="741257" cy="1037730"/>
        </a:xfrm>
        <a:prstGeom prst="roundRect">
          <a:avLst>
            <a:gd name="adj" fmla="val 10000"/>
          </a:avLst>
        </a:prstGeom>
        <a:solidFill>
          <a:srgbClr val="0070C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r>
            <a:rPr lang="es-ES" sz="1050" kern="1200" dirty="0"/>
            <a:t>Aumento del ingreso local y la calidad de vida</a:t>
          </a:r>
        </a:p>
      </dsp:txBody>
      <dsp:txXfrm>
        <a:off x="7054544" y="370294"/>
        <a:ext cx="697835" cy="99430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C0BBE1-C5D2-46D4-BD58-5D92B8C8971F}">
      <dsp:nvSpPr>
        <dsp:cNvPr id="0" name=""/>
        <dsp:cNvSpPr/>
      </dsp:nvSpPr>
      <dsp:spPr>
        <a:xfrm>
          <a:off x="2827" y="207257"/>
          <a:ext cx="1646039" cy="658415"/>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s-ES_tradnl" sz="1400" kern="1200" noProof="0" dirty="0" smtClean="0"/>
            <a:t>Insumo</a:t>
          </a:r>
          <a:endParaRPr lang="es-ES_tradnl" sz="1400" kern="1200" noProof="0" dirty="0"/>
        </a:p>
      </dsp:txBody>
      <dsp:txXfrm>
        <a:off x="332035" y="207257"/>
        <a:ext cx="987624" cy="658415"/>
      </dsp:txXfrm>
    </dsp:sp>
    <dsp:sp modelId="{96CAEF47-A218-4B4E-8EDD-C94F6FE990C7}">
      <dsp:nvSpPr>
        <dsp:cNvPr id="0" name=""/>
        <dsp:cNvSpPr/>
      </dsp:nvSpPr>
      <dsp:spPr>
        <a:xfrm>
          <a:off x="1484262" y="207257"/>
          <a:ext cx="1646039" cy="658415"/>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s-ES_tradnl" sz="1400" kern="1200" noProof="0" dirty="0" smtClean="0"/>
            <a:t>Producto</a:t>
          </a:r>
          <a:endParaRPr lang="es-ES_tradnl" sz="1400" kern="1200" noProof="0" dirty="0"/>
        </a:p>
      </dsp:txBody>
      <dsp:txXfrm>
        <a:off x="1813470" y="207257"/>
        <a:ext cx="987624" cy="658415"/>
      </dsp:txXfrm>
    </dsp:sp>
    <dsp:sp modelId="{026327AD-73F6-4790-A5E1-A4F44419D71D}">
      <dsp:nvSpPr>
        <dsp:cNvPr id="0" name=""/>
        <dsp:cNvSpPr/>
      </dsp:nvSpPr>
      <dsp:spPr>
        <a:xfrm>
          <a:off x="2965698" y="207257"/>
          <a:ext cx="1646039" cy="658415"/>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s-ES_tradnl" sz="1400" kern="1200" noProof="0" dirty="0" smtClean="0"/>
            <a:t>Resultados</a:t>
          </a:r>
          <a:endParaRPr lang="es-ES_tradnl" sz="1400" kern="1200" noProof="0" dirty="0"/>
        </a:p>
      </dsp:txBody>
      <dsp:txXfrm>
        <a:off x="3294906" y="207257"/>
        <a:ext cx="987624" cy="658415"/>
      </dsp:txXfrm>
    </dsp:sp>
    <dsp:sp modelId="{27B244C3-F4BC-4E73-8F32-00CEE8FA86B2}">
      <dsp:nvSpPr>
        <dsp:cNvPr id="0" name=""/>
        <dsp:cNvSpPr/>
      </dsp:nvSpPr>
      <dsp:spPr>
        <a:xfrm>
          <a:off x="4447133" y="207257"/>
          <a:ext cx="1646039" cy="658415"/>
        </a:xfrm>
        <a:prstGeom prst="chevr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s-ES_tradnl" sz="1400" kern="1200" noProof="0" dirty="0" smtClean="0"/>
            <a:t>Impactos</a:t>
          </a:r>
          <a:endParaRPr lang="es-ES_tradnl" sz="1400" kern="1200" noProof="0" dirty="0"/>
        </a:p>
      </dsp:txBody>
      <dsp:txXfrm>
        <a:off x="4776341" y="207257"/>
        <a:ext cx="987624" cy="658415"/>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solidFill>
                  <a:schemeClr val="tx1"/>
                </a:solidFill>
                <a:latin typeface="Times" charset="0"/>
                <a:cs typeface="+mn-cs"/>
              </a:defRPr>
            </a:lvl1pPr>
          </a:lstStyle>
          <a:p>
            <a:pPr>
              <a:defRPr/>
            </a:pPr>
            <a:endParaRPr lang="de-DE"/>
          </a:p>
        </p:txBody>
      </p:sp>
      <p:sp>
        <p:nvSpPr>
          <p:cNvPr id="66563" name="Rectangle 3"/>
          <p:cNvSpPr>
            <a:spLocks noGrp="1" noChangeArrowheads="1"/>
          </p:cNvSpPr>
          <p:nvPr>
            <p:ph type="dt" sz="quarter" idx="1"/>
          </p:nvPr>
        </p:nvSpPr>
        <p:spPr bwMode="auto">
          <a:xfrm>
            <a:off x="3886200" y="0"/>
            <a:ext cx="29718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solidFill>
                  <a:schemeClr val="tx1"/>
                </a:solidFill>
                <a:latin typeface="Times" charset="0"/>
                <a:cs typeface="+mn-cs"/>
              </a:defRPr>
            </a:lvl1pPr>
          </a:lstStyle>
          <a:p>
            <a:pPr>
              <a:defRPr/>
            </a:pPr>
            <a:endParaRPr lang="de-DE"/>
          </a:p>
        </p:txBody>
      </p:sp>
      <p:sp>
        <p:nvSpPr>
          <p:cNvPr id="66564" name="Rectangle 4"/>
          <p:cNvSpPr>
            <a:spLocks noGrp="1" noChangeArrowheads="1"/>
          </p:cNvSpPr>
          <p:nvPr>
            <p:ph type="ftr" sz="quarter" idx="2"/>
          </p:nvPr>
        </p:nvSpPr>
        <p:spPr bwMode="auto">
          <a:xfrm>
            <a:off x="0" y="9448800"/>
            <a:ext cx="29718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solidFill>
                  <a:schemeClr val="tx1"/>
                </a:solidFill>
                <a:latin typeface="Times" charset="0"/>
                <a:cs typeface="+mn-cs"/>
              </a:defRPr>
            </a:lvl1pPr>
          </a:lstStyle>
          <a:p>
            <a:pPr>
              <a:defRPr/>
            </a:pPr>
            <a:endParaRPr lang="de-DE"/>
          </a:p>
        </p:txBody>
      </p:sp>
      <p:sp>
        <p:nvSpPr>
          <p:cNvPr id="66565" name="Rectangle 5"/>
          <p:cNvSpPr>
            <a:spLocks noGrp="1" noChangeArrowheads="1"/>
          </p:cNvSpPr>
          <p:nvPr>
            <p:ph type="sldNum" sz="quarter" idx="3"/>
          </p:nvPr>
        </p:nvSpPr>
        <p:spPr bwMode="auto">
          <a:xfrm>
            <a:off x="3886200" y="9448800"/>
            <a:ext cx="29718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solidFill>
                  <a:schemeClr val="tx1"/>
                </a:solidFill>
                <a:latin typeface="Times" charset="0"/>
                <a:cs typeface="+mn-cs"/>
              </a:defRPr>
            </a:lvl1pPr>
          </a:lstStyle>
          <a:p>
            <a:pPr>
              <a:defRPr/>
            </a:pPr>
            <a:fld id="{A9C954C2-AA12-4C1C-9903-03EE25F61151}" type="slidenum">
              <a:rPr lang="de-DE"/>
              <a:pPr>
                <a:defRPr/>
              </a:pPr>
              <a:t>‹Nr.›</a:t>
            </a:fld>
            <a:endParaRPr lang="de-DE"/>
          </a:p>
        </p:txBody>
      </p:sp>
    </p:spTree>
    <p:extLst>
      <p:ext uri="{BB962C8B-B14F-4D97-AF65-F5344CB8AC3E}">
        <p14:creationId xmlns:p14="http://schemas.microsoft.com/office/powerpoint/2010/main" val="19031592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p:cNvSpPr>
            <a:spLocks noGrp="1" noChangeArrowheads="1"/>
          </p:cNvSpPr>
          <p:nvPr>
            <p:ph type="sldNum" sz="quarter" idx="5"/>
          </p:nvPr>
        </p:nvSpPr>
        <p:spPr bwMode="auto">
          <a:xfrm>
            <a:off x="0" y="9705975"/>
            <a:ext cx="6858000" cy="230188"/>
          </a:xfrm>
          <a:prstGeom prst="rect">
            <a:avLst/>
          </a:prstGeom>
          <a:solidFill>
            <a:srgbClr val="669900"/>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lang="de-DE" sz="1000" b="1" kern="1200">
                <a:solidFill>
                  <a:schemeClr val="bg1"/>
                </a:solidFill>
                <a:latin typeface="Arial" pitchFamily="34" charset="0"/>
                <a:ea typeface="+mn-ea"/>
                <a:cs typeface="Arial" pitchFamily="34" charset="0"/>
              </a:defRPr>
            </a:lvl1pPr>
          </a:lstStyle>
          <a:p>
            <a:pPr>
              <a:defRPr/>
            </a:pPr>
            <a:fld id="{2392093E-ED4D-43D9-9435-4ADC46252F16}" type="slidenum">
              <a:rPr/>
              <a:pPr>
                <a:defRPr/>
              </a:pPr>
              <a:t>‹Nr.›</a:t>
            </a:fld>
            <a:endParaRPr dirty="0"/>
          </a:p>
        </p:txBody>
      </p:sp>
      <p:sp>
        <p:nvSpPr>
          <p:cNvPr id="8194" name="Rectangle 2"/>
          <p:cNvSpPr>
            <a:spLocks noGrp="1" noChangeArrowheads="1"/>
          </p:cNvSpPr>
          <p:nvPr>
            <p:ph type="hdr" sz="quarter"/>
          </p:nvPr>
        </p:nvSpPr>
        <p:spPr bwMode="auto">
          <a:xfrm>
            <a:off x="0" y="0"/>
            <a:ext cx="2971800" cy="263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b="1">
                <a:solidFill>
                  <a:schemeClr val="tx1"/>
                </a:solidFill>
                <a:latin typeface="Arial" pitchFamily="34" charset="0"/>
                <a:cs typeface="Arial" pitchFamily="34" charset="0"/>
              </a:defRPr>
            </a:lvl1pPr>
          </a:lstStyle>
          <a:p>
            <a:pPr>
              <a:defRPr/>
            </a:pPr>
            <a:endParaRPr lang="de-DE"/>
          </a:p>
        </p:txBody>
      </p:sp>
      <p:sp>
        <p:nvSpPr>
          <p:cNvPr id="8195" name="Rectangle 3"/>
          <p:cNvSpPr>
            <a:spLocks noGrp="1" noChangeArrowheads="1"/>
          </p:cNvSpPr>
          <p:nvPr>
            <p:ph type="dt" idx="1"/>
          </p:nvPr>
        </p:nvSpPr>
        <p:spPr bwMode="auto">
          <a:xfrm>
            <a:off x="3886200" y="0"/>
            <a:ext cx="2971800" cy="263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b="1">
                <a:solidFill>
                  <a:schemeClr val="tx1"/>
                </a:solidFill>
                <a:latin typeface="Arial" pitchFamily="34" charset="0"/>
                <a:cs typeface="Arial" pitchFamily="34" charset="0"/>
              </a:defRPr>
            </a:lvl1pPr>
          </a:lstStyle>
          <a:p>
            <a:pPr>
              <a:defRPr/>
            </a:pPr>
            <a:endParaRPr lang="de-DE"/>
          </a:p>
        </p:txBody>
      </p:sp>
      <p:sp>
        <p:nvSpPr>
          <p:cNvPr id="172037" name="Rectangle 4"/>
          <p:cNvSpPr>
            <a:spLocks noGrp="1" noRot="1" noChangeAspect="1" noChangeArrowheads="1" noTextEdit="1"/>
          </p:cNvSpPr>
          <p:nvPr>
            <p:ph type="sldImg" idx="2"/>
          </p:nvPr>
        </p:nvSpPr>
        <p:spPr bwMode="auto">
          <a:xfrm>
            <a:off x="209550" y="312738"/>
            <a:ext cx="6403975" cy="42973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212725" y="4724400"/>
            <a:ext cx="6413500" cy="4945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dirty="0" smtClean="0"/>
              <a:t>Klicken Sie, um die Formate des Vorlagentextes zu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p>
        </p:txBody>
      </p:sp>
      <p:sp>
        <p:nvSpPr>
          <p:cNvPr id="9" name="Rectangle 6"/>
          <p:cNvSpPr>
            <a:spLocks noGrp="1" noChangeArrowheads="1"/>
          </p:cNvSpPr>
          <p:nvPr>
            <p:ph type="ftr" sz="quarter" idx="4"/>
          </p:nvPr>
        </p:nvSpPr>
        <p:spPr bwMode="auto">
          <a:xfrm>
            <a:off x="0" y="9705975"/>
            <a:ext cx="6143625" cy="230188"/>
          </a:xfrm>
          <a:prstGeom prst="rect">
            <a:avLst/>
          </a:prstGeom>
          <a:solidFill>
            <a:srgbClr val="669900"/>
          </a:solid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lang="de-DE" sz="1000" b="1" kern="1200">
                <a:solidFill>
                  <a:schemeClr val="bg1"/>
                </a:solidFill>
                <a:latin typeface="Arial" pitchFamily="34" charset="0"/>
                <a:ea typeface="+mn-ea"/>
                <a:cs typeface="Arial" pitchFamily="34" charset="0"/>
              </a:defRPr>
            </a:lvl1pPr>
          </a:lstStyle>
          <a:p>
            <a:pPr>
              <a:defRPr/>
            </a:pPr>
            <a:endParaRPr/>
          </a:p>
        </p:txBody>
      </p:sp>
    </p:spTree>
    <p:extLst>
      <p:ext uri="{BB962C8B-B14F-4D97-AF65-F5344CB8AC3E}">
        <p14:creationId xmlns:p14="http://schemas.microsoft.com/office/powerpoint/2010/main" val="14600943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kern="1200">
        <a:solidFill>
          <a:schemeClr val="tx1"/>
        </a:solidFill>
        <a:latin typeface="Arial" pitchFamily="34" charset="0"/>
        <a:ea typeface="+mn-ea"/>
        <a:cs typeface="Arial" pitchFamily="34" charset="0"/>
      </a:defRPr>
    </a:lvl1pPr>
    <a:lvl2pPr marL="180975" indent="-180975" algn="l" rtl="0" eaLnBrk="0" fontAlgn="base" hangingPunct="0">
      <a:spcBef>
        <a:spcPct val="30000"/>
      </a:spcBef>
      <a:spcAft>
        <a:spcPct val="0"/>
      </a:spcAft>
      <a:buClr>
        <a:srgbClr val="669900"/>
      </a:buClr>
      <a:buFont typeface="Wingdings" pitchFamily="2" charset="2"/>
      <a:buChar char="§"/>
      <a:defRPr sz="1200" kern="1200">
        <a:solidFill>
          <a:schemeClr val="tx1"/>
        </a:solidFill>
        <a:latin typeface="Arial" pitchFamily="34" charset="0"/>
        <a:ea typeface="Adobe Fangsong Std R" pitchFamily="18" charset="-128"/>
        <a:cs typeface="Arial" pitchFamily="34" charset="0"/>
      </a:defRPr>
    </a:lvl2pPr>
    <a:lvl3pPr marL="266700" indent="-90488" algn="l" rtl="0" eaLnBrk="0" fontAlgn="base" hangingPunct="0">
      <a:spcBef>
        <a:spcPct val="30000"/>
      </a:spcBef>
      <a:spcAft>
        <a:spcPct val="0"/>
      </a:spcAft>
      <a:buClr>
        <a:srgbClr val="669900"/>
      </a:buClr>
      <a:buFont typeface="Wingdings" pitchFamily="2" charset="2"/>
      <a:buChar char="§"/>
      <a:defRPr sz="1000" kern="1200">
        <a:solidFill>
          <a:schemeClr val="tx1"/>
        </a:solidFill>
        <a:latin typeface="Arial" pitchFamily="34" charset="0"/>
        <a:ea typeface="Adobe Fangsong Std R" pitchFamily="18" charset="-128"/>
        <a:cs typeface="Arial" charset="0"/>
      </a:defRPr>
    </a:lvl3pPr>
    <a:lvl4pPr marL="447675" indent="-90488" algn="l" rtl="0" eaLnBrk="0" fontAlgn="base" hangingPunct="0">
      <a:spcBef>
        <a:spcPct val="30000"/>
      </a:spcBef>
      <a:spcAft>
        <a:spcPct val="0"/>
      </a:spcAft>
      <a:buClr>
        <a:srgbClr val="669900"/>
      </a:buClr>
      <a:buFont typeface="Wingdings" pitchFamily="2" charset="2"/>
      <a:buChar char="§"/>
      <a:defRPr sz="800" kern="1200">
        <a:solidFill>
          <a:schemeClr val="tx1"/>
        </a:solidFill>
        <a:latin typeface="Arial" pitchFamily="34" charset="0"/>
        <a:ea typeface="Adobe Fangsong Std R" pitchFamily="18" charset="-128"/>
        <a:cs typeface="Arial" charset="0"/>
      </a:defRPr>
    </a:lvl4pPr>
    <a:lvl5pPr marL="719138" indent="-95250" algn="l" rtl="0" eaLnBrk="0" fontAlgn="base" hangingPunct="0">
      <a:spcBef>
        <a:spcPct val="30000"/>
      </a:spcBef>
      <a:spcAft>
        <a:spcPct val="0"/>
      </a:spcAft>
      <a:buClr>
        <a:srgbClr val="669900"/>
      </a:buClr>
      <a:buFont typeface="Wingdings" pitchFamily="2" charset="2"/>
      <a:buChar char="§"/>
      <a:defRPr sz="800" b="1" kern="1200">
        <a:solidFill>
          <a:srgbClr val="669900"/>
        </a:solidFill>
        <a:latin typeface="Arial" pitchFamily="34" charset="0"/>
        <a:ea typeface="Adobe Fangsong Std R" pitchFamily="18" charset="-128"/>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b="0" dirty="0" smtClean="0">
              <a:latin typeface="Arial" charset="0"/>
              <a:cs typeface="Arial" charset="0"/>
            </a:endParaRPr>
          </a:p>
        </p:txBody>
      </p:sp>
      <p:sp>
        <p:nvSpPr>
          <p:cNvPr id="173059"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E7E14468-C5B4-45A6-8087-7BC1E85E4F8D}" type="slidenum">
              <a:rPr sz="1000" smtClean="0">
                <a:solidFill>
                  <a:schemeClr val="bg1"/>
                </a:solidFill>
              </a:rPr>
              <a:pPr/>
              <a:t>1</a:t>
            </a:fld>
            <a:endParaRPr sz="1000" smtClean="0">
              <a:solidFill>
                <a:schemeClr val="bg1"/>
              </a:solidFill>
            </a:endParaRPr>
          </a:p>
        </p:txBody>
      </p:sp>
      <p:sp>
        <p:nvSpPr>
          <p:cNvPr id="173060" name="Folienbildplatzhalter 6"/>
          <p:cNvSpPr>
            <a:spLocks noGrp="1" noRot="1" noChangeAspect="1" noTextEdit="1"/>
          </p:cNvSpPr>
          <p:nvPr>
            <p:ph type="sldImg"/>
          </p:nvPr>
        </p:nvSpPr>
        <p:spPr>
          <a:xfrm>
            <a:off x="546100" y="312738"/>
            <a:ext cx="5730875" cy="4297362"/>
          </a:xfrm>
          <a:ln/>
        </p:spPr>
      </p:sp>
    </p:spTree>
    <p:extLst>
      <p:ext uri="{BB962C8B-B14F-4D97-AF65-F5344CB8AC3E}">
        <p14:creationId xmlns:p14="http://schemas.microsoft.com/office/powerpoint/2010/main" val="1420091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xfrm>
            <a:off x="546100" y="312738"/>
            <a:ext cx="5730875" cy="4297362"/>
          </a:xfrm>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b="0" noProof="0" dirty="0" smtClean="0">
                <a:latin typeface="Times" pitchFamily="18" charset="0"/>
                <a:cs typeface="Arial" charset="0"/>
              </a:rPr>
              <a:t>Una</a:t>
            </a:r>
            <a:r>
              <a:rPr lang="es-ES_tradnl" b="0" baseline="0" noProof="0" dirty="0" smtClean="0">
                <a:latin typeface="Times" pitchFamily="18" charset="0"/>
                <a:cs typeface="Arial" charset="0"/>
              </a:rPr>
              <a:t> revisión detallada de los módulos y sesiones la pueden encontrar en el manual del capacitador</a:t>
            </a:r>
            <a:endParaRPr lang="es-ES_tradnl" b="0" noProof="0" dirty="0" smtClean="0">
              <a:latin typeface="Times" pitchFamily="18" charset="0"/>
              <a:cs typeface="Arial" charset="0"/>
            </a:endParaRPr>
          </a:p>
        </p:txBody>
      </p:sp>
      <p:sp>
        <p:nvSpPr>
          <p:cNvPr id="179204"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FB0BD938-892D-42C7-8A99-CC41EAAB8630}" type="slidenum">
              <a:rPr sz="1000" smtClean="0">
                <a:solidFill>
                  <a:schemeClr val="bg1"/>
                </a:solidFill>
              </a:rPr>
              <a:pPr/>
              <a:t>10</a:t>
            </a:fld>
            <a:endParaRPr sz="1000" smtClean="0">
              <a:solidFill>
                <a:schemeClr val="bg1"/>
              </a:solidFill>
            </a:endParaRPr>
          </a:p>
        </p:txBody>
      </p:sp>
    </p:spTree>
    <p:extLst>
      <p:ext uri="{BB962C8B-B14F-4D97-AF65-F5344CB8AC3E}">
        <p14:creationId xmlns:p14="http://schemas.microsoft.com/office/powerpoint/2010/main" val="57584864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Folienbildplatzhalter 1"/>
          <p:cNvSpPr>
            <a:spLocks noGrp="1" noRot="1" noChangeAspect="1" noTextEdit="1"/>
          </p:cNvSpPr>
          <p:nvPr>
            <p:ph type="sldImg"/>
          </p:nvPr>
        </p:nvSpPr>
        <p:spPr>
          <a:xfrm>
            <a:off x="546100" y="312738"/>
            <a:ext cx="5730875" cy="4297362"/>
          </a:xfrm>
          <a:ln/>
        </p:spPr>
      </p:sp>
      <p:sp>
        <p:nvSpPr>
          <p:cNvPr id="2529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b="0" noProof="0" dirty="0" smtClean="0">
                <a:latin typeface="Arial" charset="0"/>
                <a:cs typeface="Arial" charset="0"/>
              </a:rPr>
              <a:t>Mensaje clave:</a:t>
            </a:r>
          </a:p>
          <a:p>
            <a:endParaRPr lang="es-ES_tradnl" b="0" noProof="0" dirty="0" smtClean="0">
              <a:latin typeface="Arial" charset="0"/>
              <a:cs typeface="Arial" charset="0"/>
            </a:endParaRPr>
          </a:p>
          <a:p>
            <a:r>
              <a:rPr lang="es-ES_tradnl" b="0" noProof="0" dirty="0" smtClean="0">
                <a:latin typeface="Arial" charset="0"/>
                <a:cs typeface="Arial" charset="0"/>
              </a:rPr>
              <a:t>El enfoque previo del</a:t>
            </a:r>
            <a:r>
              <a:rPr lang="es-ES_tradnl" b="0" baseline="0" noProof="0" dirty="0" smtClean="0">
                <a:latin typeface="Arial" charset="0"/>
                <a:cs typeface="Arial" charset="0"/>
              </a:rPr>
              <a:t> esquema de resultados se ejemplifica aquí para el proyecto de la India. La meta no es entender / explicar la red compleja a detalle pero resaltar las diferentes categorías como las diferentes actividades (cajas negras) que llevan a diferentes resultados (burbujas en diferentes colores).</a:t>
            </a:r>
            <a:endParaRPr lang="es-ES_tradnl" b="0" noProof="0" dirty="0" smtClean="0">
              <a:latin typeface="Arial" charset="0"/>
              <a:cs typeface="Arial" charset="0"/>
            </a:endParaRPr>
          </a:p>
        </p:txBody>
      </p:sp>
      <p:sp>
        <p:nvSpPr>
          <p:cNvPr id="25293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EE1CD8B3-B399-464D-9DF1-A3A9BE989BB6}" type="slidenum">
              <a:rPr sz="1000" smtClean="0">
                <a:solidFill>
                  <a:schemeClr val="bg1"/>
                </a:solidFill>
              </a:rPr>
              <a:pPr/>
              <a:t>109</a:t>
            </a:fld>
            <a:endParaRPr sz="1000" smtClean="0">
              <a:solidFill>
                <a:schemeClr val="bg1"/>
              </a:solidFill>
            </a:endParaRPr>
          </a:p>
        </p:txBody>
      </p:sp>
    </p:spTree>
    <p:extLst>
      <p:ext uri="{BB962C8B-B14F-4D97-AF65-F5344CB8AC3E}">
        <p14:creationId xmlns:p14="http://schemas.microsoft.com/office/powerpoint/2010/main" val="182906349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547688" y="312738"/>
            <a:ext cx="5727700" cy="4297362"/>
          </a:xfrm>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8" charset="0"/>
              <a:cs typeface="Arial" charset="0"/>
            </a:endParaRPr>
          </a:p>
        </p:txBody>
      </p:sp>
    </p:spTree>
    <p:extLst>
      <p:ext uri="{BB962C8B-B14F-4D97-AF65-F5344CB8AC3E}">
        <p14:creationId xmlns:p14="http://schemas.microsoft.com/office/powerpoint/2010/main" val="80352700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112</a:t>
            </a:fld>
            <a:endParaRPr lang="de-DE" dirty="0"/>
          </a:p>
        </p:txBody>
      </p:sp>
    </p:spTree>
    <p:extLst>
      <p:ext uri="{BB962C8B-B14F-4D97-AF65-F5344CB8AC3E}">
        <p14:creationId xmlns:p14="http://schemas.microsoft.com/office/powerpoint/2010/main" val="161024713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cs typeface="Arial" charset="0"/>
            </a:endParaRPr>
          </a:p>
        </p:txBody>
      </p:sp>
      <p:sp>
        <p:nvSpPr>
          <p:cNvPr id="196611"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84" indent="-284378" eaLnBrk="0" hangingPunct="0">
              <a:defRPr sz="2200" b="1">
                <a:solidFill>
                  <a:srgbClr val="999999"/>
                </a:solidFill>
                <a:latin typeface="Arial" charset="0"/>
                <a:cs typeface="Arial" charset="0"/>
              </a:defRPr>
            </a:lvl2pPr>
            <a:lvl3pPr marL="1137514" indent="-227503" eaLnBrk="0" hangingPunct="0">
              <a:defRPr sz="2200" b="1">
                <a:solidFill>
                  <a:srgbClr val="999999"/>
                </a:solidFill>
                <a:latin typeface="Arial" charset="0"/>
                <a:cs typeface="Arial" charset="0"/>
              </a:defRPr>
            </a:lvl3pPr>
            <a:lvl4pPr marL="1592519" indent="-227503" eaLnBrk="0" hangingPunct="0">
              <a:defRPr sz="2200" b="1">
                <a:solidFill>
                  <a:srgbClr val="999999"/>
                </a:solidFill>
                <a:latin typeface="Arial" charset="0"/>
                <a:cs typeface="Arial" charset="0"/>
              </a:defRPr>
            </a:lvl4pPr>
            <a:lvl5pPr marL="2047524" indent="-227503" eaLnBrk="0" hangingPunct="0">
              <a:defRPr sz="2200" b="1">
                <a:solidFill>
                  <a:srgbClr val="999999"/>
                </a:solidFill>
                <a:latin typeface="Arial" charset="0"/>
                <a:cs typeface="Arial" charset="0"/>
              </a:defRPr>
            </a:lvl5pPr>
            <a:lvl6pPr marL="2502530" indent="-227503" eaLnBrk="0" fontAlgn="base" hangingPunct="0">
              <a:spcBef>
                <a:spcPct val="0"/>
              </a:spcBef>
              <a:spcAft>
                <a:spcPct val="0"/>
              </a:spcAft>
              <a:defRPr sz="2200" b="1">
                <a:solidFill>
                  <a:srgbClr val="999999"/>
                </a:solidFill>
                <a:latin typeface="Arial" charset="0"/>
                <a:cs typeface="Arial" charset="0"/>
              </a:defRPr>
            </a:lvl6pPr>
            <a:lvl7pPr marL="2957535" indent="-227503" eaLnBrk="0" fontAlgn="base" hangingPunct="0">
              <a:spcBef>
                <a:spcPct val="0"/>
              </a:spcBef>
              <a:spcAft>
                <a:spcPct val="0"/>
              </a:spcAft>
              <a:defRPr sz="2200" b="1">
                <a:solidFill>
                  <a:srgbClr val="999999"/>
                </a:solidFill>
                <a:latin typeface="Arial" charset="0"/>
                <a:cs typeface="Arial" charset="0"/>
              </a:defRPr>
            </a:lvl7pPr>
            <a:lvl8pPr marL="3412541" indent="-227503" eaLnBrk="0" fontAlgn="base" hangingPunct="0">
              <a:spcBef>
                <a:spcPct val="0"/>
              </a:spcBef>
              <a:spcAft>
                <a:spcPct val="0"/>
              </a:spcAft>
              <a:defRPr sz="2200" b="1">
                <a:solidFill>
                  <a:srgbClr val="999999"/>
                </a:solidFill>
                <a:latin typeface="Arial" charset="0"/>
                <a:cs typeface="Arial" charset="0"/>
              </a:defRPr>
            </a:lvl8pPr>
            <a:lvl9pPr marL="3867546" indent="-227503" eaLnBrk="0" fontAlgn="base" hangingPunct="0">
              <a:spcBef>
                <a:spcPct val="0"/>
              </a:spcBef>
              <a:spcAft>
                <a:spcPct val="0"/>
              </a:spcAft>
              <a:defRPr sz="2200" b="1">
                <a:solidFill>
                  <a:srgbClr val="999999"/>
                </a:solidFill>
                <a:latin typeface="Arial" charset="0"/>
                <a:cs typeface="Arial" charset="0"/>
              </a:defRPr>
            </a:lvl9pPr>
          </a:lstStyle>
          <a:p>
            <a:fld id="{8BDDE663-7E86-469D-953B-DD755F082779}" type="slidenum">
              <a:rPr sz="1000">
                <a:solidFill>
                  <a:prstClr val="white"/>
                </a:solidFill>
              </a:rPr>
              <a:pPr/>
              <a:t>114</a:t>
            </a:fld>
            <a:endParaRPr sz="1000">
              <a:solidFill>
                <a:prstClr val="white"/>
              </a:solidFill>
            </a:endParaRPr>
          </a:p>
        </p:txBody>
      </p:sp>
      <p:sp>
        <p:nvSpPr>
          <p:cNvPr id="196612" name="Folienbildplatzhalter 6"/>
          <p:cNvSpPr>
            <a:spLocks noGrp="1" noRot="1" noChangeAspect="1" noTextEdit="1"/>
          </p:cNvSpPr>
          <p:nvPr>
            <p:ph type="sldImg"/>
          </p:nvPr>
        </p:nvSpPr>
        <p:spPr>
          <a:xfrm>
            <a:off x="547688" y="312738"/>
            <a:ext cx="5727700" cy="4297362"/>
          </a:xfrm>
          <a:ln/>
        </p:spPr>
      </p:sp>
    </p:spTree>
    <p:extLst>
      <p:ext uri="{BB962C8B-B14F-4D97-AF65-F5344CB8AC3E}">
        <p14:creationId xmlns:p14="http://schemas.microsoft.com/office/powerpoint/2010/main" val="5986996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115</a:t>
            </a:fld>
            <a:endParaRPr lang="de-DE" dirty="0"/>
          </a:p>
        </p:txBody>
      </p:sp>
    </p:spTree>
    <p:extLst>
      <p:ext uri="{BB962C8B-B14F-4D97-AF65-F5344CB8AC3E}">
        <p14:creationId xmlns:p14="http://schemas.microsoft.com/office/powerpoint/2010/main" val="14282610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_tradnl" altLang="de-DE" b="1" i="0" noProof="0" dirty="0" smtClean="0"/>
              <a:t>Ejercicio</a:t>
            </a:r>
            <a:r>
              <a:rPr lang="es-ES_tradnl" altLang="de-DE" b="1" i="0" baseline="0" noProof="0" dirty="0" smtClean="0"/>
              <a:t> OPCIONAL</a:t>
            </a:r>
            <a:endParaRPr lang="es-ES_tradnl" altLang="de-DE" b="1" noProof="0" dirty="0" smtClean="0"/>
          </a:p>
          <a:p>
            <a:r>
              <a:rPr lang="es-ES_tradnl" altLang="de-DE" b="0" noProof="0" dirty="0" smtClean="0"/>
              <a:t>Instrucciones para capacitadores: Discutan en plenaria si los indicadores son SMART.</a:t>
            </a:r>
            <a:r>
              <a:rPr lang="es-ES_tradnl" altLang="de-DE" b="0" baseline="0" noProof="0" dirty="0" smtClean="0"/>
              <a:t> En algunos casos depende de que la información no está disponible y supuestos que se deben hacer. En lugar de hacer esto en </a:t>
            </a:r>
            <a:r>
              <a:rPr lang="es-ES_tradnl" altLang="de-DE" b="0" baseline="0" noProof="0" dirty="0" err="1" smtClean="0"/>
              <a:t>power</a:t>
            </a:r>
            <a:r>
              <a:rPr lang="es-ES_tradnl" altLang="de-DE" b="0" baseline="0" noProof="0" dirty="0" smtClean="0"/>
              <a:t> </a:t>
            </a:r>
            <a:r>
              <a:rPr lang="es-ES_tradnl" altLang="de-DE" b="0" baseline="0" noProof="0" dirty="0" err="1" smtClean="0"/>
              <a:t>point</a:t>
            </a:r>
            <a:r>
              <a:rPr lang="es-ES_tradnl" altLang="de-DE" b="0" baseline="0" noProof="0" dirty="0" smtClean="0"/>
              <a:t>, pueden usar un </a:t>
            </a:r>
            <a:r>
              <a:rPr lang="es-ES_tradnl" altLang="de-DE" b="0" baseline="0" noProof="0" dirty="0" err="1" smtClean="0"/>
              <a:t>rotafolios</a:t>
            </a:r>
            <a:r>
              <a:rPr lang="es-ES_tradnl" altLang="de-DE" b="0" baseline="0" noProof="0" dirty="0" smtClean="0"/>
              <a:t> u otros materiales. Hagan 2-3 ejemplos juntos para asegurarse que los participantes han entendido cómo hacer esto ya que es el contenido del siguiente ejercicio.</a:t>
            </a:r>
            <a:endParaRPr lang="es-ES_tradnl" altLang="de-DE" b="0" noProof="0" dirty="0" smtClean="0"/>
          </a:p>
        </p:txBody>
      </p:sp>
      <p:sp>
        <p:nvSpPr>
          <p:cNvPr id="250883"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b="1">
                <a:solidFill>
                  <a:schemeClr val="tx1"/>
                </a:solidFill>
                <a:latin typeface="Arial" pitchFamily="34" charset="0"/>
                <a:cs typeface="Arial" pitchFamily="34" charset="0"/>
              </a:defRPr>
            </a:lvl1pPr>
            <a:lvl2pPr marL="742950" indent="-285750" eaLnBrk="0" hangingPunct="0">
              <a:spcBef>
                <a:spcPct val="30000"/>
              </a:spcBef>
              <a:buClr>
                <a:srgbClr val="669900"/>
              </a:buClr>
              <a:buFont typeface="Wingdings" pitchFamily="2" charset="2"/>
              <a:buChar char="§"/>
              <a:defRPr sz="1200">
                <a:solidFill>
                  <a:schemeClr val="tx1"/>
                </a:solidFill>
                <a:latin typeface="Arial" pitchFamily="34" charset="0"/>
                <a:ea typeface="Adobe Fangsong Std R"/>
                <a:cs typeface="Arial" pitchFamily="34" charset="0"/>
              </a:defRPr>
            </a:lvl2pPr>
            <a:lvl3pPr marL="1143000" indent="-228600" eaLnBrk="0" hangingPunct="0">
              <a:spcBef>
                <a:spcPct val="30000"/>
              </a:spcBef>
              <a:buClr>
                <a:srgbClr val="669900"/>
              </a:buClr>
              <a:buFont typeface="Wingdings" pitchFamily="2" charset="2"/>
              <a:buChar char="§"/>
              <a:defRPr sz="1000">
                <a:solidFill>
                  <a:schemeClr val="tx1"/>
                </a:solidFill>
                <a:latin typeface="Arial" pitchFamily="34" charset="0"/>
                <a:ea typeface="Adobe Fangsong Std R"/>
                <a:cs typeface="Arial" pitchFamily="34" charset="0"/>
              </a:defRPr>
            </a:lvl3pPr>
            <a:lvl4pPr marL="1600200" indent="-228600" eaLnBrk="0" hangingPunct="0">
              <a:spcBef>
                <a:spcPct val="30000"/>
              </a:spcBef>
              <a:buClr>
                <a:srgbClr val="669900"/>
              </a:buClr>
              <a:buFont typeface="Wingdings" pitchFamily="2" charset="2"/>
              <a:buChar char="§"/>
              <a:defRPr sz="800">
                <a:solidFill>
                  <a:schemeClr val="tx1"/>
                </a:solidFill>
                <a:latin typeface="Arial" pitchFamily="34" charset="0"/>
                <a:ea typeface="Adobe Fangsong Std R"/>
                <a:cs typeface="Arial" pitchFamily="34" charset="0"/>
              </a:defRPr>
            </a:lvl4pPr>
            <a:lvl5pPr marL="2057400" indent="-228600" eaLnBrk="0" hangingPunct="0">
              <a:spcBef>
                <a:spcPct val="30000"/>
              </a:spcBef>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5pPr>
            <a:lvl6pPr marL="25146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6pPr>
            <a:lvl7pPr marL="29718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7pPr>
            <a:lvl8pPr marL="34290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8pPr>
            <a:lvl9pPr marL="38862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9pPr>
          </a:lstStyle>
          <a:p>
            <a:pPr>
              <a:spcBef>
                <a:spcPct val="0"/>
              </a:spcBef>
            </a:pPr>
            <a:fld id="{FB55B163-F706-47C0-8A1F-786D57431F94}" type="slidenum">
              <a:rPr altLang="de-DE" sz="1000">
                <a:solidFill>
                  <a:srgbClr val="FFFFFF"/>
                </a:solidFill>
              </a:rPr>
              <a:pPr>
                <a:spcBef>
                  <a:spcPct val="0"/>
                </a:spcBef>
              </a:pPr>
              <a:t>116</a:t>
            </a:fld>
            <a:endParaRPr altLang="de-DE" sz="1000">
              <a:solidFill>
                <a:srgbClr val="FFFFFF"/>
              </a:solidFill>
            </a:endParaRPr>
          </a:p>
        </p:txBody>
      </p:sp>
      <p:sp>
        <p:nvSpPr>
          <p:cNvPr id="250884" name="Folienbildplatzhalter 6"/>
          <p:cNvSpPr>
            <a:spLocks noGrp="1" noRot="1" noChangeAspect="1" noTextEdit="1"/>
          </p:cNvSpPr>
          <p:nvPr>
            <p:ph type="sldImg"/>
          </p:nvPr>
        </p:nvSpPr>
        <p:spPr>
          <a:xfrm>
            <a:off x="547688" y="312738"/>
            <a:ext cx="5727700" cy="4297362"/>
          </a:xfrm>
          <a:ln/>
        </p:spPr>
      </p:sp>
    </p:spTree>
    <p:extLst>
      <p:ext uri="{BB962C8B-B14F-4D97-AF65-F5344CB8AC3E}">
        <p14:creationId xmlns:p14="http://schemas.microsoft.com/office/powerpoint/2010/main" val="15771477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Folienbildplatzhalter 1"/>
          <p:cNvSpPr>
            <a:spLocks noGrp="1" noRot="1" noChangeAspect="1" noTextEdit="1"/>
          </p:cNvSpPr>
          <p:nvPr>
            <p:ph type="sldImg"/>
          </p:nvPr>
        </p:nvSpPr>
        <p:spPr>
          <a:xfrm>
            <a:off x="546100" y="312738"/>
            <a:ext cx="5729288" cy="4297362"/>
          </a:xfrm>
          <a:ln/>
        </p:spPr>
      </p:sp>
      <p:sp>
        <p:nvSpPr>
          <p:cNvPr id="2017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dirty="0" smtClean="0">
                <a:latin typeface="Arial" charset="0"/>
                <a:cs typeface="Arial" charset="0"/>
              </a:rPr>
              <a:t>Fuente: WIR/GIZ (2011): Making adaptation count.</a:t>
            </a:r>
          </a:p>
        </p:txBody>
      </p:sp>
      <p:sp>
        <p:nvSpPr>
          <p:cNvPr id="20173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9130DAF8-7B10-495B-93C4-EF19AE092092}" type="slidenum">
              <a:rPr sz="1000">
                <a:solidFill>
                  <a:prstClr val="white"/>
                </a:solidFill>
              </a:rPr>
              <a:pPr/>
              <a:t>117</a:t>
            </a:fld>
            <a:endParaRPr sz="1000">
              <a:solidFill>
                <a:prstClr val="white"/>
              </a:solidFill>
            </a:endParaRPr>
          </a:p>
        </p:txBody>
      </p:sp>
    </p:spTree>
    <p:extLst>
      <p:ext uri="{BB962C8B-B14F-4D97-AF65-F5344CB8AC3E}">
        <p14:creationId xmlns:p14="http://schemas.microsoft.com/office/powerpoint/2010/main" val="61562053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r>
              <a:rPr lang="es-ES_tradnl" b="0" noProof="0" dirty="0" smtClean="0"/>
              <a:t>Los indicadores estandarizados son sólo</a:t>
            </a:r>
            <a:r>
              <a:rPr lang="es-ES_tradnl" b="0" baseline="0" noProof="0" dirty="0" smtClean="0"/>
              <a:t> un enfoque para agregar la adaptación a diferentes escalas. Para más enfoques revisarla diapositiva 84 sobre Síntesis (bloque 3: </a:t>
            </a:r>
            <a:r>
              <a:rPr lang="es-ES_tradnl" b="0" baseline="0" noProof="0" dirty="0" err="1" smtClean="0"/>
              <a:t>operacionalización</a:t>
            </a:r>
            <a:r>
              <a:rPr lang="es-ES_tradnl" b="0" baseline="0" noProof="0" dirty="0" smtClean="0"/>
              <a:t>)</a:t>
            </a:r>
            <a:endParaRPr lang="es-ES_tradnl" b="0" noProof="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118</a:t>
            </a:fld>
            <a:endParaRPr lang="de-DE" dirty="0"/>
          </a:p>
        </p:txBody>
      </p:sp>
    </p:spTree>
    <p:extLst>
      <p:ext uri="{BB962C8B-B14F-4D97-AF65-F5344CB8AC3E}">
        <p14:creationId xmlns:p14="http://schemas.microsoft.com/office/powerpoint/2010/main" val="84629744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Folienbildplatzhalter 1"/>
          <p:cNvSpPr>
            <a:spLocks noGrp="1" noRot="1" noChangeAspect="1" noTextEdit="1"/>
          </p:cNvSpPr>
          <p:nvPr>
            <p:ph type="sldImg"/>
          </p:nvPr>
        </p:nvSpPr>
        <p:spPr>
          <a:xfrm>
            <a:off x="546100" y="312738"/>
            <a:ext cx="5730875" cy="4297362"/>
          </a:xfrm>
          <a:ln/>
        </p:spPr>
      </p:sp>
      <p:sp>
        <p:nvSpPr>
          <p:cNvPr id="25907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dirty="0" smtClean="0">
                <a:latin typeface="Arial" charset="0"/>
                <a:cs typeface="Arial" charset="0"/>
              </a:rPr>
              <a:t>Las </a:t>
            </a:r>
            <a:r>
              <a:rPr lang="de-DE" b="0" dirty="0" err="1" smtClean="0">
                <a:latin typeface="Arial" charset="0"/>
                <a:cs typeface="Arial" charset="0"/>
              </a:rPr>
              <a:t>hojas</a:t>
            </a:r>
            <a:r>
              <a:rPr lang="de-DE" b="0" dirty="0" smtClean="0">
                <a:latin typeface="Arial" charset="0"/>
                <a:cs typeface="Arial" charset="0"/>
              </a:rPr>
              <a:t> </a:t>
            </a:r>
            <a:r>
              <a:rPr lang="de-DE" b="0" dirty="0" err="1" smtClean="0">
                <a:latin typeface="Arial" charset="0"/>
                <a:cs typeface="Arial" charset="0"/>
              </a:rPr>
              <a:t>metodol</a:t>
            </a:r>
            <a:r>
              <a:rPr lang="es-ES" b="0" dirty="0" err="1" smtClean="0">
                <a:latin typeface="Arial" charset="0"/>
                <a:cs typeface="Arial" charset="0"/>
              </a:rPr>
              <a:t>ógicas</a:t>
            </a:r>
            <a:r>
              <a:rPr lang="es-ES" b="0" baseline="0" dirty="0" smtClean="0">
                <a:latin typeface="Arial" charset="0"/>
                <a:cs typeface="Arial" charset="0"/>
              </a:rPr>
              <a:t> de indicadores ejemplifican un enfoque para documentar los indicadores bien seleccionados en una forma sistemática. Una descripción más detallada de las hojas metodológicas está propuesta en la publicación de la Agencia Alemana de Medio Ambiente </a:t>
            </a:r>
            <a:r>
              <a:rPr lang="de-DE" b="0" baseline="0" dirty="0" smtClean="0">
                <a:latin typeface="Arial" charset="0"/>
                <a:cs typeface="Arial" charset="0"/>
              </a:rPr>
              <a:t>(UBA): </a:t>
            </a:r>
            <a:r>
              <a:rPr lang="en-US" b="0" baseline="0" dirty="0" smtClean="0">
                <a:latin typeface="Arial" charset="0"/>
                <a:cs typeface="Arial" charset="0"/>
              </a:rPr>
              <a:t>Establishment of an Indicator Concept for the German Strategy on Adaptation to Climate Change: http://www.umweltbundesamt.de/publikationen/establishment-of-an-indicator-concept-for-german </a:t>
            </a:r>
            <a:endParaRPr lang="de-DE" b="0" dirty="0" smtClean="0">
              <a:latin typeface="Arial" charset="0"/>
              <a:cs typeface="Arial" charset="0"/>
            </a:endParaRPr>
          </a:p>
        </p:txBody>
      </p:sp>
      <p:sp>
        <p:nvSpPr>
          <p:cNvPr id="259076"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6FEB228B-A3A4-44DB-A9F5-9D84D60D46DB}" type="slidenum">
              <a:rPr sz="1000" smtClean="0">
                <a:solidFill>
                  <a:schemeClr val="bg1"/>
                </a:solidFill>
              </a:rPr>
              <a:pPr/>
              <a:t>119</a:t>
            </a:fld>
            <a:endParaRPr sz="1000" smtClean="0">
              <a:solidFill>
                <a:schemeClr val="bg1"/>
              </a:solidFill>
            </a:endParaRPr>
          </a:p>
        </p:txBody>
      </p:sp>
    </p:spTree>
    <p:extLst>
      <p:ext uri="{BB962C8B-B14F-4D97-AF65-F5344CB8AC3E}">
        <p14:creationId xmlns:p14="http://schemas.microsoft.com/office/powerpoint/2010/main" val="79204338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547688" y="312738"/>
            <a:ext cx="5727700" cy="4297362"/>
          </a:xfrm>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8" charset="0"/>
              <a:cs typeface="Arial" charset="0"/>
            </a:endParaRPr>
          </a:p>
        </p:txBody>
      </p:sp>
    </p:spTree>
    <p:extLst>
      <p:ext uri="{BB962C8B-B14F-4D97-AF65-F5344CB8AC3E}">
        <p14:creationId xmlns:p14="http://schemas.microsoft.com/office/powerpoint/2010/main" val="1079062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xfrm>
            <a:off x="546100" y="312738"/>
            <a:ext cx="5730875" cy="4297362"/>
          </a:xfrm>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b="0" noProof="0" dirty="0" smtClean="0">
                <a:latin typeface="Times" pitchFamily="18" charset="0"/>
                <a:cs typeface="Arial" charset="0"/>
              </a:rPr>
              <a:t>Disponibles</a:t>
            </a:r>
            <a:r>
              <a:rPr lang="es-ES_tradnl" b="0" baseline="0" noProof="0" dirty="0" smtClean="0">
                <a:latin typeface="Times" pitchFamily="18" charset="0"/>
                <a:cs typeface="Arial" charset="0"/>
              </a:rPr>
              <a:t> para descargar en </a:t>
            </a:r>
            <a:r>
              <a:rPr lang="es-ES_tradnl" b="0" baseline="0" noProof="0" dirty="0" err="1" smtClean="0">
                <a:latin typeface="Times" pitchFamily="18" charset="0"/>
                <a:cs typeface="Arial" charset="0"/>
              </a:rPr>
              <a:t>AdaptationCommunity.net</a:t>
            </a:r>
            <a:r>
              <a:rPr lang="es-ES_tradnl" b="0" baseline="0" noProof="0" dirty="0" smtClean="0">
                <a:latin typeface="Times" pitchFamily="18" charset="0"/>
                <a:cs typeface="Arial" charset="0"/>
              </a:rPr>
              <a:t> bajo el tema de </a:t>
            </a:r>
            <a:r>
              <a:rPr lang="es-ES_tradnl" b="0" baseline="0" noProof="0" dirty="0" err="1" smtClean="0">
                <a:latin typeface="Times" pitchFamily="18" charset="0"/>
                <a:cs typeface="Arial" charset="0"/>
              </a:rPr>
              <a:t>Monitoring</a:t>
            </a:r>
            <a:r>
              <a:rPr lang="es-ES_tradnl" b="0" baseline="0" noProof="0" dirty="0" smtClean="0">
                <a:latin typeface="Times" pitchFamily="18" charset="0"/>
                <a:cs typeface="Arial" charset="0"/>
              </a:rPr>
              <a:t> and </a:t>
            </a:r>
            <a:r>
              <a:rPr lang="es-ES_tradnl" b="0" baseline="0" noProof="0" dirty="0" err="1" smtClean="0">
                <a:latin typeface="Times" pitchFamily="18" charset="0"/>
                <a:cs typeface="Arial" charset="0"/>
              </a:rPr>
              <a:t>Evaluation</a:t>
            </a:r>
            <a:endParaRPr lang="es-ES_tradnl" b="0" noProof="0" dirty="0" smtClean="0">
              <a:latin typeface="Times" pitchFamily="18" charset="0"/>
              <a:cs typeface="Arial" charset="0"/>
            </a:endParaRPr>
          </a:p>
        </p:txBody>
      </p:sp>
      <p:sp>
        <p:nvSpPr>
          <p:cNvPr id="179204"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FB0BD938-892D-42C7-8A99-CC41EAAB8630}" type="slidenum">
              <a:rPr sz="1000" smtClean="0">
                <a:solidFill>
                  <a:schemeClr val="bg1"/>
                </a:solidFill>
              </a:rPr>
              <a:pPr/>
              <a:t>11</a:t>
            </a:fld>
            <a:endParaRPr sz="1000" smtClean="0">
              <a:solidFill>
                <a:schemeClr val="bg1"/>
              </a:solidFill>
            </a:endParaRPr>
          </a:p>
        </p:txBody>
      </p:sp>
    </p:spTree>
    <p:extLst>
      <p:ext uri="{BB962C8B-B14F-4D97-AF65-F5344CB8AC3E}">
        <p14:creationId xmlns:p14="http://schemas.microsoft.com/office/powerpoint/2010/main" val="17269135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cs typeface="Arial" charset="0"/>
            </a:endParaRPr>
          </a:p>
        </p:txBody>
      </p:sp>
      <p:sp>
        <p:nvSpPr>
          <p:cNvPr id="263171"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BD031051-8750-476D-AAEE-CFD29FA203C7}" type="slidenum">
              <a:rPr sz="1000" smtClean="0">
                <a:solidFill>
                  <a:schemeClr val="bg1"/>
                </a:solidFill>
              </a:rPr>
              <a:pPr/>
              <a:t>122</a:t>
            </a:fld>
            <a:endParaRPr sz="1000" smtClean="0">
              <a:solidFill>
                <a:schemeClr val="bg1"/>
              </a:solidFill>
            </a:endParaRPr>
          </a:p>
        </p:txBody>
      </p:sp>
      <p:sp>
        <p:nvSpPr>
          <p:cNvPr id="263172" name="Folienbildplatzhalter 6"/>
          <p:cNvSpPr>
            <a:spLocks noGrp="1" noRot="1" noChangeAspect="1" noTextEdit="1"/>
          </p:cNvSpPr>
          <p:nvPr>
            <p:ph type="sldImg"/>
          </p:nvPr>
        </p:nvSpPr>
        <p:spPr>
          <a:xfrm>
            <a:off x="546100" y="312738"/>
            <a:ext cx="5730875" cy="4297362"/>
          </a:xfrm>
          <a:ln/>
        </p:spPr>
      </p:sp>
    </p:spTree>
    <p:extLst>
      <p:ext uri="{BB962C8B-B14F-4D97-AF65-F5344CB8AC3E}">
        <p14:creationId xmlns:p14="http://schemas.microsoft.com/office/powerpoint/2010/main" val="57574487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123</a:t>
            </a:fld>
            <a:endParaRPr lang="de-DE" dirty="0"/>
          </a:p>
        </p:txBody>
      </p:sp>
    </p:spTree>
    <p:extLst>
      <p:ext uri="{BB962C8B-B14F-4D97-AF65-F5344CB8AC3E}">
        <p14:creationId xmlns:p14="http://schemas.microsoft.com/office/powerpoint/2010/main" val="559904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latin typeface="Arial" charset="0"/>
              <a:cs typeface="Arial" charset="0"/>
            </a:endParaRPr>
          </a:p>
        </p:txBody>
      </p:sp>
      <p:sp>
        <p:nvSpPr>
          <p:cNvPr id="173059"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E7E14468-C5B4-45A6-8087-7BC1E85E4F8D}" type="slidenum">
              <a:rPr sz="1000" smtClean="0">
                <a:solidFill>
                  <a:schemeClr val="bg1"/>
                </a:solidFill>
              </a:rPr>
              <a:pPr/>
              <a:t>13</a:t>
            </a:fld>
            <a:endParaRPr sz="1000" smtClean="0">
              <a:solidFill>
                <a:schemeClr val="bg1"/>
              </a:solidFill>
            </a:endParaRPr>
          </a:p>
        </p:txBody>
      </p:sp>
      <p:sp>
        <p:nvSpPr>
          <p:cNvPr id="173060" name="Folienbildplatzhalter 6"/>
          <p:cNvSpPr>
            <a:spLocks noGrp="1" noRot="1" noChangeAspect="1" noTextEdit="1"/>
          </p:cNvSpPr>
          <p:nvPr>
            <p:ph type="sldImg"/>
          </p:nvPr>
        </p:nvSpPr>
        <p:spPr>
          <a:xfrm>
            <a:off x="546100" y="312738"/>
            <a:ext cx="5730875" cy="4297362"/>
          </a:xfrm>
          <a:ln/>
        </p:spPr>
      </p:sp>
    </p:spTree>
    <p:extLst>
      <p:ext uri="{BB962C8B-B14F-4D97-AF65-F5344CB8AC3E}">
        <p14:creationId xmlns:p14="http://schemas.microsoft.com/office/powerpoint/2010/main" val="994612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xfrm>
            <a:off x="546100" y="312738"/>
            <a:ext cx="5730875" cy="4297362"/>
          </a:xfrm>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b="0" noProof="0" dirty="0" smtClean="0">
                <a:latin typeface="Times" pitchFamily="18" charset="0"/>
                <a:cs typeface="Arial" charset="0"/>
              </a:rPr>
              <a:t>Una revisión detallada de los módulos y las sesiones</a:t>
            </a:r>
            <a:r>
              <a:rPr lang="es-ES_tradnl" b="0" baseline="0" noProof="0" dirty="0" smtClean="0">
                <a:latin typeface="Times" pitchFamily="18" charset="0"/>
                <a:cs typeface="Arial" charset="0"/>
              </a:rPr>
              <a:t> se puede encontrar en el manual del capacitador.</a:t>
            </a:r>
            <a:endParaRPr lang="es-ES_tradnl" b="0" noProof="0" dirty="0" smtClean="0">
              <a:latin typeface="Times" pitchFamily="18" charset="0"/>
              <a:cs typeface="Arial" charset="0"/>
            </a:endParaRPr>
          </a:p>
        </p:txBody>
      </p:sp>
      <p:sp>
        <p:nvSpPr>
          <p:cNvPr id="179204"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FB0BD938-892D-42C7-8A99-CC41EAAB8630}" type="slidenum">
              <a:rPr sz="1000" smtClean="0">
                <a:solidFill>
                  <a:schemeClr val="bg1"/>
                </a:solidFill>
              </a:rPr>
              <a:pPr/>
              <a:t>14</a:t>
            </a:fld>
            <a:endParaRPr sz="1000" smtClean="0">
              <a:solidFill>
                <a:schemeClr val="bg1"/>
              </a:solidFill>
            </a:endParaRPr>
          </a:p>
        </p:txBody>
      </p:sp>
    </p:spTree>
    <p:extLst>
      <p:ext uri="{BB962C8B-B14F-4D97-AF65-F5344CB8AC3E}">
        <p14:creationId xmlns:p14="http://schemas.microsoft.com/office/powerpoint/2010/main" val="445848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smtClean="0">
              <a:latin typeface="Arial" charset="0"/>
              <a:cs typeface="Arial" charset="0"/>
            </a:endParaRPr>
          </a:p>
        </p:txBody>
      </p:sp>
      <p:sp>
        <p:nvSpPr>
          <p:cNvPr id="173059"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E7E14468-C5B4-45A6-8087-7BC1E85E4F8D}" type="slidenum">
              <a:rPr sz="1000" smtClean="0">
                <a:solidFill>
                  <a:schemeClr val="bg1"/>
                </a:solidFill>
              </a:rPr>
              <a:pPr/>
              <a:t>15</a:t>
            </a:fld>
            <a:endParaRPr sz="1000" smtClean="0">
              <a:solidFill>
                <a:schemeClr val="bg1"/>
              </a:solidFill>
            </a:endParaRPr>
          </a:p>
        </p:txBody>
      </p:sp>
      <p:sp>
        <p:nvSpPr>
          <p:cNvPr id="173060" name="Folienbildplatzhalter 6"/>
          <p:cNvSpPr>
            <a:spLocks noGrp="1" noRot="1" noChangeAspect="1" noTextEdit="1"/>
          </p:cNvSpPr>
          <p:nvPr>
            <p:ph type="sldImg"/>
          </p:nvPr>
        </p:nvSpPr>
        <p:spPr>
          <a:xfrm>
            <a:off x="546100" y="312738"/>
            <a:ext cx="5730875" cy="4297362"/>
          </a:xfrm>
          <a:ln/>
        </p:spPr>
      </p:sp>
    </p:spTree>
    <p:extLst>
      <p:ext uri="{BB962C8B-B14F-4D97-AF65-F5344CB8AC3E}">
        <p14:creationId xmlns:p14="http://schemas.microsoft.com/office/powerpoint/2010/main" val="801311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E8913C8D-8CB2-4DE7-9A91-3868FCBAC065}" type="slidenum">
              <a:rPr sz="1000">
                <a:solidFill>
                  <a:prstClr val="white"/>
                </a:solidFill>
              </a:rPr>
              <a:pPr/>
              <a:t>16</a:t>
            </a:fld>
            <a:endParaRPr sz="1000">
              <a:solidFill>
                <a:prstClr val="white"/>
              </a:solidFill>
            </a:endParaRPr>
          </a:p>
        </p:txBody>
      </p:sp>
      <p:sp>
        <p:nvSpPr>
          <p:cNvPr id="199683" name="Folienbildplatzhalter 5"/>
          <p:cNvSpPr>
            <a:spLocks noGrp="1" noRot="1" noChangeAspect="1" noTextEdit="1"/>
          </p:cNvSpPr>
          <p:nvPr>
            <p:ph type="sldImg"/>
          </p:nvPr>
        </p:nvSpPr>
        <p:spPr>
          <a:xfrm>
            <a:off x="546100" y="312738"/>
            <a:ext cx="5729288" cy="4297362"/>
          </a:xfrm>
          <a:ln/>
        </p:spPr>
      </p:sp>
      <p:sp>
        <p:nvSpPr>
          <p:cNvPr id="1996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0" dirty="0" err="1" smtClean="0">
                <a:latin typeface="Arial" charset="0"/>
                <a:cs typeface="Arial" charset="0"/>
              </a:rPr>
              <a:t>Reporte</a:t>
            </a:r>
            <a:r>
              <a:rPr lang="en-GB" b="0" dirty="0" smtClean="0">
                <a:latin typeface="Arial" charset="0"/>
                <a:cs typeface="Arial" charset="0"/>
              </a:rPr>
              <a:t> del </a:t>
            </a:r>
            <a:r>
              <a:rPr lang="en-GB" b="0" dirty="0" err="1" smtClean="0">
                <a:latin typeface="Arial" charset="0"/>
                <a:cs typeface="Arial" charset="0"/>
              </a:rPr>
              <a:t>Banco</a:t>
            </a:r>
            <a:r>
              <a:rPr lang="en-GB" b="0" dirty="0" smtClean="0">
                <a:latin typeface="Arial" charset="0"/>
                <a:cs typeface="Arial" charset="0"/>
              </a:rPr>
              <a:t> Mundial Turn</a:t>
            </a:r>
            <a:r>
              <a:rPr lang="en-GB" b="0" baseline="0" dirty="0" smtClean="0">
                <a:latin typeface="Arial" charset="0"/>
                <a:cs typeface="Arial" charset="0"/>
              </a:rPr>
              <a:t> Down the Heat: http://climatechange.worldbank.org/sites/default/files/Turn_Down_the_heat_Why_a_4_degree_centrigrade_warmer_world_must_be_avoided.pdf </a:t>
            </a:r>
          </a:p>
          <a:p>
            <a:r>
              <a:rPr lang="en-GB" b="0" baseline="0" dirty="0" err="1" smtClean="0">
                <a:latin typeface="Arial" charset="0"/>
                <a:cs typeface="Arial" charset="0"/>
              </a:rPr>
              <a:t>Impactos</a:t>
            </a:r>
            <a:r>
              <a:rPr lang="en-GB" b="0" baseline="0" dirty="0" smtClean="0">
                <a:latin typeface="Arial" charset="0"/>
                <a:cs typeface="Arial" charset="0"/>
              </a:rPr>
              <a:t> </a:t>
            </a:r>
            <a:r>
              <a:rPr lang="en-GB" b="0" baseline="0" dirty="0" err="1" smtClean="0">
                <a:latin typeface="Arial" charset="0"/>
                <a:cs typeface="Arial" charset="0"/>
              </a:rPr>
              <a:t>regionales</a:t>
            </a:r>
            <a:r>
              <a:rPr lang="en-GB" b="0" baseline="0" dirty="0" smtClean="0">
                <a:latin typeface="Arial" charset="0"/>
                <a:cs typeface="Arial" charset="0"/>
              </a:rPr>
              <a:t>: http://www.worldbank.org/en/topic/climatechange/publication/turn-down-the-heat-climate-extremes-regional-impacts-resilience</a:t>
            </a:r>
            <a:endParaRPr lang="en-GB" b="0" dirty="0" smtClean="0">
              <a:latin typeface="Arial" charset="0"/>
              <a:cs typeface="Arial" charset="0"/>
            </a:endParaRPr>
          </a:p>
        </p:txBody>
      </p:sp>
    </p:spTree>
    <p:extLst>
      <p:ext uri="{BB962C8B-B14F-4D97-AF65-F5344CB8AC3E}">
        <p14:creationId xmlns:p14="http://schemas.microsoft.com/office/powerpoint/2010/main" val="778447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E8913C8D-8CB2-4DE7-9A91-3868FCBAC065}" type="slidenum">
              <a:rPr sz="1000">
                <a:solidFill>
                  <a:prstClr val="white"/>
                </a:solidFill>
              </a:rPr>
              <a:pPr/>
              <a:t>17</a:t>
            </a:fld>
            <a:endParaRPr sz="1000">
              <a:solidFill>
                <a:prstClr val="white"/>
              </a:solidFill>
            </a:endParaRPr>
          </a:p>
        </p:txBody>
      </p:sp>
      <p:sp>
        <p:nvSpPr>
          <p:cNvPr id="199683" name="Folienbildplatzhalter 5"/>
          <p:cNvSpPr>
            <a:spLocks noGrp="1" noRot="1" noChangeAspect="1" noTextEdit="1"/>
          </p:cNvSpPr>
          <p:nvPr>
            <p:ph type="sldImg"/>
          </p:nvPr>
        </p:nvSpPr>
        <p:spPr>
          <a:xfrm>
            <a:off x="546100" y="312738"/>
            <a:ext cx="5729288" cy="4297362"/>
          </a:xfrm>
          <a:ln/>
        </p:spPr>
      </p:sp>
      <p:sp>
        <p:nvSpPr>
          <p:cNvPr id="1996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0" dirty="0" err="1" smtClean="0">
                <a:latin typeface="Arial" charset="0"/>
                <a:cs typeface="Arial" charset="0"/>
              </a:rPr>
              <a:t>Reporte</a:t>
            </a:r>
            <a:r>
              <a:rPr lang="en-GB" b="0" dirty="0" smtClean="0">
                <a:latin typeface="Arial" charset="0"/>
                <a:cs typeface="Arial" charset="0"/>
              </a:rPr>
              <a:t> del </a:t>
            </a:r>
            <a:r>
              <a:rPr lang="en-GB" b="0" dirty="0" err="1" smtClean="0">
                <a:latin typeface="Arial" charset="0"/>
                <a:cs typeface="Arial" charset="0"/>
              </a:rPr>
              <a:t>Banco</a:t>
            </a:r>
            <a:r>
              <a:rPr lang="en-GB" b="0" dirty="0" smtClean="0">
                <a:latin typeface="Arial" charset="0"/>
                <a:cs typeface="Arial" charset="0"/>
              </a:rPr>
              <a:t> Mundial Turn</a:t>
            </a:r>
            <a:r>
              <a:rPr lang="en-GB" b="0" baseline="0" dirty="0" smtClean="0">
                <a:latin typeface="Arial" charset="0"/>
                <a:cs typeface="Arial" charset="0"/>
              </a:rPr>
              <a:t> Down the Heat: http://climatechange.worldbank.org/sites/default/files/Turn_Down_the_heat_Why_a_4_degree_centrigrade_warmer_world_must_be_avoided.pdf </a:t>
            </a:r>
          </a:p>
          <a:p>
            <a:r>
              <a:rPr lang="en-GB" b="0" baseline="0" dirty="0" err="1" smtClean="0">
                <a:latin typeface="Arial" charset="0"/>
                <a:cs typeface="Arial" charset="0"/>
              </a:rPr>
              <a:t>Impactos</a:t>
            </a:r>
            <a:r>
              <a:rPr lang="en-GB" b="0" baseline="0" dirty="0" smtClean="0">
                <a:latin typeface="Arial" charset="0"/>
                <a:cs typeface="Arial" charset="0"/>
              </a:rPr>
              <a:t> </a:t>
            </a:r>
            <a:r>
              <a:rPr lang="en-GB" b="0" baseline="0" dirty="0" err="1" smtClean="0">
                <a:latin typeface="Arial" charset="0"/>
                <a:cs typeface="Arial" charset="0"/>
              </a:rPr>
              <a:t>regionales</a:t>
            </a:r>
            <a:r>
              <a:rPr lang="en-GB" b="0" baseline="0" dirty="0" smtClean="0">
                <a:latin typeface="Arial" charset="0"/>
                <a:cs typeface="Arial" charset="0"/>
              </a:rPr>
              <a:t>: http://www.worldbank.org/en/topic/climatechange/publication/turn-down-the-heat-climate-extremes-regional-impacts-resilience</a:t>
            </a:r>
            <a:endParaRPr lang="en-GB" b="0" dirty="0" smtClean="0">
              <a:latin typeface="Arial" charset="0"/>
              <a:cs typeface="Arial" charset="0"/>
            </a:endParaRPr>
          </a:p>
        </p:txBody>
      </p:sp>
    </p:spTree>
    <p:extLst>
      <p:ext uri="{BB962C8B-B14F-4D97-AF65-F5344CB8AC3E}">
        <p14:creationId xmlns:p14="http://schemas.microsoft.com/office/powerpoint/2010/main" val="889511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p:cNvSpPr>
            <a:spLocks noGrp="1" noRot="1" noChangeAspect="1" noTextEdit="1"/>
          </p:cNvSpPr>
          <p:nvPr>
            <p:ph type="sldImg"/>
          </p:nvPr>
        </p:nvSpPr>
        <p:spPr>
          <a:xfrm>
            <a:off x="546100" y="312738"/>
            <a:ext cx="5730875" cy="4297362"/>
          </a:xfrm>
          <a:ln/>
        </p:spPr>
      </p:sp>
      <p:sp>
        <p:nvSpPr>
          <p:cNvPr id="3" name="Notes Placeholder 2"/>
          <p:cNvSpPr>
            <a:spLocks noGrp="1"/>
          </p:cNvSpPr>
          <p:nvPr>
            <p:ph type="body" idx="1"/>
          </p:nvPr>
        </p:nvSpPr>
        <p:spPr/>
        <p:txBody>
          <a:bodyPr>
            <a:normAutofit/>
          </a:bodyPr>
          <a:lstStyle/>
          <a:p>
            <a:pPr marL="457200" indent="-457200">
              <a:lnSpc>
                <a:spcPct val="70000"/>
              </a:lnSpc>
              <a:spcBef>
                <a:spcPct val="50000"/>
              </a:spcBef>
            </a:pPr>
            <a:r>
              <a:rPr lang="es-ES_tradnl" altLang="de-DE" sz="900" b="0" smtClean="0">
                <a:ea typeface="ＭＳ Ｐゴシック" pitchFamily="34" charset="-128"/>
              </a:rPr>
              <a:t>Punto 3: +0.3°C es el límite más bajo dentro del posible rango de RCP2.6; +4.8°C es el límite más alto dentro del posible rango de RCP8.5</a:t>
            </a:r>
          </a:p>
          <a:p>
            <a:pPr marL="457200" indent="-457200">
              <a:lnSpc>
                <a:spcPct val="70000"/>
              </a:lnSpc>
              <a:spcBef>
                <a:spcPct val="50000"/>
              </a:spcBef>
            </a:pPr>
            <a:r>
              <a:rPr lang="es-ES_tradnl" altLang="de-DE" sz="900" b="0" smtClean="0">
                <a:ea typeface="ＭＳ Ｐゴシック" pitchFamily="34" charset="-128"/>
              </a:rPr>
              <a:t>Punto 4: +26 a +55 es el rango posible de RCP2.6 ; 180cm de http://dx.doi.org/10.1088/1748-9326/9/10/104008 </a:t>
            </a:r>
          </a:p>
        </p:txBody>
      </p:sp>
      <p:sp>
        <p:nvSpPr>
          <p:cNvPr id="150531"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pitchFamily="34" charset="0"/>
                <a:ea typeface="ＭＳ Ｐゴシック" pitchFamily="34" charset="-128"/>
              </a:defRPr>
            </a:lvl1pPr>
            <a:lvl2pPr marL="742950" indent="-285750" eaLnBrk="0" hangingPunct="0">
              <a:defRPr sz="2200" b="1">
                <a:solidFill>
                  <a:srgbClr val="999999"/>
                </a:solidFill>
                <a:latin typeface="Arial" pitchFamily="34" charset="0"/>
                <a:ea typeface="ＭＳ Ｐゴシック" pitchFamily="34" charset="-128"/>
              </a:defRPr>
            </a:lvl2pPr>
            <a:lvl3pPr marL="1143000" indent="-228600" eaLnBrk="0" hangingPunct="0">
              <a:defRPr sz="2200" b="1">
                <a:solidFill>
                  <a:srgbClr val="999999"/>
                </a:solidFill>
                <a:latin typeface="Arial" pitchFamily="34" charset="0"/>
                <a:ea typeface="ＭＳ Ｐゴシック" pitchFamily="34" charset="-128"/>
              </a:defRPr>
            </a:lvl3pPr>
            <a:lvl4pPr marL="1600200" indent="-228600" eaLnBrk="0" hangingPunct="0">
              <a:defRPr sz="2200" b="1">
                <a:solidFill>
                  <a:srgbClr val="999999"/>
                </a:solidFill>
                <a:latin typeface="Arial" pitchFamily="34" charset="0"/>
                <a:ea typeface="ＭＳ Ｐゴシック" pitchFamily="34" charset="-128"/>
              </a:defRPr>
            </a:lvl4pPr>
            <a:lvl5pPr marL="2057400" indent="-228600" eaLnBrk="0" hangingPunct="0">
              <a:defRPr sz="2200" b="1">
                <a:solidFill>
                  <a:srgbClr val="999999"/>
                </a:solidFill>
                <a:latin typeface="Arial" pitchFamily="34" charset="0"/>
                <a:ea typeface="ＭＳ Ｐゴシック" pitchFamily="34" charset="-128"/>
              </a:defRPr>
            </a:lvl5pPr>
            <a:lvl6pPr marL="2514600" indent="-228600" eaLnBrk="0" fontAlgn="base" hangingPunct="0">
              <a:spcBef>
                <a:spcPct val="0"/>
              </a:spcBef>
              <a:spcAft>
                <a:spcPct val="0"/>
              </a:spcAft>
              <a:defRPr sz="2200" b="1">
                <a:solidFill>
                  <a:srgbClr val="999999"/>
                </a:solidFill>
                <a:latin typeface="Arial" pitchFamily="34" charset="0"/>
                <a:ea typeface="ＭＳ Ｐゴシック" pitchFamily="34" charset="-128"/>
              </a:defRPr>
            </a:lvl6pPr>
            <a:lvl7pPr marL="2971800" indent="-228600" eaLnBrk="0" fontAlgn="base" hangingPunct="0">
              <a:spcBef>
                <a:spcPct val="0"/>
              </a:spcBef>
              <a:spcAft>
                <a:spcPct val="0"/>
              </a:spcAft>
              <a:defRPr sz="2200" b="1">
                <a:solidFill>
                  <a:srgbClr val="999999"/>
                </a:solidFill>
                <a:latin typeface="Arial" pitchFamily="34" charset="0"/>
                <a:ea typeface="ＭＳ Ｐゴシック" pitchFamily="34" charset="-128"/>
              </a:defRPr>
            </a:lvl7pPr>
            <a:lvl8pPr marL="3429000" indent="-228600" eaLnBrk="0" fontAlgn="base" hangingPunct="0">
              <a:spcBef>
                <a:spcPct val="0"/>
              </a:spcBef>
              <a:spcAft>
                <a:spcPct val="0"/>
              </a:spcAft>
              <a:defRPr sz="2200" b="1">
                <a:solidFill>
                  <a:srgbClr val="999999"/>
                </a:solidFill>
                <a:latin typeface="Arial" pitchFamily="34" charset="0"/>
                <a:ea typeface="ＭＳ Ｐゴシック" pitchFamily="34" charset="-128"/>
              </a:defRPr>
            </a:lvl8pPr>
            <a:lvl9pPr marL="3886200" indent="-228600" eaLnBrk="0" fontAlgn="base" hangingPunct="0">
              <a:spcBef>
                <a:spcPct val="0"/>
              </a:spcBef>
              <a:spcAft>
                <a:spcPct val="0"/>
              </a:spcAft>
              <a:defRPr sz="2200" b="1">
                <a:solidFill>
                  <a:srgbClr val="999999"/>
                </a:solidFill>
                <a:latin typeface="Arial" pitchFamily="34" charset="0"/>
                <a:ea typeface="ＭＳ Ｐゴシック" pitchFamily="34" charset="-128"/>
              </a:defRPr>
            </a:lvl9pPr>
          </a:lstStyle>
          <a:p>
            <a:fld id="{64C0DF7C-84D7-49AF-94F0-B0D6CE4E9A6D}" type="slidenum">
              <a:rPr lang="de-DE" altLang="de-DE" sz="1000">
                <a:solidFill>
                  <a:schemeClr val="bg1"/>
                </a:solidFill>
              </a:rPr>
              <a:pPr/>
              <a:t>18</a:t>
            </a:fld>
            <a:endParaRPr lang="de-DE" altLang="de-DE" sz="1000">
              <a:solidFill>
                <a:schemeClr val="bg1"/>
              </a:solidFill>
            </a:endParaRPr>
          </a:p>
        </p:txBody>
      </p:sp>
    </p:spTree>
    <p:extLst>
      <p:ext uri="{BB962C8B-B14F-4D97-AF65-F5344CB8AC3E}">
        <p14:creationId xmlns:p14="http://schemas.microsoft.com/office/powerpoint/2010/main" val="13803825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xfrm>
            <a:off x="546100" y="312738"/>
            <a:ext cx="5730875" cy="4297362"/>
          </a:xfrm>
          <a:ln/>
        </p:spPr>
      </p:sp>
      <p:sp>
        <p:nvSpPr>
          <p:cNvPr id="3" name="Notes Placeholder 2"/>
          <p:cNvSpPr>
            <a:spLocks noGrp="1"/>
          </p:cNvSpPr>
          <p:nvPr>
            <p:ph type="body" idx="1"/>
          </p:nvPr>
        </p:nvSpPr>
        <p:spPr/>
        <p:txBody>
          <a:bodyPr>
            <a:normAutofit/>
          </a:bodyPr>
          <a:lstStyle/>
          <a:p>
            <a:pPr>
              <a:defRPr/>
            </a:pPr>
            <a:r>
              <a:rPr lang="es-ES_tradnl" b="0" noProof="0" dirty="0" smtClean="0"/>
              <a:t>Mensaje</a:t>
            </a:r>
            <a:r>
              <a:rPr lang="es-ES_tradnl" b="0" baseline="0" noProof="0" dirty="0" smtClean="0"/>
              <a:t> clave:</a:t>
            </a:r>
            <a:endParaRPr lang="es-ES_tradnl" b="0" noProof="0" dirty="0" smtClean="0"/>
          </a:p>
          <a:p>
            <a:pPr>
              <a:defRPr/>
            </a:pPr>
            <a:endParaRPr lang="es-ES_tradnl" b="0" noProof="0" dirty="0" smtClean="0"/>
          </a:p>
          <a:p>
            <a:pPr>
              <a:defRPr/>
            </a:pPr>
            <a:r>
              <a:rPr lang="es-ES_tradnl" b="0" noProof="0" dirty="0" smtClean="0"/>
              <a:t>No podemos predecir claramente</a:t>
            </a:r>
            <a:r>
              <a:rPr lang="es-ES_tradnl" b="0" baseline="0" noProof="0" dirty="0" smtClean="0"/>
              <a:t> el futuro del cambio climático pero podemos hacer predicciones basadas en diferentes escenarios. Los escenarios son guiones sobre el futuro. Reflejan diferentes niveles de emisiones emitidos por la actividad humana</a:t>
            </a:r>
            <a:endParaRPr lang="es-ES_tradnl" b="0" noProof="0" dirty="0"/>
          </a:p>
        </p:txBody>
      </p:sp>
      <p:sp>
        <p:nvSpPr>
          <p:cNvPr id="183300"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57C824A1-4744-47FE-A0E2-42B1B9DF818C}" type="slidenum">
              <a:rPr sz="1000" smtClean="0">
                <a:solidFill>
                  <a:schemeClr val="bg1"/>
                </a:solidFill>
              </a:rPr>
              <a:pPr/>
              <a:t>19</a:t>
            </a:fld>
            <a:endParaRPr sz="1000" smtClean="0">
              <a:solidFill>
                <a:schemeClr val="bg1"/>
              </a:solidFill>
            </a:endParaRPr>
          </a:p>
        </p:txBody>
      </p:sp>
    </p:spTree>
    <p:extLst>
      <p:ext uri="{BB962C8B-B14F-4D97-AF65-F5344CB8AC3E}">
        <p14:creationId xmlns:p14="http://schemas.microsoft.com/office/powerpoint/2010/main" val="823612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Folienbildplatzhalter 1"/>
          <p:cNvSpPr>
            <a:spLocks noGrp="1" noRot="1" noChangeAspect="1" noTextEdit="1"/>
          </p:cNvSpPr>
          <p:nvPr>
            <p:ph type="sldImg"/>
          </p:nvPr>
        </p:nvSpPr>
        <p:spPr>
          <a:xfrm>
            <a:off x="546100" y="312738"/>
            <a:ext cx="5730875" cy="4297362"/>
          </a:xfrm>
          <a:ln/>
        </p:spPr>
      </p:sp>
      <p:sp>
        <p:nvSpPr>
          <p:cNvPr id="3" name="Notizenplatzhalter 2"/>
          <p:cNvSpPr>
            <a:spLocks noGrp="1"/>
          </p:cNvSpPr>
          <p:nvPr>
            <p:ph type="body" idx="1"/>
          </p:nvPr>
        </p:nvSpPr>
        <p:spPr/>
        <p:txBody>
          <a:bodyPr>
            <a:normAutofit/>
          </a:bodyPr>
          <a:lstStyle/>
          <a:p>
            <a:pPr defTabSz="960121">
              <a:spcBef>
                <a:spcPct val="20000"/>
              </a:spcBef>
              <a:defRPr/>
            </a:pPr>
            <a:r>
              <a:rPr lang="es-ES_tradnl" b="0" noProof="0" dirty="0" smtClean="0">
                <a:solidFill>
                  <a:schemeClr val="tx1">
                    <a:lumMod val="95000"/>
                    <a:lumOff val="5000"/>
                  </a:schemeClr>
                </a:solidFill>
              </a:rPr>
              <a:t>Fuente imagen: </a:t>
            </a:r>
            <a:r>
              <a:rPr lang="es-ES_tradnl" b="0" noProof="0" dirty="0" err="1" smtClean="0">
                <a:solidFill>
                  <a:schemeClr val="tx1">
                    <a:lumMod val="95000"/>
                    <a:lumOff val="5000"/>
                  </a:schemeClr>
                </a:solidFill>
              </a:rPr>
              <a:t>Presentation</a:t>
            </a:r>
            <a:r>
              <a:rPr lang="es-ES_tradnl" b="0" noProof="0" dirty="0" smtClean="0">
                <a:solidFill>
                  <a:schemeClr val="tx1">
                    <a:lumMod val="95000"/>
                    <a:lumOff val="5000"/>
                  </a:schemeClr>
                </a:solidFill>
              </a:rPr>
              <a:t> </a:t>
            </a:r>
            <a:r>
              <a:rPr lang="es-ES_tradnl" b="0" noProof="0" dirty="0" err="1" smtClean="0">
                <a:solidFill>
                  <a:schemeClr val="tx1">
                    <a:lumMod val="95000"/>
                    <a:lumOff val="5000"/>
                  </a:schemeClr>
                </a:solidFill>
              </a:rPr>
              <a:t>by</a:t>
            </a:r>
            <a:r>
              <a:rPr lang="es-ES_tradnl" b="0" noProof="0" dirty="0" smtClean="0">
                <a:solidFill>
                  <a:schemeClr val="tx1">
                    <a:lumMod val="95000"/>
                    <a:lumOff val="5000"/>
                  </a:schemeClr>
                </a:solidFill>
              </a:rPr>
              <a:t> </a:t>
            </a:r>
            <a:r>
              <a:rPr lang="es-ES_tradnl" b="0" noProof="0" dirty="0" err="1" smtClean="0">
                <a:solidFill>
                  <a:schemeClr val="tx1">
                    <a:lumMod val="95000"/>
                    <a:lumOff val="5000"/>
                  </a:schemeClr>
                </a:solidFill>
              </a:rPr>
              <a:t>Mojib</a:t>
            </a:r>
            <a:r>
              <a:rPr lang="es-ES_tradnl" b="0" noProof="0" dirty="0" smtClean="0">
                <a:solidFill>
                  <a:schemeClr val="tx1">
                    <a:lumMod val="95000"/>
                    <a:lumOff val="5000"/>
                  </a:schemeClr>
                </a:solidFill>
              </a:rPr>
              <a:t> </a:t>
            </a:r>
            <a:r>
              <a:rPr lang="es-ES_tradnl" b="0" noProof="0" dirty="0" err="1" smtClean="0">
                <a:solidFill>
                  <a:schemeClr val="tx1">
                    <a:lumMod val="95000"/>
                    <a:lumOff val="5000"/>
                  </a:schemeClr>
                </a:solidFill>
              </a:rPr>
              <a:t>Latif</a:t>
            </a:r>
            <a:r>
              <a:rPr lang="es-ES_tradnl" b="0" noProof="0" dirty="0" smtClean="0">
                <a:solidFill>
                  <a:schemeClr val="tx1">
                    <a:lumMod val="95000"/>
                    <a:lumOff val="5000"/>
                  </a:schemeClr>
                </a:solidFill>
              </a:rPr>
              <a:t>/</a:t>
            </a:r>
            <a:r>
              <a:rPr lang="es-ES_tradnl" b="0" noProof="0" dirty="0" err="1" smtClean="0">
                <a:solidFill>
                  <a:schemeClr val="tx1">
                    <a:lumMod val="95000"/>
                    <a:lumOff val="5000"/>
                  </a:schemeClr>
                </a:solidFill>
              </a:rPr>
              <a:t>Hamburg</a:t>
            </a:r>
            <a:r>
              <a:rPr lang="es-ES_tradnl" b="0" noProof="0" dirty="0" smtClean="0">
                <a:solidFill>
                  <a:schemeClr val="tx1">
                    <a:lumMod val="95000"/>
                    <a:lumOff val="5000"/>
                  </a:schemeClr>
                </a:solidFill>
              </a:rPr>
              <a:t> </a:t>
            </a:r>
            <a:r>
              <a:rPr lang="es-ES_tradnl" b="0" noProof="0" dirty="0" err="1" smtClean="0">
                <a:solidFill>
                  <a:schemeClr val="tx1">
                    <a:lumMod val="95000"/>
                    <a:lumOff val="5000"/>
                  </a:schemeClr>
                </a:solidFill>
              </a:rPr>
              <a:t>Conference</a:t>
            </a:r>
            <a:endParaRPr lang="es-ES_tradnl" b="0" noProof="0" dirty="0" smtClean="0">
              <a:solidFill>
                <a:schemeClr val="tx1">
                  <a:lumMod val="95000"/>
                  <a:lumOff val="5000"/>
                </a:schemeClr>
              </a:solidFill>
            </a:endParaRPr>
          </a:p>
          <a:p>
            <a:pPr defTabSz="960121">
              <a:spcBef>
                <a:spcPct val="20000"/>
              </a:spcBef>
              <a:defRPr/>
            </a:pPr>
            <a:endParaRPr lang="es-ES_tradnl" b="0" noProof="0" dirty="0" smtClean="0">
              <a:solidFill>
                <a:schemeClr val="tx1">
                  <a:lumMod val="95000"/>
                  <a:lumOff val="5000"/>
                </a:schemeClr>
              </a:solidFill>
            </a:endParaRPr>
          </a:p>
          <a:p>
            <a:pPr defTabSz="960121">
              <a:spcBef>
                <a:spcPct val="20000"/>
              </a:spcBef>
              <a:defRPr/>
            </a:pPr>
            <a:r>
              <a:rPr lang="es-ES_tradnl" b="0" noProof="0" dirty="0" smtClean="0">
                <a:solidFill>
                  <a:schemeClr val="tx1">
                    <a:lumMod val="95000"/>
                    <a:lumOff val="5000"/>
                  </a:schemeClr>
                </a:solidFill>
              </a:rPr>
              <a:t>Mensaje clave: </a:t>
            </a:r>
          </a:p>
          <a:p>
            <a:pPr defTabSz="960121">
              <a:spcBef>
                <a:spcPct val="20000"/>
              </a:spcBef>
              <a:defRPr/>
            </a:pPr>
            <a:r>
              <a:rPr lang="es-ES_tradnl" b="0" noProof="0" dirty="0" smtClean="0">
                <a:solidFill>
                  <a:schemeClr val="tx1">
                    <a:lumMod val="95000"/>
                    <a:lumOff val="5000"/>
                  </a:schemeClr>
                </a:solidFill>
              </a:rPr>
              <a:t>La radiación térmica se</a:t>
            </a:r>
            <a:r>
              <a:rPr lang="es-ES_tradnl" b="0" baseline="0" noProof="0" dirty="0" smtClean="0">
                <a:solidFill>
                  <a:schemeClr val="tx1">
                    <a:lumMod val="95000"/>
                    <a:lumOff val="5000"/>
                  </a:schemeClr>
                </a:solidFill>
              </a:rPr>
              <a:t> ve altamente </a:t>
            </a:r>
            <a:r>
              <a:rPr lang="es-ES_tradnl" b="0" baseline="0" noProof="0" dirty="0" err="1" smtClean="0">
                <a:solidFill>
                  <a:schemeClr val="tx1">
                    <a:lumMod val="95000"/>
                    <a:lumOff val="5000"/>
                  </a:schemeClr>
                </a:solidFill>
              </a:rPr>
              <a:t>incluenciada</a:t>
            </a:r>
            <a:r>
              <a:rPr lang="es-ES_tradnl" b="0" baseline="0" noProof="0" dirty="0" smtClean="0">
                <a:solidFill>
                  <a:schemeClr val="tx1">
                    <a:lumMod val="95000"/>
                    <a:lumOff val="5000"/>
                  </a:schemeClr>
                </a:solidFill>
              </a:rPr>
              <a:t> por la concentración de GEI. Este efecto es la base para el efecto invernadero.</a:t>
            </a:r>
            <a:endParaRPr lang="es-ES_tradnl" b="0" noProof="0" dirty="0" smtClean="0">
              <a:solidFill>
                <a:schemeClr val="tx1">
                  <a:lumMod val="95000"/>
                  <a:lumOff val="5000"/>
                </a:schemeClr>
              </a:solidFill>
            </a:endParaRPr>
          </a:p>
        </p:txBody>
      </p:sp>
      <p:sp>
        <p:nvSpPr>
          <p:cNvPr id="184324"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15E2288F-0A2F-4A62-BCE5-A24DB1E85B92}" type="slidenum">
              <a:rPr sz="1000" smtClean="0">
                <a:solidFill>
                  <a:srgbClr val="000000"/>
                </a:solidFill>
              </a:rPr>
              <a:pPr/>
              <a:t>20</a:t>
            </a:fld>
            <a:endParaRPr sz="1000" smtClean="0">
              <a:solidFill>
                <a:srgbClr val="000000"/>
              </a:solidFill>
            </a:endParaRPr>
          </a:p>
        </p:txBody>
      </p:sp>
    </p:spTree>
    <p:extLst>
      <p:ext uri="{BB962C8B-B14F-4D97-AF65-F5344CB8AC3E}">
        <p14:creationId xmlns:p14="http://schemas.microsoft.com/office/powerpoint/2010/main" val="1916140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80A8DEC7-2BA8-463F-AAFC-AA3A15BD2C67}" type="slidenum">
              <a:rPr sz="1000" smtClean="0">
                <a:solidFill>
                  <a:schemeClr val="bg1"/>
                </a:solidFill>
              </a:rPr>
              <a:pPr/>
              <a:t>2</a:t>
            </a:fld>
            <a:endParaRPr sz="1000" smtClean="0">
              <a:solidFill>
                <a:schemeClr val="bg1"/>
              </a:solidFill>
            </a:endParaRPr>
          </a:p>
        </p:txBody>
      </p:sp>
      <p:sp>
        <p:nvSpPr>
          <p:cNvPr id="174083" name="Folienbildplatzhalter 5"/>
          <p:cNvSpPr>
            <a:spLocks noGrp="1" noRot="1" noChangeAspect="1" noTextEdit="1"/>
          </p:cNvSpPr>
          <p:nvPr>
            <p:ph type="sldImg"/>
          </p:nvPr>
        </p:nvSpPr>
        <p:spPr>
          <a:xfrm>
            <a:off x="546100" y="312738"/>
            <a:ext cx="5730875" cy="4297362"/>
          </a:xfrm>
          <a:ln/>
        </p:spPr>
      </p:sp>
      <p:sp>
        <p:nvSpPr>
          <p:cNvPr id="1740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charset="0"/>
              <a:cs typeface="Arial" charset="0"/>
            </a:endParaRPr>
          </a:p>
        </p:txBody>
      </p:sp>
    </p:spTree>
    <p:extLst>
      <p:ext uri="{BB962C8B-B14F-4D97-AF65-F5344CB8AC3E}">
        <p14:creationId xmlns:p14="http://schemas.microsoft.com/office/powerpoint/2010/main" val="352402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xfrm>
            <a:off x="546100" y="312738"/>
            <a:ext cx="5730875" cy="4297362"/>
          </a:xfrm>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b="0" noProof="0" dirty="0" smtClean="0">
                <a:latin typeface="Times" pitchFamily="18" charset="0"/>
                <a:cs typeface="Arial" charset="0"/>
              </a:rPr>
              <a:t>Mensaje Clave:</a:t>
            </a:r>
          </a:p>
          <a:p>
            <a:endParaRPr lang="es-MX" b="0" noProof="0" dirty="0" smtClean="0">
              <a:latin typeface="Times" pitchFamily="18" charset="0"/>
              <a:cs typeface="Arial" charset="0"/>
            </a:endParaRPr>
          </a:p>
          <a:p>
            <a:r>
              <a:rPr lang="es-MX" b="0" noProof="0" dirty="0" smtClean="0">
                <a:latin typeface="Times" pitchFamily="18" charset="0"/>
                <a:cs typeface="Arial" charset="0"/>
              </a:rPr>
              <a:t>A mayor grado de emisiones GEI,</a:t>
            </a:r>
            <a:r>
              <a:rPr lang="es-MX" b="0" baseline="0" noProof="0" dirty="0" smtClean="0">
                <a:latin typeface="Times" pitchFamily="18" charset="0"/>
                <a:cs typeface="Arial" charset="0"/>
              </a:rPr>
              <a:t> mayor alcance de los cambios climáticos, y mayores serán los impactos. El tipo de impactos depende altamente del grado en el que aumente la temperatura</a:t>
            </a:r>
            <a:endParaRPr lang="es-MX" b="0" noProof="0" dirty="0" smtClean="0">
              <a:latin typeface="Times" pitchFamily="18" charset="0"/>
              <a:cs typeface="Arial" charset="0"/>
            </a:endParaRPr>
          </a:p>
        </p:txBody>
      </p:sp>
      <p:sp>
        <p:nvSpPr>
          <p:cNvPr id="185348"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44F6D5C0-D947-452F-80D2-EA2F2F793C36}" type="slidenum">
              <a:rPr sz="1000" smtClean="0">
                <a:solidFill>
                  <a:schemeClr val="bg1"/>
                </a:solidFill>
              </a:rPr>
              <a:pPr/>
              <a:t>21</a:t>
            </a:fld>
            <a:endParaRPr sz="1000" smtClean="0">
              <a:solidFill>
                <a:schemeClr val="bg1"/>
              </a:solidFill>
            </a:endParaRPr>
          </a:p>
        </p:txBody>
      </p:sp>
    </p:spTree>
    <p:extLst>
      <p:ext uri="{BB962C8B-B14F-4D97-AF65-F5344CB8AC3E}">
        <p14:creationId xmlns:p14="http://schemas.microsoft.com/office/powerpoint/2010/main" val="9078063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xfrm>
            <a:off x="546100" y="312738"/>
            <a:ext cx="5730875" cy="4297362"/>
          </a:xfrm>
          <a:ln/>
        </p:spPr>
      </p:sp>
      <p:sp>
        <p:nvSpPr>
          <p:cNvPr id="187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b="0" noProof="0" dirty="0" smtClean="0">
                <a:latin typeface="Times" pitchFamily="18" charset="0"/>
                <a:cs typeface="Arial" charset="0"/>
              </a:rPr>
              <a:t>Mensaje clave:</a:t>
            </a:r>
          </a:p>
          <a:p>
            <a:endParaRPr lang="es-MX" b="0" noProof="0" dirty="0" smtClean="0">
              <a:latin typeface="Times" pitchFamily="18" charset="0"/>
              <a:cs typeface="Arial" charset="0"/>
            </a:endParaRPr>
          </a:p>
          <a:p>
            <a:r>
              <a:rPr lang="es-MX" b="0" noProof="0" dirty="0" smtClean="0">
                <a:latin typeface="Times" pitchFamily="18" charset="0"/>
                <a:cs typeface="Arial" charset="0"/>
              </a:rPr>
              <a:t>Progreso de desarrollo – expresado aquí en términos</a:t>
            </a:r>
            <a:r>
              <a:rPr lang="es-MX" b="0" baseline="0" noProof="0" dirty="0" smtClean="0">
                <a:latin typeface="Times" pitchFamily="18" charset="0"/>
                <a:cs typeface="Arial" charset="0"/>
              </a:rPr>
              <a:t> del flujo de ayuda/apoyo – se puede ver amenazado en gran medida por el CC. El extremo es Nepal (60% amenazado)</a:t>
            </a:r>
            <a:endParaRPr lang="es-MX" b="0" noProof="0" dirty="0" smtClean="0">
              <a:latin typeface="Times" pitchFamily="18" charset="0"/>
              <a:cs typeface="Arial" charset="0"/>
            </a:endParaRPr>
          </a:p>
        </p:txBody>
      </p:sp>
      <p:sp>
        <p:nvSpPr>
          <p:cNvPr id="187396"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C30EF699-4B47-45EB-A5FA-A60C75D25818}" type="slidenum">
              <a:rPr sz="1000" smtClean="0">
                <a:solidFill>
                  <a:schemeClr val="bg1"/>
                </a:solidFill>
              </a:rPr>
              <a:pPr/>
              <a:t>22</a:t>
            </a:fld>
            <a:endParaRPr sz="1000" smtClean="0">
              <a:solidFill>
                <a:schemeClr val="bg1"/>
              </a:solidFill>
            </a:endParaRPr>
          </a:p>
        </p:txBody>
      </p:sp>
    </p:spTree>
    <p:extLst>
      <p:ext uri="{BB962C8B-B14F-4D97-AF65-F5344CB8AC3E}">
        <p14:creationId xmlns:p14="http://schemas.microsoft.com/office/powerpoint/2010/main" val="1297931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Folienbildplatzhalter 1"/>
          <p:cNvSpPr>
            <a:spLocks noGrp="1" noRot="1" noChangeAspect="1" noTextEdit="1"/>
          </p:cNvSpPr>
          <p:nvPr>
            <p:ph type="sldImg"/>
          </p:nvPr>
        </p:nvSpPr>
        <p:spPr>
          <a:xfrm>
            <a:off x="546100" y="312738"/>
            <a:ext cx="5730875" cy="4297362"/>
          </a:xfrm>
          <a:ln/>
        </p:spPr>
      </p:sp>
      <p:sp>
        <p:nvSpPr>
          <p:cNvPr id="18841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dirty="0" err="1" smtClean="0">
                <a:latin typeface="Arial" charset="0"/>
                <a:cs typeface="Arial" charset="0"/>
              </a:rPr>
              <a:t>Mensaje</a:t>
            </a:r>
            <a:r>
              <a:rPr lang="de-DE" b="0" dirty="0" smtClean="0">
                <a:latin typeface="Arial" charset="0"/>
                <a:cs typeface="Arial" charset="0"/>
              </a:rPr>
              <a:t> </a:t>
            </a:r>
            <a:r>
              <a:rPr lang="de-DE" b="0" dirty="0" err="1" smtClean="0">
                <a:latin typeface="Arial" charset="0"/>
                <a:cs typeface="Arial" charset="0"/>
              </a:rPr>
              <a:t>clave</a:t>
            </a:r>
            <a:r>
              <a:rPr lang="de-DE" b="0" dirty="0" smtClean="0">
                <a:latin typeface="Arial" charset="0"/>
                <a:cs typeface="Arial" charset="0"/>
              </a:rPr>
              <a:t>:</a:t>
            </a:r>
          </a:p>
          <a:p>
            <a:endParaRPr lang="de-DE" b="0" dirty="0" smtClean="0">
              <a:latin typeface="Arial" charset="0"/>
              <a:cs typeface="Arial" charset="0"/>
            </a:endParaRPr>
          </a:p>
          <a:p>
            <a:r>
              <a:rPr lang="de-DE" b="0" dirty="0" smtClean="0">
                <a:latin typeface="Arial" charset="0"/>
                <a:cs typeface="Arial" charset="0"/>
              </a:rPr>
              <a:t>Hay</a:t>
            </a:r>
            <a:r>
              <a:rPr lang="de-DE" b="0" baseline="0" dirty="0" smtClean="0">
                <a:latin typeface="Arial" charset="0"/>
                <a:cs typeface="Arial" charset="0"/>
              </a:rPr>
              <a:t> </a:t>
            </a:r>
            <a:r>
              <a:rPr lang="de-DE" b="0" baseline="0" dirty="0" err="1" smtClean="0">
                <a:latin typeface="Arial" charset="0"/>
                <a:cs typeface="Arial" charset="0"/>
              </a:rPr>
              <a:t>una</a:t>
            </a:r>
            <a:r>
              <a:rPr lang="de-DE" b="0" baseline="0" dirty="0" smtClean="0">
                <a:latin typeface="Arial" charset="0"/>
                <a:cs typeface="Arial" charset="0"/>
              </a:rPr>
              <a:t> </a:t>
            </a:r>
            <a:r>
              <a:rPr lang="de-DE" b="0" baseline="0" dirty="0" err="1" smtClean="0">
                <a:latin typeface="Arial" charset="0"/>
                <a:cs typeface="Arial" charset="0"/>
              </a:rPr>
              <a:t>gran</a:t>
            </a:r>
            <a:r>
              <a:rPr lang="de-DE" b="0" baseline="0" dirty="0" smtClean="0">
                <a:latin typeface="Arial" charset="0"/>
                <a:cs typeface="Arial" charset="0"/>
              </a:rPr>
              <a:t> </a:t>
            </a:r>
            <a:r>
              <a:rPr lang="de-DE" b="0" baseline="0" dirty="0" err="1" smtClean="0">
                <a:latin typeface="Arial" charset="0"/>
                <a:cs typeface="Arial" charset="0"/>
              </a:rPr>
              <a:t>variedad</a:t>
            </a:r>
            <a:r>
              <a:rPr lang="de-DE" b="0" baseline="0" dirty="0" smtClean="0">
                <a:latin typeface="Arial" charset="0"/>
                <a:cs typeface="Arial" charset="0"/>
              </a:rPr>
              <a:t> de </a:t>
            </a:r>
            <a:r>
              <a:rPr lang="de-DE" b="0" baseline="0" dirty="0" err="1" smtClean="0">
                <a:latin typeface="Arial" charset="0"/>
                <a:cs typeface="Arial" charset="0"/>
              </a:rPr>
              <a:t>causas</a:t>
            </a:r>
            <a:r>
              <a:rPr lang="de-DE" b="0" baseline="0" dirty="0" smtClean="0">
                <a:latin typeface="Arial" charset="0"/>
                <a:cs typeface="Arial" charset="0"/>
              </a:rPr>
              <a:t> </a:t>
            </a:r>
            <a:r>
              <a:rPr lang="de-DE" b="0" baseline="0" dirty="0" err="1" smtClean="0">
                <a:latin typeface="Arial" charset="0"/>
                <a:cs typeface="Arial" charset="0"/>
              </a:rPr>
              <a:t>para</a:t>
            </a:r>
            <a:r>
              <a:rPr lang="de-DE" b="0" baseline="0" dirty="0" smtClean="0">
                <a:latin typeface="Arial" charset="0"/>
                <a:cs typeface="Arial" charset="0"/>
              </a:rPr>
              <a:t> </a:t>
            </a:r>
            <a:r>
              <a:rPr lang="de-DE" b="0" baseline="0" dirty="0" err="1" smtClean="0">
                <a:latin typeface="Arial" charset="0"/>
                <a:cs typeface="Arial" charset="0"/>
              </a:rPr>
              <a:t>el</a:t>
            </a:r>
            <a:r>
              <a:rPr lang="de-DE" b="0" baseline="0" dirty="0" smtClean="0">
                <a:latin typeface="Arial" charset="0"/>
                <a:cs typeface="Arial" charset="0"/>
              </a:rPr>
              <a:t> </a:t>
            </a:r>
            <a:r>
              <a:rPr lang="de-DE" b="0" baseline="0" dirty="0" err="1" smtClean="0">
                <a:latin typeface="Arial" charset="0"/>
                <a:cs typeface="Arial" charset="0"/>
              </a:rPr>
              <a:t>aumento</a:t>
            </a:r>
            <a:r>
              <a:rPr lang="de-DE" b="0" baseline="0" dirty="0" smtClean="0">
                <a:latin typeface="Arial" charset="0"/>
                <a:cs typeface="Arial" charset="0"/>
              </a:rPr>
              <a:t> de los GEI. Estas </a:t>
            </a:r>
            <a:r>
              <a:rPr lang="de-DE" b="0" baseline="0" dirty="0" err="1" smtClean="0">
                <a:latin typeface="Arial" charset="0"/>
                <a:cs typeface="Arial" charset="0"/>
              </a:rPr>
              <a:t>imágenes</a:t>
            </a:r>
            <a:r>
              <a:rPr lang="de-DE" b="0" baseline="0" dirty="0" smtClean="0">
                <a:latin typeface="Arial" charset="0"/>
                <a:cs typeface="Arial" charset="0"/>
              </a:rPr>
              <a:t> nos </a:t>
            </a:r>
            <a:r>
              <a:rPr lang="de-DE" b="0" baseline="0" dirty="0" err="1" smtClean="0">
                <a:latin typeface="Arial" charset="0"/>
                <a:cs typeface="Arial" charset="0"/>
              </a:rPr>
              <a:t>dan</a:t>
            </a:r>
            <a:r>
              <a:rPr lang="de-DE" b="0" baseline="0" dirty="0" smtClean="0">
                <a:latin typeface="Arial" charset="0"/>
                <a:cs typeface="Arial" charset="0"/>
              </a:rPr>
              <a:t> </a:t>
            </a:r>
            <a:r>
              <a:rPr lang="de-DE" b="0" baseline="0" dirty="0" err="1" smtClean="0">
                <a:latin typeface="Arial" charset="0"/>
                <a:cs typeface="Arial" charset="0"/>
              </a:rPr>
              <a:t>una</a:t>
            </a:r>
            <a:r>
              <a:rPr lang="de-DE" b="0" baseline="0" dirty="0" smtClean="0">
                <a:latin typeface="Arial" charset="0"/>
                <a:cs typeface="Arial" charset="0"/>
              </a:rPr>
              <a:t> </a:t>
            </a:r>
            <a:r>
              <a:rPr lang="de-DE" b="0" baseline="0" dirty="0" err="1" smtClean="0">
                <a:latin typeface="Arial" charset="0"/>
                <a:cs typeface="Arial" charset="0"/>
              </a:rPr>
              <a:t>impresión</a:t>
            </a:r>
            <a:r>
              <a:rPr lang="de-DE" b="0" baseline="0" dirty="0" smtClean="0">
                <a:latin typeface="Arial" charset="0"/>
                <a:cs typeface="Arial" charset="0"/>
              </a:rPr>
              <a:t> de </a:t>
            </a:r>
            <a:r>
              <a:rPr lang="de-DE" b="0" baseline="0" dirty="0" err="1" smtClean="0">
                <a:latin typeface="Arial" charset="0"/>
                <a:cs typeface="Arial" charset="0"/>
              </a:rPr>
              <a:t>cuán</a:t>
            </a:r>
            <a:r>
              <a:rPr lang="de-DE" b="0" baseline="0" dirty="0" smtClean="0">
                <a:latin typeface="Arial" charset="0"/>
                <a:cs typeface="Arial" charset="0"/>
              </a:rPr>
              <a:t> </a:t>
            </a:r>
            <a:r>
              <a:rPr lang="de-DE" b="0" baseline="0" dirty="0" err="1" smtClean="0">
                <a:latin typeface="Arial" charset="0"/>
                <a:cs typeface="Arial" charset="0"/>
              </a:rPr>
              <a:t>diversas</a:t>
            </a:r>
            <a:r>
              <a:rPr lang="de-DE" b="0" baseline="0" dirty="0" smtClean="0">
                <a:latin typeface="Arial" charset="0"/>
                <a:cs typeface="Arial" charset="0"/>
              </a:rPr>
              <a:t> </a:t>
            </a:r>
            <a:r>
              <a:rPr lang="de-DE" b="0" baseline="0" dirty="0" err="1" smtClean="0">
                <a:latin typeface="Arial" charset="0"/>
                <a:cs typeface="Arial" charset="0"/>
              </a:rPr>
              <a:t>pueden</a:t>
            </a:r>
            <a:r>
              <a:rPr lang="de-DE" b="0" baseline="0" dirty="0" smtClean="0">
                <a:latin typeface="Arial" charset="0"/>
                <a:cs typeface="Arial" charset="0"/>
              </a:rPr>
              <a:t> </a:t>
            </a:r>
            <a:r>
              <a:rPr lang="de-DE" b="0" baseline="0" dirty="0" err="1" smtClean="0">
                <a:latin typeface="Arial" charset="0"/>
                <a:cs typeface="Arial" charset="0"/>
              </a:rPr>
              <a:t>ser</a:t>
            </a:r>
            <a:r>
              <a:rPr lang="de-DE" b="0" baseline="0" dirty="0" smtClean="0">
                <a:latin typeface="Arial" charset="0"/>
                <a:cs typeface="Arial" charset="0"/>
              </a:rPr>
              <a:t> las </a:t>
            </a:r>
            <a:r>
              <a:rPr lang="de-DE" b="0" baseline="0" dirty="0" err="1" smtClean="0">
                <a:latin typeface="Arial" charset="0"/>
                <a:cs typeface="Arial" charset="0"/>
              </a:rPr>
              <a:t>causas</a:t>
            </a:r>
            <a:r>
              <a:rPr lang="de-DE" b="0" baseline="0" dirty="0" smtClean="0">
                <a:latin typeface="Arial" charset="0"/>
                <a:cs typeface="Arial" charset="0"/>
              </a:rPr>
              <a:t>.</a:t>
            </a:r>
          </a:p>
          <a:p>
            <a:endParaRPr lang="de-DE" b="0" baseline="0" dirty="0" smtClean="0">
              <a:latin typeface="Arial" charset="0"/>
              <a:cs typeface="Arial" charset="0"/>
            </a:endParaRPr>
          </a:p>
          <a:p>
            <a:r>
              <a:rPr lang="de-DE" b="0" baseline="0" dirty="0" smtClean="0">
                <a:latin typeface="Arial" charset="0"/>
                <a:cs typeface="Arial" charset="0"/>
              </a:rPr>
              <a:t>*</a:t>
            </a:r>
            <a:r>
              <a:rPr lang="de-DE" b="0" baseline="0" dirty="0" err="1" smtClean="0">
                <a:latin typeface="Arial" charset="0"/>
                <a:cs typeface="Arial" charset="0"/>
              </a:rPr>
              <a:t>Imágenes</a:t>
            </a:r>
            <a:r>
              <a:rPr lang="de-DE" b="0" baseline="0" dirty="0" smtClean="0">
                <a:latin typeface="Arial" charset="0"/>
                <a:cs typeface="Arial" charset="0"/>
              </a:rPr>
              <a:t> de </a:t>
            </a:r>
            <a:r>
              <a:rPr lang="de-DE" b="0" baseline="0" dirty="0" err="1" smtClean="0">
                <a:latin typeface="Arial" charset="0"/>
                <a:cs typeface="Arial" charset="0"/>
              </a:rPr>
              <a:t>varias</a:t>
            </a:r>
            <a:r>
              <a:rPr lang="de-DE" b="0" baseline="0" dirty="0" smtClean="0">
                <a:latin typeface="Arial" charset="0"/>
                <a:cs typeface="Arial" charset="0"/>
              </a:rPr>
              <a:t> </a:t>
            </a:r>
            <a:r>
              <a:rPr lang="de-DE" b="0" baseline="0" dirty="0" err="1" smtClean="0">
                <a:latin typeface="Arial" charset="0"/>
                <a:cs typeface="Arial" charset="0"/>
              </a:rPr>
              <a:t>fuentes</a:t>
            </a:r>
            <a:r>
              <a:rPr lang="de-DE" b="0" baseline="0" dirty="0" smtClean="0">
                <a:latin typeface="Arial" charset="0"/>
                <a:cs typeface="Arial" charset="0"/>
              </a:rPr>
              <a:t>, sin </a:t>
            </a:r>
            <a:r>
              <a:rPr lang="de-DE" b="0" baseline="0" dirty="0" err="1" smtClean="0">
                <a:latin typeface="Arial" charset="0"/>
                <a:cs typeface="Arial" charset="0"/>
              </a:rPr>
              <a:t>créditos</a:t>
            </a:r>
            <a:r>
              <a:rPr lang="de-DE" b="0" baseline="0" dirty="0" smtClean="0">
                <a:latin typeface="Arial" charset="0"/>
                <a:cs typeface="Arial" charset="0"/>
              </a:rPr>
              <a:t> </a:t>
            </a:r>
          </a:p>
          <a:p>
            <a:endParaRPr lang="de-DE" b="0" dirty="0" smtClean="0">
              <a:latin typeface="Arial" charset="0"/>
              <a:cs typeface="Arial" charset="0"/>
            </a:endParaRPr>
          </a:p>
        </p:txBody>
      </p:sp>
      <p:sp>
        <p:nvSpPr>
          <p:cNvPr id="188420"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CCDCE7F6-3793-4861-B6E8-04FAD331B2B8}" type="slidenum">
              <a:rPr sz="1000" smtClean="0">
                <a:solidFill>
                  <a:schemeClr val="bg1"/>
                </a:solidFill>
              </a:rPr>
              <a:pPr/>
              <a:t>23</a:t>
            </a:fld>
            <a:endParaRPr sz="1000" smtClean="0">
              <a:solidFill>
                <a:schemeClr val="bg1"/>
              </a:solidFill>
            </a:endParaRPr>
          </a:p>
        </p:txBody>
      </p:sp>
    </p:spTree>
    <p:extLst>
      <p:ext uri="{BB962C8B-B14F-4D97-AF65-F5344CB8AC3E}">
        <p14:creationId xmlns:p14="http://schemas.microsoft.com/office/powerpoint/2010/main" val="201128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Folienbildplatzhalter 1"/>
          <p:cNvSpPr>
            <a:spLocks noGrp="1" noRot="1" noChangeAspect="1" noTextEdit="1"/>
          </p:cNvSpPr>
          <p:nvPr>
            <p:ph type="sldImg"/>
          </p:nvPr>
        </p:nvSpPr>
        <p:spPr>
          <a:xfrm>
            <a:off x="546100" y="312738"/>
            <a:ext cx="5730875" cy="4297362"/>
          </a:xfrm>
          <a:ln/>
        </p:spPr>
      </p:sp>
      <p:sp>
        <p:nvSpPr>
          <p:cNvPr id="3" name="Notizenplatzhalter 2"/>
          <p:cNvSpPr>
            <a:spLocks noGrp="1"/>
          </p:cNvSpPr>
          <p:nvPr>
            <p:ph type="body" idx="1"/>
          </p:nvPr>
        </p:nvSpPr>
        <p:spPr/>
        <p:txBody>
          <a:bodyPr>
            <a:normAutofit/>
          </a:bodyPr>
          <a:lstStyle/>
          <a:p>
            <a:pPr defTabSz="960121">
              <a:spcBef>
                <a:spcPct val="20000"/>
              </a:spcBef>
              <a:defRPr/>
            </a:pPr>
            <a:r>
              <a:rPr lang="de-DE" b="0" dirty="0" err="1" smtClean="0">
                <a:solidFill>
                  <a:schemeClr val="tx1">
                    <a:lumMod val="95000"/>
                    <a:lumOff val="5000"/>
                  </a:schemeClr>
                </a:solidFill>
              </a:rPr>
              <a:t>Mensaje</a:t>
            </a:r>
            <a:r>
              <a:rPr lang="de-DE" b="0" dirty="0" smtClean="0">
                <a:solidFill>
                  <a:schemeClr val="tx1">
                    <a:lumMod val="95000"/>
                    <a:lumOff val="5000"/>
                  </a:schemeClr>
                </a:solidFill>
              </a:rPr>
              <a:t> </a:t>
            </a:r>
            <a:r>
              <a:rPr lang="de-DE" b="0" dirty="0" err="1" smtClean="0">
                <a:solidFill>
                  <a:schemeClr val="tx1">
                    <a:lumMod val="95000"/>
                    <a:lumOff val="5000"/>
                  </a:schemeClr>
                </a:solidFill>
              </a:rPr>
              <a:t>Clave</a:t>
            </a:r>
            <a:r>
              <a:rPr lang="de-DE" b="0" dirty="0" smtClean="0">
                <a:solidFill>
                  <a:schemeClr val="tx1">
                    <a:lumMod val="95000"/>
                    <a:lumOff val="5000"/>
                  </a:schemeClr>
                </a:solidFill>
              </a:rPr>
              <a:t>:</a:t>
            </a:r>
          </a:p>
          <a:p>
            <a:pPr defTabSz="960121">
              <a:spcBef>
                <a:spcPct val="20000"/>
              </a:spcBef>
              <a:defRPr/>
            </a:pPr>
            <a:r>
              <a:rPr lang="de-DE" b="0" dirty="0" smtClean="0">
                <a:solidFill>
                  <a:schemeClr val="tx1">
                    <a:lumMod val="95000"/>
                    <a:lumOff val="5000"/>
                  </a:schemeClr>
                </a:solidFill>
              </a:rPr>
              <a:t>Esta </a:t>
            </a:r>
            <a:r>
              <a:rPr lang="de-DE" b="0" dirty="0" err="1" smtClean="0">
                <a:solidFill>
                  <a:schemeClr val="tx1">
                    <a:lumMod val="95000"/>
                    <a:lumOff val="5000"/>
                  </a:schemeClr>
                </a:solidFill>
              </a:rPr>
              <a:t>diapositiva</a:t>
            </a:r>
            <a:r>
              <a:rPr lang="de-DE" b="0" dirty="0" smtClean="0">
                <a:solidFill>
                  <a:schemeClr val="tx1">
                    <a:lumMod val="95000"/>
                    <a:lumOff val="5000"/>
                  </a:schemeClr>
                </a:solidFill>
              </a:rPr>
              <a:t> transfiere</a:t>
            </a:r>
            <a:r>
              <a:rPr lang="de-DE" b="0" baseline="0" dirty="0" smtClean="0">
                <a:solidFill>
                  <a:schemeClr val="tx1">
                    <a:lumMod val="95000"/>
                    <a:lumOff val="5000"/>
                  </a:schemeClr>
                </a:solidFill>
              </a:rPr>
              <a:t> </a:t>
            </a:r>
            <a:r>
              <a:rPr lang="de-DE" b="0" baseline="0" dirty="0" err="1" smtClean="0">
                <a:solidFill>
                  <a:schemeClr val="tx1">
                    <a:lumMod val="95000"/>
                    <a:lumOff val="5000"/>
                  </a:schemeClr>
                </a:solidFill>
              </a:rPr>
              <a:t>el</a:t>
            </a:r>
            <a:r>
              <a:rPr lang="de-DE" b="0" baseline="0" dirty="0" smtClean="0">
                <a:solidFill>
                  <a:schemeClr val="tx1">
                    <a:lumMod val="95000"/>
                    <a:lumOff val="5000"/>
                  </a:schemeClr>
                </a:solidFill>
              </a:rPr>
              <a:t> </a:t>
            </a:r>
            <a:r>
              <a:rPr lang="de-DE" b="0" baseline="0" dirty="0" err="1" smtClean="0">
                <a:solidFill>
                  <a:schemeClr val="tx1">
                    <a:lumMod val="95000"/>
                    <a:lumOff val="5000"/>
                  </a:schemeClr>
                </a:solidFill>
              </a:rPr>
              <a:t>mensaje</a:t>
            </a:r>
            <a:r>
              <a:rPr lang="de-DE" b="0" baseline="0" dirty="0" smtClean="0">
                <a:solidFill>
                  <a:schemeClr val="tx1">
                    <a:lumMod val="95000"/>
                    <a:lumOff val="5000"/>
                  </a:schemeClr>
                </a:solidFill>
              </a:rPr>
              <a:t> </a:t>
            </a:r>
            <a:r>
              <a:rPr lang="de-DE" b="0" baseline="0" dirty="0" err="1" smtClean="0">
                <a:solidFill>
                  <a:schemeClr val="tx1">
                    <a:lumMod val="95000"/>
                    <a:lumOff val="5000"/>
                  </a:schemeClr>
                </a:solidFill>
              </a:rPr>
              <a:t>general</a:t>
            </a:r>
            <a:r>
              <a:rPr lang="de-DE" b="0" baseline="0" dirty="0" smtClean="0">
                <a:solidFill>
                  <a:schemeClr val="tx1">
                    <a:lumMod val="95000"/>
                    <a:lumOff val="5000"/>
                  </a:schemeClr>
                </a:solidFill>
              </a:rPr>
              <a:t> de la </a:t>
            </a:r>
            <a:r>
              <a:rPr lang="de-DE" b="0" baseline="0" dirty="0" err="1" smtClean="0">
                <a:solidFill>
                  <a:schemeClr val="tx1">
                    <a:lumMod val="95000"/>
                    <a:lumOff val="5000"/>
                  </a:schemeClr>
                </a:solidFill>
              </a:rPr>
              <a:t>diapositiva</a:t>
            </a:r>
            <a:r>
              <a:rPr lang="de-DE" b="0" baseline="0" dirty="0" smtClean="0">
                <a:solidFill>
                  <a:schemeClr val="tx1">
                    <a:lumMod val="95000"/>
                    <a:lumOff val="5000"/>
                  </a:schemeClr>
                </a:solidFill>
              </a:rPr>
              <a:t> </a:t>
            </a:r>
            <a:r>
              <a:rPr lang="de-DE" b="0" baseline="0" dirty="0" err="1" smtClean="0">
                <a:solidFill>
                  <a:schemeClr val="tx1">
                    <a:lumMod val="95000"/>
                    <a:lumOff val="5000"/>
                  </a:schemeClr>
                </a:solidFill>
              </a:rPr>
              <a:t>anterior</a:t>
            </a:r>
            <a:r>
              <a:rPr lang="de-DE" b="0" baseline="0" dirty="0" smtClean="0">
                <a:solidFill>
                  <a:schemeClr val="tx1">
                    <a:lumMod val="95000"/>
                    <a:lumOff val="5000"/>
                  </a:schemeClr>
                </a:solidFill>
              </a:rPr>
              <a:t> en </a:t>
            </a:r>
            <a:r>
              <a:rPr lang="de-DE" b="0" baseline="0" dirty="0" err="1" smtClean="0">
                <a:solidFill>
                  <a:schemeClr val="tx1">
                    <a:lumMod val="95000"/>
                    <a:lumOff val="5000"/>
                  </a:schemeClr>
                </a:solidFill>
              </a:rPr>
              <a:t>figuras</a:t>
            </a:r>
            <a:r>
              <a:rPr lang="de-DE" b="0" baseline="0" dirty="0" smtClean="0">
                <a:solidFill>
                  <a:schemeClr val="tx1">
                    <a:lumMod val="95000"/>
                    <a:lumOff val="5000"/>
                  </a:schemeClr>
                </a:solidFill>
              </a:rPr>
              <a:t> </a:t>
            </a:r>
            <a:r>
              <a:rPr lang="de-DE" b="0" baseline="0" dirty="0" err="1" smtClean="0">
                <a:solidFill>
                  <a:schemeClr val="tx1">
                    <a:lumMod val="95000"/>
                    <a:lumOff val="5000"/>
                  </a:schemeClr>
                </a:solidFill>
              </a:rPr>
              <a:t>y</a:t>
            </a:r>
            <a:r>
              <a:rPr lang="de-DE" b="0" baseline="0" dirty="0" smtClean="0">
                <a:solidFill>
                  <a:schemeClr val="tx1">
                    <a:lumMod val="95000"/>
                    <a:lumOff val="5000"/>
                  </a:schemeClr>
                </a:solidFill>
              </a:rPr>
              <a:t> </a:t>
            </a:r>
            <a:r>
              <a:rPr lang="de-DE" b="0" baseline="0" dirty="0" err="1" smtClean="0">
                <a:solidFill>
                  <a:schemeClr val="tx1">
                    <a:lumMod val="95000"/>
                    <a:lumOff val="5000"/>
                  </a:schemeClr>
                </a:solidFill>
              </a:rPr>
              <a:t>estadísiticas</a:t>
            </a:r>
            <a:r>
              <a:rPr lang="de-DE" b="0" baseline="0" dirty="0" smtClean="0">
                <a:solidFill>
                  <a:schemeClr val="tx1">
                    <a:lumMod val="95000"/>
                    <a:lumOff val="5000"/>
                  </a:schemeClr>
                </a:solidFill>
              </a:rPr>
              <a:t>. Sin </a:t>
            </a:r>
            <a:r>
              <a:rPr lang="de-DE" b="0" baseline="0" dirty="0" err="1" smtClean="0">
                <a:solidFill>
                  <a:schemeClr val="tx1">
                    <a:lumMod val="95000"/>
                    <a:lumOff val="5000"/>
                  </a:schemeClr>
                </a:solidFill>
              </a:rPr>
              <a:t>embargo</a:t>
            </a:r>
            <a:r>
              <a:rPr lang="de-DE" b="0" baseline="0" dirty="0" smtClean="0">
                <a:solidFill>
                  <a:schemeClr val="tx1">
                    <a:lumMod val="95000"/>
                    <a:lumOff val="5000"/>
                  </a:schemeClr>
                </a:solidFill>
              </a:rPr>
              <a:t>: </a:t>
            </a:r>
            <a:r>
              <a:rPr lang="de-DE" b="0" baseline="0" dirty="0" err="1" smtClean="0">
                <a:solidFill>
                  <a:schemeClr val="tx1">
                    <a:lumMod val="95000"/>
                    <a:lumOff val="5000"/>
                  </a:schemeClr>
                </a:solidFill>
              </a:rPr>
              <a:t>estas</a:t>
            </a:r>
            <a:r>
              <a:rPr lang="de-DE" b="0" baseline="0" dirty="0" smtClean="0">
                <a:solidFill>
                  <a:schemeClr val="tx1">
                    <a:lumMod val="95000"/>
                    <a:lumOff val="5000"/>
                  </a:schemeClr>
                </a:solidFill>
              </a:rPr>
              <a:t> </a:t>
            </a:r>
            <a:r>
              <a:rPr lang="de-DE" b="0" baseline="0" dirty="0" err="1" smtClean="0">
                <a:solidFill>
                  <a:schemeClr val="tx1">
                    <a:lumMod val="95000"/>
                    <a:lumOff val="5000"/>
                  </a:schemeClr>
                </a:solidFill>
              </a:rPr>
              <a:t>figuras</a:t>
            </a:r>
            <a:r>
              <a:rPr lang="de-DE" b="0" baseline="0" dirty="0" smtClean="0">
                <a:solidFill>
                  <a:schemeClr val="tx1">
                    <a:lumMod val="95000"/>
                    <a:lumOff val="5000"/>
                  </a:schemeClr>
                </a:solidFill>
              </a:rPr>
              <a:t> </a:t>
            </a:r>
            <a:r>
              <a:rPr lang="de-DE" b="0" baseline="0" dirty="0" err="1" smtClean="0">
                <a:solidFill>
                  <a:schemeClr val="tx1">
                    <a:lumMod val="95000"/>
                    <a:lumOff val="5000"/>
                  </a:schemeClr>
                </a:solidFill>
              </a:rPr>
              <a:t>dependen</a:t>
            </a:r>
            <a:r>
              <a:rPr lang="de-DE" b="0" baseline="0" dirty="0" smtClean="0">
                <a:solidFill>
                  <a:schemeClr val="tx1">
                    <a:lumMod val="95000"/>
                    <a:lumOff val="5000"/>
                  </a:schemeClr>
                </a:solidFill>
              </a:rPr>
              <a:t> del </a:t>
            </a:r>
            <a:r>
              <a:rPr lang="de-DE" b="0" baseline="0" dirty="0" err="1" smtClean="0">
                <a:solidFill>
                  <a:schemeClr val="tx1">
                    <a:lumMod val="95000"/>
                    <a:lumOff val="5000"/>
                  </a:schemeClr>
                </a:solidFill>
              </a:rPr>
              <a:t>país</a:t>
            </a:r>
            <a:r>
              <a:rPr lang="de-DE" b="0" baseline="0" dirty="0" smtClean="0">
                <a:solidFill>
                  <a:schemeClr val="tx1">
                    <a:lumMod val="95000"/>
                    <a:lumOff val="5000"/>
                  </a:schemeClr>
                </a:solidFill>
              </a:rPr>
              <a:t> </a:t>
            </a:r>
            <a:r>
              <a:rPr lang="de-DE" b="0" baseline="0" dirty="0" err="1" smtClean="0">
                <a:solidFill>
                  <a:schemeClr val="tx1">
                    <a:lumMod val="95000"/>
                    <a:lumOff val="5000"/>
                  </a:schemeClr>
                </a:solidFill>
              </a:rPr>
              <a:t>y</a:t>
            </a:r>
            <a:r>
              <a:rPr lang="de-DE" b="0" baseline="0" dirty="0" smtClean="0">
                <a:solidFill>
                  <a:schemeClr val="tx1">
                    <a:lumMod val="95000"/>
                    <a:lumOff val="5000"/>
                  </a:schemeClr>
                </a:solidFill>
              </a:rPr>
              <a:t> las </a:t>
            </a:r>
            <a:r>
              <a:rPr lang="de-DE" b="0" baseline="0" dirty="0" err="1" smtClean="0">
                <a:solidFill>
                  <a:schemeClr val="tx1">
                    <a:lumMod val="95000"/>
                    <a:lumOff val="5000"/>
                  </a:schemeClr>
                </a:solidFill>
              </a:rPr>
              <a:t>condiciones</a:t>
            </a:r>
            <a:r>
              <a:rPr lang="de-DE" b="0" baseline="0" dirty="0" smtClean="0">
                <a:solidFill>
                  <a:schemeClr val="tx1">
                    <a:lumMod val="95000"/>
                    <a:lumOff val="5000"/>
                  </a:schemeClr>
                </a:solidFill>
              </a:rPr>
              <a:t> de </a:t>
            </a:r>
            <a:r>
              <a:rPr lang="de-DE" b="0" baseline="0" dirty="0" err="1" smtClean="0">
                <a:solidFill>
                  <a:schemeClr val="tx1">
                    <a:lumMod val="95000"/>
                    <a:lumOff val="5000"/>
                  </a:schemeClr>
                </a:solidFill>
              </a:rPr>
              <a:t>contexto</a:t>
            </a:r>
            <a:r>
              <a:rPr lang="de-DE" b="0" baseline="0" dirty="0" smtClean="0">
                <a:solidFill>
                  <a:schemeClr val="tx1">
                    <a:lumMod val="95000"/>
                    <a:lumOff val="5000"/>
                  </a:schemeClr>
                </a:solidFill>
              </a:rPr>
              <a:t>.</a:t>
            </a:r>
            <a:endParaRPr lang="de-DE" b="0" dirty="0" smtClean="0">
              <a:solidFill>
                <a:schemeClr val="tx1">
                  <a:lumMod val="95000"/>
                  <a:lumOff val="5000"/>
                </a:schemeClr>
              </a:solidFill>
            </a:endParaRPr>
          </a:p>
        </p:txBody>
      </p:sp>
      <p:sp>
        <p:nvSpPr>
          <p:cNvPr id="189444"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C9B47E62-6287-49F0-AFF3-D5AF5548CBDF}" type="slidenum">
              <a:rPr sz="1000" smtClean="0">
                <a:solidFill>
                  <a:schemeClr val="bg1"/>
                </a:solidFill>
              </a:rPr>
              <a:pPr/>
              <a:t>24</a:t>
            </a:fld>
            <a:endParaRPr sz="1000" smtClean="0">
              <a:solidFill>
                <a:schemeClr val="bg1"/>
              </a:solidFill>
            </a:endParaRPr>
          </a:p>
        </p:txBody>
      </p:sp>
    </p:spTree>
    <p:extLst>
      <p:ext uri="{BB962C8B-B14F-4D97-AF65-F5344CB8AC3E}">
        <p14:creationId xmlns:p14="http://schemas.microsoft.com/office/powerpoint/2010/main" val="227086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xfrm>
            <a:off x="546100" y="312738"/>
            <a:ext cx="5730875" cy="4297362"/>
          </a:xfrm>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b="0" noProof="0" dirty="0" smtClean="0">
                <a:latin typeface="Times" pitchFamily="18" charset="0"/>
                <a:cs typeface="Arial" charset="0"/>
              </a:rPr>
              <a:t>Tanto mitigación como adaptación reducen los riesgos del CC. La</a:t>
            </a:r>
            <a:r>
              <a:rPr lang="es-MX" b="0" baseline="0" noProof="0" dirty="0" smtClean="0">
                <a:latin typeface="Times" pitchFamily="18" charset="0"/>
                <a:cs typeface="Arial" charset="0"/>
              </a:rPr>
              <a:t> m</a:t>
            </a:r>
            <a:r>
              <a:rPr lang="es-MX" b="0" noProof="0" dirty="0" smtClean="0">
                <a:latin typeface="Times" pitchFamily="18" charset="0"/>
                <a:cs typeface="Arial" charset="0"/>
              </a:rPr>
              <a:t>itigación tiene como objetivo limitar</a:t>
            </a:r>
            <a:r>
              <a:rPr lang="es-MX" b="0" baseline="0" noProof="0" dirty="0" smtClean="0">
                <a:latin typeface="Times" pitchFamily="18" charset="0"/>
                <a:cs typeface="Arial" charset="0"/>
              </a:rPr>
              <a:t> el CC, por medio de la reducción de emisiones de GEI, por medio de la eficiencia energética, el uso de energías renovables como solar o eólica, y reduciendo la deforestación. La adaptación consiste en acciones deliberadas para reducir las consecuencias adversas así como tomar las oportunidades benéficas</a:t>
            </a:r>
            <a:endParaRPr lang="es-MX" b="0" noProof="0" dirty="0" smtClean="0">
              <a:latin typeface="Times" pitchFamily="18" charset="0"/>
              <a:cs typeface="Arial" charset="0"/>
            </a:endParaRPr>
          </a:p>
        </p:txBody>
      </p:sp>
      <p:sp>
        <p:nvSpPr>
          <p:cNvPr id="190468"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BE07C0BA-0747-4C14-8CAA-8E203C075A17}" type="slidenum">
              <a:rPr sz="1000" smtClean="0">
                <a:solidFill>
                  <a:schemeClr val="bg1"/>
                </a:solidFill>
              </a:rPr>
              <a:pPr/>
              <a:t>25</a:t>
            </a:fld>
            <a:endParaRPr sz="1000" smtClean="0">
              <a:solidFill>
                <a:schemeClr val="bg1"/>
              </a:solidFill>
            </a:endParaRPr>
          </a:p>
        </p:txBody>
      </p:sp>
    </p:spTree>
    <p:extLst>
      <p:ext uri="{BB962C8B-B14F-4D97-AF65-F5344CB8AC3E}">
        <p14:creationId xmlns:p14="http://schemas.microsoft.com/office/powerpoint/2010/main" val="1157226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546100" y="312738"/>
            <a:ext cx="5730875" cy="4297362"/>
          </a:xfrm>
          <a:ln/>
        </p:spPr>
      </p:sp>
      <p:sp>
        <p:nvSpPr>
          <p:cNvPr id="191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smtClean="0">
                <a:latin typeface="Arial" charset="0"/>
                <a:cs typeface="Arial" charset="0"/>
              </a:rPr>
              <a:t>Fuente: USAID (2009): Adapting to Coastal Climate Change: A guidebook for development planners</a:t>
            </a:r>
          </a:p>
          <a:p>
            <a:r>
              <a:rPr lang="en-US" b="0" dirty="0" smtClean="0">
                <a:latin typeface="Arial" charset="0"/>
                <a:cs typeface="Arial" charset="0"/>
              </a:rPr>
              <a:t>http://www.crc.uri.edu/download/CoastalAdaptationGuide.pdf </a:t>
            </a:r>
          </a:p>
        </p:txBody>
      </p:sp>
      <p:sp>
        <p:nvSpPr>
          <p:cNvPr id="191492"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9A9CBDB4-425C-40A1-8AE2-ECB6A3547099}" type="slidenum">
              <a:rPr sz="1000" smtClean="0">
                <a:solidFill>
                  <a:schemeClr val="bg1"/>
                </a:solidFill>
              </a:rPr>
              <a:pPr/>
              <a:t>26</a:t>
            </a:fld>
            <a:endParaRPr sz="1000" smtClean="0">
              <a:solidFill>
                <a:schemeClr val="bg1"/>
              </a:solidFill>
            </a:endParaRPr>
          </a:p>
        </p:txBody>
      </p:sp>
    </p:spTree>
    <p:extLst>
      <p:ext uri="{BB962C8B-B14F-4D97-AF65-F5344CB8AC3E}">
        <p14:creationId xmlns:p14="http://schemas.microsoft.com/office/powerpoint/2010/main" val="1893491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Folienbildplatzhalter 1"/>
          <p:cNvSpPr>
            <a:spLocks noGrp="1" noRot="1" noChangeAspect="1" noTextEdit="1"/>
          </p:cNvSpPr>
          <p:nvPr>
            <p:ph type="sldImg"/>
          </p:nvPr>
        </p:nvSpPr>
        <p:spPr>
          <a:xfrm>
            <a:off x="546100" y="312738"/>
            <a:ext cx="5730875" cy="4297362"/>
          </a:xfrm>
          <a:ln/>
        </p:spPr>
      </p:sp>
      <p:sp>
        <p:nvSpPr>
          <p:cNvPr id="1925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smtClean="0">
                <a:latin typeface="Arial" charset="0"/>
                <a:cs typeface="Arial" charset="0"/>
              </a:rPr>
              <a:t>Fuente: USAD (2009): Adapting to Coastal Climate Change: A guidebook for development planners</a:t>
            </a:r>
          </a:p>
          <a:p>
            <a:r>
              <a:rPr lang="en-US" b="0" dirty="0" smtClean="0">
                <a:latin typeface="Arial" charset="0"/>
                <a:cs typeface="Arial" charset="0"/>
              </a:rPr>
              <a:t>http://www.crc.uri.edu/download/CoastalAdaptationGuide.pdf </a:t>
            </a:r>
          </a:p>
        </p:txBody>
      </p:sp>
      <p:sp>
        <p:nvSpPr>
          <p:cNvPr id="192516"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81F568EE-5314-4696-A60A-C6A2A15C346F}" type="slidenum">
              <a:rPr sz="1000" smtClean="0">
                <a:solidFill>
                  <a:schemeClr val="bg1"/>
                </a:solidFill>
              </a:rPr>
              <a:pPr/>
              <a:t>27</a:t>
            </a:fld>
            <a:endParaRPr sz="1000" smtClean="0">
              <a:solidFill>
                <a:schemeClr val="bg1"/>
              </a:solidFill>
            </a:endParaRPr>
          </a:p>
        </p:txBody>
      </p:sp>
    </p:spTree>
    <p:extLst>
      <p:ext uri="{BB962C8B-B14F-4D97-AF65-F5344CB8AC3E}">
        <p14:creationId xmlns:p14="http://schemas.microsoft.com/office/powerpoint/2010/main" val="3549546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Folienbildplatzhalter 1"/>
          <p:cNvSpPr>
            <a:spLocks noGrp="1" noRot="1" noChangeAspect="1" noTextEdit="1"/>
          </p:cNvSpPr>
          <p:nvPr>
            <p:ph type="sldImg"/>
          </p:nvPr>
        </p:nvSpPr>
        <p:spPr>
          <a:xfrm>
            <a:off x="546100" y="312738"/>
            <a:ext cx="5730875" cy="4297362"/>
          </a:xfrm>
          <a:ln/>
        </p:spPr>
      </p:sp>
      <p:sp>
        <p:nvSpPr>
          <p:cNvPr id="3" name="Notizenplatzhalter 2"/>
          <p:cNvSpPr>
            <a:spLocks noGrp="1"/>
          </p:cNvSpPr>
          <p:nvPr>
            <p:ph type="body" idx="1"/>
          </p:nvPr>
        </p:nvSpPr>
        <p:spPr/>
        <p:txBody>
          <a:bodyPr>
            <a:normAutofit/>
          </a:bodyPr>
          <a:lstStyle/>
          <a:p>
            <a:pPr defTabSz="960121">
              <a:spcBef>
                <a:spcPct val="20000"/>
              </a:spcBef>
              <a:defRPr/>
            </a:pPr>
            <a:endParaRPr lang="de-DE" dirty="0" smtClean="0">
              <a:solidFill>
                <a:schemeClr val="tx1">
                  <a:lumMod val="95000"/>
                  <a:lumOff val="5000"/>
                </a:schemeClr>
              </a:solidFill>
            </a:endParaRPr>
          </a:p>
        </p:txBody>
      </p:sp>
      <p:sp>
        <p:nvSpPr>
          <p:cNvPr id="193540"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15EBC035-7E7A-47E6-A329-4FD2F5EBDB6F}" type="slidenum">
              <a:rPr sz="1000" smtClean="0">
                <a:solidFill>
                  <a:schemeClr val="bg1"/>
                </a:solidFill>
              </a:rPr>
              <a:pPr/>
              <a:t>28</a:t>
            </a:fld>
            <a:endParaRPr sz="1000" smtClean="0">
              <a:solidFill>
                <a:schemeClr val="bg1"/>
              </a:solidFill>
            </a:endParaRPr>
          </a:p>
        </p:txBody>
      </p:sp>
    </p:spTree>
    <p:extLst>
      <p:ext uri="{BB962C8B-B14F-4D97-AF65-F5344CB8AC3E}">
        <p14:creationId xmlns:p14="http://schemas.microsoft.com/office/powerpoint/2010/main" val="133320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Folienbildplatzhalter 1"/>
          <p:cNvSpPr>
            <a:spLocks noGrp="1" noRot="1" noChangeAspect="1" noTextEdit="1"/>
          </p:cNvSpPr>
          <p:nvPr>
            <p:ph type="sldImg"/>
          </p:nvPr>
        </p:nvSpPr>
        <p:spPr>
          <a:xfrm>
            <a:off x="546100" y="312738"/>
            <a:ext cx="5730875" cy="4297362"/>
          </a:xfrm>
          <a:ln/>
        </p:spPr>
      </p:sp>
      <p:sp>
        <p:nvSpPr>
          <p:cNvPr id="19456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latin typeface="Arial" charset="0"/>
              <a:cs typeface="Arial" charset="0"/>
            </a:endParaRPr>
          </a:p>
        </p:txBody>
      </p:sp>
      <p:sp>
        <p:nvSpPr>
          <p:cNvPr id="194564"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CF68195F-D39E-4D14-976B-A9B9C06F0C81}" type="slidenum">
              <a:rPr sz="1000" smtClean="0">
                <a:solidFill>
                  <a:schemeClr val="bg1"/>
                </a:solidFill>
              </a:rPr>
              <a:pPr/>
              <a:t>29</a:t>
            </a:fld>
            <a:endParaRPr sz="1000" smtClean="0">
              <a:solidFill>
                <a:schemeClr val="bg1"/>
              </a:solidFill>
            </a:endParaRPr>
          </a:p>
        </p:txBody>
      </p:sp>
    </p:spTree>
    <p:extLst>
      <p:ext uri="{BB962C8B-B14F-4D97-AF65-F5344CB8AC3E}">
        <p14:creationId xmlns:p14="http://schemas.microsoft.com/office/powerpoint/2010/main" val="7330616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Folienbildplatzhalter 1"/>
          <p:cNvSpPr>
            <a:spLocks noGrp="1" noRot="1" noChangeAspect="1" noTextEdit="1"/>
          </p:cNvSpPr>
          <p:nvPr>
            <p:ph type="sldImg"/>
          </p:nvPr>
        </p:nvSpPr>
        <p:spPr>
          <a:xfrm>
            <a:off x="546100" y="312738"/>
            <a:ext cx="5730875" cy="4297362"/>
          </a:xfrm>
          <a:ln/>
        </p:spPr>
      </p:sp>
      <p:sp>
        <p:nvSpPr>
          <p:cNvPr id="19558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MX" b="0" noProof="0" dirty="0" smtClean="0">
                <a:latin typeface="Arial" charset="0"/>
                <a:cs typeface="Arial" charset="0"/>
              </a:rPr>
              <a:t>Cada esquina de la habitación representa una de las categorías</a:t>
            </a:r>
            <a:r>
              <a:rPr lang="es-MX" b="0" baseline="0" noProof="0" dirty="0" smtClean="0">
                <a:latin typeface="Arial" charset="0"/>
                <a:cs typeface="Arial" charset="0"/>
              </a:rPr>
              <a:t> de los retos. Se formarán 4 grupos y cada un </a:t>
            </a:r>
            <a:r>
              <a:rPr lang="es-MX" b="0" baseline="0" noProof="0" dirty="0" err="1" smtClean="0">
                <a:latin typeface="Arial" charset="0"/>
                <a:cs typeface="Arial" charset="0"/>
              </a:rPr>
              <a:t>otrabajará</a:t>
            </a:r>
            <a:r>
              <a:rPr lang="es-MX" b="0" baseline="0" noProof="0" dirty="0" smtClean="0">
                <a:latin typeface="Arial" charset="0"/>
                <a:cs typeface="Arial" charset="0"/>
              </a:rPr>
              <a:t> en una de las categorías. En este grupo de trabajo, deberán de discutir los diferentes aspectos del reto en cuestión y </a:t>
            </a:r>
            <a:r>
              <a:rPr lang="es-MX" b="0" baseline="0" noProof="0" dirty="0" err="1" smtClean="0">
                <a:latin typeface="Arial" charset="0"/>
                <a:cs typeface="Arial" charset="0"/>
              </a:rPr>
              <a:t>viasualizarlo</a:t>
            </a:r>
            <a:r>
              <a:rPr lang="es-MX" b="0" baseline="0" noProof="0" dirty="0" smtClean="0">
                <a:latin typeface="Arial" charset="0"/>
                <a:cs typeface="Arial" charset="0"/>
              </a:rPr>
              <a:t> claramente para una explicación con los otros grupos. Los resultados de cada grupo serán discutidos con todos los participantes.</a:t>
            </a:r>
            <a:endParaRPr lang="es-MX" b="0" noProof="0" dirty="0" smtClean="0">
              <a:latin typeface="Arial" charset="0"/>
              <a:cs typeface="Arial" charset="0"/>
            </a:endParaRPr>
          </a:p>
          <a:p>
            <a:endParaRPr lang="es-MX" b="0" noProof="0" dirty="0" smtClean="0">
              <a:latin typeface="Arial" charset="0"/>
              <a:cs typeface="Arial" charset="0"/>
            </a:endParaRPr>
          </a:p>
          <a:p>
            <a:r>
              <a:rPr lang="es-MX" b="0" noProof="0" dirty="0" smtClean="0">
                <a:latin typeface="Arial" charset="0"/>
                <a:cs typeface="Arial" charset="0"/>
              </a:rPr>
              <a:t>¿Existe</a:t>
            </a:r>
            <a:r>
              <a:rPr lang="es-MX" b="0" baseline="0" noProof="0" dirty="0" smtClean="0">
                <a:latin typeface="Arial" charset="0"/>
                <a:cs typeface="Arial" charset="0"/>
              </a:rPr>
              <a:t> relación entre los diferentes retos?</a:t>
            </a:r>
          </a:p>
          <a:p>
            <a:r>
              <a:rPr lang="es-MX" b="0" baseline="0" noProof="0" dirty="0" smtClean="0">
                <a:latin typeface="Arial" charset="0"/>
                <a:cs typeface="Arial" charset="0"/>
              </a:rPr>
              <a:t>¿Qué opciones existen para atacarlos?</a:t>
            </a:r>
          </a:p>
        </p:txBody>
      </p:sp>
      <p:sp>
        <p:nvSpPr>
          <p:cNvPr id="19558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4676744B-DB71-4BDA-92E3-0F937B769A4C}" type="slidenum">
              <a:rPr sz="1000" smtClean="0">
                <a:solidFill>
                  <a:schemeClr val="bg1"/>
                </a:solidFill>
              </a:rPr>
              <a:pPr/>
              <a:t>30</a:t>
            </a:fld>
            <a:endParaRPr sz="1000" smtClean="0">
              <a:solidFill>
                <a:schemeClr val="bg1"/>
              </a:solidFill>
            </a:endParaRPr>
          </a:p>
        </p:txBody>
      </p:sp>
    </p:spTree>
    <p:extLst>
      <p:ext uri="{BB962C8B-B14F-4D97-AF65-F5344CB8AC3E}">
        <p14:creationId xmlns:p14="http://schemas.microsoft.com/office/powerpoint/2010/main" val="454208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Folienbildplatzhalter 3"/>
          <p:cNvSpPr>
            <a:spLocks noGrp="1" noRot="1" noChangeAspect="1" noTextEdit="1"/>
          </p:cNvSpPr>
          <p:nvPr>
            <p:ph type="sldImg"/>
          </p:nvPr>
        </p:nvSpPr>
        <p:spPr>
          <a:xfrm>
            <a:off x="547688" y="312738"/>
            <a:ext cx="5726112" cy="4295775"/>
          </a:xfrm>
          <a:ln/>
        </p:spPr>
      </p:sp>
      <p:sp>
        <p:nvSpPr>
          <p:cNvPr id="175107" name="Notizenplatzhalter 4"/>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b="0" i="1" smtClean="0">
              <a:solidFill>
                <a:srgbClr val="000000"/>
              </a:solidFill>
              <a:latin typeface="Arial" charset="0"/>
              <a:cs typeface="Arial" charset="0"/>
            </a:endParaRPr>
          </a:p>
        </p:txBody>
      </p:sp>
    </p:spTree>
    <p:extLst>
      <p:ext uri="{BB962C8B-B14F-4D97-AF65-F5344CB8AC3E}">
        <p14:creationId xmlns:p14="http://schemas.microsoft.com/office/powerpoint/2010/main" val="77272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latin typeface="Arial" charset="0"/>
              <a:cs typeface="Arial" charset="0"/>
            </a:endParaRPr>
          </a:p>
        </p:txBody>
      </p:sp>
      <p:sp>
        <p:nvSpPr>
          <p:cNvPr id="173059"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E7E14468-C5B4-45A6-8087-7BC1E85E4F8D}" type="slidenum">
              <a:rPr sz="1000" smtClean="0">
                <a:solidFill>
                  <a:schemeClr val="bg1"/>
                </a:solidFill>
              </a:rPr>
              <a:pPr/>
              <a:t>31</a:t>
            </a:fld>
            <a:endParaRPr sz="1000" smtClean="0">
              <a:solidFill>
                <a:schemeClr val="bg1"/>
              </a:solidFill>
            </a:endParaRPr>
          </a:p>
        </p:txBody>
      </p:sp>
      <p:sp>
        <p:nvSpPr>
          <p:cNvPr id="173060" name="Folienbildplatzhalter 6"/>
          <p:cNvSpPr>
            <a:spLocks noGrp="1" noRot="1" noChangeAspect="1" noTextEdit="1"/>
          </p:cNvSpPr>
          <p:nvPr>
            <p:ph type="sldImg"/>
          </p:nvPr>
        </p:nvSpPr>
        <p:spPr>
          <a:xfrm>
            <a:off x="546100" y="312738"/>
            <a:ext cx="5730875" cy="4297362"/>
          </a:xfrm>
          <a:ln/>
        </p:spPr>
      </p:sp>
    </p:spTree>
    <p:extLst>
      <p:ext uri="{BB962C8B-B14F-4D97-AF65-F5344CB8AC3E}">
        <p14:creationId xmlns:p14="http://schemas.microsoft.com/office/powerpoint/2010/main" val="17206552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Folienbildplatzhalter 1"/>
          <p:cNvSpPr>
            <a:spLocks noGrp="1" noRot="1" noChangeAspect="1" noTextEdit="1"/>
          </p:cNvSpPr>
          <p:nvPr>
            <p:ph type="sldImg"/>
          </p:nvPr>
        </p:nvSpPr>
        <p:spPr>
          <a:xfrm>
            <a:off x="546100" y="312738"/>
            <a:ext cx="5730875" cy="4297362"/>
          </a:xfrm>
          <a:ln/>
        </p:spPr>
      </p:sp>
      <p:sp>
        <p:nvSpPr>
          <p:cNvPr id="1976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b="0" noProof="0" dirty="0" smtClean="0">
                <a:latin typeface="Arial" charset="0"/>
                <a:cs typeface="Arial" charset="0"/>
              </a:rPr>
              <a:t>Mensaje</a:t>
            </a:r>
            <a:r>
              <a:rPr lang="es-ES_tradnl" b="0" baseline="0" noProof="0" dirty="0" smtClean="0">
                <a:latin typeface="Arial" charset="0"/>
                <a:cs typeface="Arial" charset="0"/>
              </a:rPr>
              <a:t> clave: la adaptación no es un elemento marcado pues puede tener diferentes formas y manifestaciones: inundaciones, sequías, amenaza en la distribución de alimentos. Pero también: planificación, medidas dirigidas a un grupo, Todo esto es adaptación SI contribuye a hacer frente a las condiciones climáticas actuales y futuras. </a:t>
            </a:r>
          </a:p>
        </p:txBody>
      </p:sp>
      <p:sp>
        <p:nvSpPr>
          <p:cNvPr id="197636"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B1704246-6034-4DB9-A88D-7B84814872BD}" type="slidenum">
              <a:rPr sz="1000">
                <a:solidFill>
                  <a:prstClr val="white"/>
                </a:solidFill>
              </a:rPr>
              <a:pPr/>
              <a:t>32</a:t>
            </a:fld>
            <a:endParaRPr sz="1000">
              <a:solidFill>
                <a:prstClr val="white"/>
              </a:solidFill>
            </a:endParaRPr>
          </a:p>
        </p:txBody>
      </p:sp>
    </p:spTree>
    <p:extLst>
      <p:ext uri="{BB962C8B-B14F-4D97-AF65-F5344CB8AC3E}">
        <p14:creationId xmlns:p14="http://schemas.microsoft.com/office/powerpoint/2010/main" val="10387525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Folienbildplatzhalter 1"/>
          <p:cNvSpPr>
            <a:spLocks noGrp="1" noRot="1" noChangeAspect="1" noTextEdit="1"/>
          </p:cNvSpPr>
          <p:nvPr>
            <p:ph type="sldImg"/>
          </p:nvPr>
        </p:nvSpPr>
        <p:spPr>
          <a:xfrm>
            <a:off x="546100" y="312738"/>
            <a:ext cx="5730875" cy="4297362"/>
          </a:xfrm>
          <a:ln/>
        </p:spPr>
      </p:sp>
      <p:sp>
        <p:nvSpPr>
          <p:cNvPr id="19865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b="0" noProof="0" dirty="0" smtClean="0">
                <a:latin typeface="Arial" charset="0"/>
                <a:cs typeface="Arial" charset="0"/>
              </a:rPr>
              <a:t>Mensaje clave:</a:t>
            </a:r>
            <a:r>
              <a:rPr lang="es-ES_tradnl" b="0" baseline="0" noProof="0" dirty="0" smtClean="0">
                <a:latin typeface="Arial" charset="0"/>
                <a:cs typeface="Arial" charset="0"/>
              </a:rPr>
              <a:t> ¿Cómo medir el éxito de la adaptación? El objetivo último será reducir la vulnerabilidad. Pero esto no se puede medir claramente porque es de acuerdo al contexto y hay una gran diversidad de medidas de adaptación (diferentes sectores, etc.) (referirse a mensaje de diapositiva anterior: diversidad de me</a:t>
            </a:r>
          </a:p>
          <a:p>
            <a:endParaRPr lang="es-ES_tradnl" b="0" baseline="0" noProof="0" dirty="0" smtClean="0">
              <a:latin typeface="Arial" charset="0"/>
              <a:cs typeface="Arial" charset="0"/>
            </a:endParaRPr>
          </a:p>
          <a:p>
            <a:r>
              <a:rPr lang="de-DE" sz="1200" b="0" dirty="0" err="1" smtClean="0">
                <a:solidFill>
                  <a:schemeClr val="tx2"/>
                </a:solidFill>
              </a:rPr>
              <a:t>Tambi</a:t>
            </a:r>
            <a:r>
              <a:rPr lang="es-ES" sz="1200" b="0" dirty="0" err="1" smtClean="0">
                <a:solidFill>
                  <a:schemeClr val="tx2"/>
                </a:solidFill>
              </a:rPr>
              <a:t>én</a:t>
            </a:r>
            <a:r>
              <a:rPr lang="es-ES" sz="1200" b="0" dirty="0" smtClean="0">
                <a:solidFill>
                  <a:schemeClr val="tx2"/>
                </a:solidFill>
              </a:rPr>
              <a:t> es importante notar:</a:t>
            </a:r>
            <a:r>
              <a:rPr lang="es-ES" sz="1200" b="0" baseline="0" dirty="0" smtClean="0">
                <a:solidFill>
                  <a:schemeClr val="tx2"/>
                </a:solidFill>
              </a:rPr>
              <a:t> la adaptación no puede reducir todos los efectos negativos del cambio climático, existen límites a la adaptación.</a:t>
            </a:r>
            <a:endParaRPr lang="de-DE" b="0" dirty="0" smtClean="0">
              <a:latin typeface="Arial" charset="0"/>
              <a:cs typeface="Arial" charset="0"/>
            </a:endParaRPr>
          </a:p>
        </p:txBody>
      </p:sp>
      <p:sp>
        <p:nvSpPr>
          <p:cNvPr id="198660"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5BD925F6-1F2D-4C05-9B48-0BDC352FA03D}" type="slidenum">
              <a:rPr sz="1000">
                <a:solidFill>
                  <a:prstClr val="white"/>
                </a:solidFill>
              </a:rPr>
              <a:pPr/>
              <a:t>33</a:t>
            </a:fld>
            <a:endParaRPr sz="1000">
              <a:solidFill>
                <a:prstClr val="white"/>
              </a:solidFill>
            </a:endParaRPr>
          </a:p>
        </p:txBody>
      </p:sp>
    </p:spTree>
    <p:extLst>
      <p:ext uri="{BB962C8B-B14F-4D97-AF65-F5344CB8AC3E}">
        <p14:creationId xmlns:p14="http://schemas.microsoft.com/office/powerpoint/2010/main" val="14197598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latin typeface="Arial" charset="0"/>
              <a:cs typeface="Arial" charset="0"/>
            </a:endParaRPr>
          </a:p>
        </p:txBody>
      </p:sp>
      <p:sp>
        <p:nvSpPr>
          <p:cNvPr id="173059"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E7E14468-C5B4-45A6-8087-7BC1E85E4F8D}" type="slidenum">
              <a:rPr sz="1000">
                <a:solidFill>
                  <a:prstClr val="white"/>
                </a:solidFill>
              </a:rPr>
              <a:pPr/>
              <a:t>34</a:t>
            </a:fld>
            <a:endParaRPr sz="1000">
              <a:solidFill>
                <a:prstClr val="white"/>
              </a:solidFill>
            </a:endParaRPr>
          </a:p>
        </p:txBody>
      </p:sp>
      <p:sp>
        <p:nvSpPr>
          <p:cNvPr id="173060" name="Folienbildplatzhalter 6"/>
          <p:cNvSpPr>
            <a:spLocks noGrp="1" noRot="1" noChangeAspect="1" noTextEdit="1"/>
          </p:cNvSpPr>
          <p:nvPr>
            <p:ph type="sldImg"/>
          </p:nvPr>
        </p:nvSpPr>
        <p:spPr>
          <a:xfrm>
            <a:off x="546100" y="312738"/>
            <a:ext cx="5729288" cy="4297362"/>
          </a:xfrm>
          <a:ln/>
        </p:spPr>
      </p:sp>
    </p:spTree>
    <p:extLst>
      <p:ext uri="{BB962C8B-B14F-4D97-AF65-F5344CB8AC3E}">
        <p14:creationId xmlns:p14="http://schemas.microsoft.com/office/powerpoint/2010/main" val="1213467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xfrm>
            <a:off x="546100" y="312738"/>
            <a:ext cx="5730875" cy="4297362"/>
          </a:xfrm>
          <a:ln/>
        </p:spPr>
      </p:sp>
      <p:sp>
        <p:nvSpPr>
          <p:cNvPr id="217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dirty="0" smtClean="0">
                <a:latin typeface="Arial" charset="0"/>
                <a:cs typeface="Arial" charset="0"/>
              </a:rPr>
              <a:t>Mensaje clave: Los principales retos se mencionan aquí pero se explicarán en las siguientes diapositivas </a:t>
            </a:r>
          </a:p>
        </p:txBody>
      </p:sp>
      <p:sp>
        <p:nvSpPr>
          <p:cNvPr id="217092"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FAF35F24-4AF2-4F96-A8B4-AC606AFB49BB}" type="slidenum">
              <a:rPr sz="1000">
                <a:solidFill>
                  <a:prstClr val="white"/>
                </a:solidFill>
              </a:rPr>
              <a:pPr/>
              <a:t>35</a:t>
            </a:fld>
            <a:endParaRPr sz="1000">
              <a:solidFill>
                <a:prstClr val="white"/>
              </a:solidFill>
            </a:endParaRPr>
          </a:p>
        </p:txBody>
      </p:sp>
    </p:spTree>
    <p:extLst>
      <p:ext uri="{BB962C8B-B14F-4D97-AF65-F5344CB8AC3E}">
        <p14:creationId xmlns:p14="http://schemas.microsoft.com/office/powerpoint/2010/main" val="999257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Folienbildplatzhalter 1"/>
          <p:cNvSpPr>
            <a:spLocks noGrp="1" noRot="1" noChangeAspect="1" noTextEdit="1"/>
          </p:cNvSpPr>
          <p:nvPr>
            <p:ph type="sldImg"/>
          </p:nvPr>
        </p:nvSpPr>
        <p:spPr>
          <a:xfrm>
            <a:off x="546100" y="312738"/>
            <a:ext cx="5729288" cy="4297362"/>
          </a:xfrm>
          <a:ln/>
        </p:spPr>
      </p:sp>
      <p:sp>
        <p:nvSpPr>
          <p:cNvPr id="3" name="Notizenplatzhalter 2"/>
          <p:cNvSpPr>
            <a:spLocks noGrp="1"/>
          </p:cNvSpPr>
          <p:nvPr>
            <p:ph type="body" idx="1"/>
          </p:nvPr>
        </p:nvSpPr>
        <p:spPr/>
        <p:txBody>
          <a:bodyPr>
            <a:normAutofit/>
          </a:bodyPr>
          <a:lstStyle/>
          <a:p>
            <a:pPr defTabSz="922417">
              <a:defRPr/>
            </a:pPr>
            <a:endParaRPr lang="en-US" b="0" dirty="0">
              <a:latin typeface="Times" charset="0"/>
              <a:cs typeface="+mn-cs"/>
            </a:endParaRPr>
          </a:p>
        </p:txBody>
      </p:sp>
      <p:sp>
        <p:nvSpPr>
          <p:cNvPr id="22118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884F153A-CE0E-4A79-B9FF-967F48BD3965}" type="slidenum">
              <a:rPr sz="1000">
                <a:solidFill>
                  <a:prstClr val="white"/>
                </a:solidFill>
              </a:rPr>
              <a:pPr/>
              <a:t>36</a:t>
            </a:fld>
            <a:endParaRPr sz="1000">
              <a:solidFill>
                <a:prstClr val="white"/>
              </a:solidFill>
            </a:endParaRPr>
          </a:p>
        </p:txBody>
      </p:sp>
    </p:spTree>
    <p:extLst>
      <p:ext uri="{BB962C8B-B14F-4D97-AF65-F5344CB8AC3E}">
        <p14:creationId xmlns:p14="http://schemas.microsoft.com/office/powerpoint/2010/main" val="21275086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Folienbildplatzhalter 1"/>
          <p:cNvSpPr>
            <a:spLocks noGrp="1" noRot="1" noChangeAspect="1" noTextEdit="1"/>
          </p:cNvSpPr>
          <p:nvPr>
            <p:ph type="sldImg"/>
          </p:nvPr>
        </p:nvSpPr>
        <p:spPr>
          <a:xfrm>
            <a:off x="546100" y="312738"/>
            <a:ext cx="5729288" cy="4297362"/>
          </a:xfrm>
          <a:ln/>
        </p:spPr>
      </p:sp>
      <p:sp>
        <p:nvSpPr>
          <p:cNvPr id="3" name="Notizenplatzhalter 2"/>
          <p:cNvSpPr>
            <a:spLocks noGrp="1"/>
          </p:cNvSpPr>
          <p:nvPr>
            <p:ph type="body" idx="1"/>
          </p:nvPr>
        </p:nvSpPr>
        <p:spPr/>
        <p:txBody>
          <a:bodyPr>
            <a:normAutofit/>
          </a:bodyPr>
          <a:lstStyle/>
          <a:p>
            <a:pPr marL="0" marR="0" lvl="1" indent="0" algn="l" defTabSz="914400" rtl="0" eaLnBrk="0" fontAlgn="base" latinLnBrk="0" hangingPunct="0">
              <a:lnSpc>
                <a:spcPct val="100000"/>
              </a:lnSpc>
              <a:spcBef>
                <a:spcPct val="30000"/>
              </a:spcBef>
              <a:spcAft>
                <a:spcPct val="0"/>
              </a:spcAft>
              <a:buClr>
                <a:srgbClr val="669900"/>
              </a:buClr>
              <a:buSzTx/>
              <a:buFont typeface="Wingdings" pitchFamily="2" charset="2"/>
              <a:buNone/>
              <a:tabLst/>
              <a:defRPr/>
            </a:pPr>
            <a:r>
              <a:rPr lang="es-ES_tradnl" noProof="0" dirty="0" smtClean="0">
                <a:solidFill>
                  <a:schemeClr val="bg1">
                    <a:lumMod val="50000"/>
                  </a:schemeClr>
                </a:solidFill>
              </a:rPr>
              <a:t>La incertidumbre hac</a:t>
            </a:r>
            <a:r>
              <a:rPr lang="es-ES_tradnl" baseline="0" noProof="0" dirty="0" smtClean="0">
                <a:solidFill>
                  <a:schemeClr val="bg1">
                    <a:lumMod val="50000"/>
                  </a:schemeClr>
                </a:solidFill>
              </a:rPr>
              <a:t>e más compleja la medición de la adaptación: hay incertidumbre sobre el alcance exacto del cambio y la variabilidad climático a nivel local así como las incertidumbres sobre el desarrollo de los parámetros socio-económicos (particularmente en periodos de tiempo largos). Estas incertidumbres también afectan el contra factual</a:t>
            </a:r>
            <a:r>
              <a:rPr lang="es-ES_tradnl" baseline="0" noProof="0" dirty="0" smtClean="0">
                <a:solidFill>
                  <a:srgbClr val="F35A5A"/>
                </a:solidFill>
              </a:rPr>
              <a:t>, i.e. Qué hubiera sucedido (en el tiempo) si no se hubiere implementado la intervención. </a:t>
            </a:r>
            <a:endParaRPr lang="es-ES_tradnl" noProof="0" dirty="0" smtClean="0">
              <a:solidFill>
                <a:schemeClr val="bg1">
                  <a:lumMod val="50000"/>
                </a:schemeClr>
              </a:solidFill>
            </a:endParaRPr>
          </a:p>
        </p:txBody>
      </p:sp>
      <p:sp>
        <p:nvSpPr>
          <p:cNvPr id="218116"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4F0DB018-9A71-4199-A3F8-DB7D619029F1}" type="slidenum">
              <a:rPr sz="1000">
                <a:solidFill>
                  <a:prstClr val="white"/>
                </a:solidFill>
              </a:rPr>
              <a:pPr/>
              <a:t>37</a:t>
            </a:fld>
            <a:endParaRPr sz="1000">
              <a:solidFill>
                <a:prstClr val="white"/>
              </a:solidFill>
            </a:endParaRPr>
          </a:p>
        </p:txBody>
      </p:sp>
    </p:spTree>
    <p:extLst>
      <p:ext uri="{BB962C8B-B14F-4D97-AF65-F5344CB8AC3E}">
        <p14:creationId xmlns:p14="http://schemas.microsoft.com/office/powerpoint/2010/main" val="1434838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Folienbildplatzhalter 1"/>
          <p:cNvSpPr>
            <a:spLocks noGrp="1" noRot="1" noChangeAspect="1" noTextEdit="1"/>
          </p:cNvSpPr>
          <p:nvPr>
            <p:ph type="sldImg"/>
          </p:nvPr>
        </p:nvSpPr>
        <p:spPr>
          <a:xfrm>
            <a:off x="546100" y="312738"/>
            <a:ext cx="5729288" cy="4297362"/>
          </a:xfrm>
          <a:ln/>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_tradnl" sz="1200" b="0" kern="1200" noProof="0" dirty="0" smtClean="0">
                <a:solidFill>
                  <a:schemeClr val="tx1"/>
                </a:solidFill>
                <a:latin typeface="Times" pitchFamily="18" charset="0"/>
                <a:ea typeface="+mn-ea"/>
                <a:cs typeface="Arial" pitchFamily="34" charset="0"/>
              </a:rPr>
              <a:t>Ejemplo de erosión de suelo: la erosión de suelo tiene múltiples</a:t>
            </a:r>
            <a:r>
              <a:rPr lang="es-ES_tradnl" sz="1200" b="0" kern="1200" baseline="0" noProof="0" dirty="0" smtClean="0">
                <a:solidFill>
                  <a:schemeClr val="tx1"/>
                </a:solidFill>
                <a:latin typeface="Times" pitchFamily="18" charset="0"/>
                <a:ea typeface="+mn-ea"/>
                <a:cs typeface="Arial" pitchFamily="34" charset="0"/>
              </a:rPr>
              <a:t> </a:t>
            </a:r>
            <a:r>
              <a:rPr lang="es-ES_tradnl" sz="1200" b="0" kern="1200" baseline="0" noProof="0" dirty="0" err="1" smtClean="0">
                <a:solidFill>
                  <a:schemeClr val="tx1"/>
                </a:solidFill>
                <a:latin typeface="Times" pitchFamily="18" charset="0"/>
                <a:ea typeface="+mn-ea"/>
                <a:cs typeface="Arial" pitchFamily="34" charset="0"/>
              </a:rPr>
              <a:t>cuasas</a:t>
            </a:r>
            <a:r>
              <a:rPr lang="es-ES_tradnl" sz="1200" b="0" kern="1200" baseline="0" noProof="0" dirty="0" smtClean="0">
                <a:solidFill>
                  <a:schemeClr val="tx1"/>
                </a:solidFill>
                <a:latin typeface="Times" pitchFamily="18" charset="0"/>
                <a:ea typeface="+mn-ea"/>
                <a:cs typeface="Arial" pitchFamily="34" charset="0"/>
              </a:rPr>
              <a:t> que </a:t>
            </a:r>
            <a:r>
              <a:rPr lang="es-ES_tradnl" sz="1200" b="0" kern="1200" baseline="0" noProof="0" dirty="0" err="1" smtClean="0">
                <a:solidFill>
                  <a:schemeClr val="tx1"/>
                </a:solidFill>
                <a:latin typeface="Times" pitchFamily="18" charset="0"/>
                <a:ea typeface="+mn-ea"/>
                <a:cs typeface="Arial" pitchFamily="34" charset="0"/>
              </a:rPr>
              <a:t>interactuan</a:t>
            </a:r>
            <a:r>
              <a:rPr lang="es-ES_tradnl" sz="1200" b="0" kern="1200" baseline="0" noProof="0" dirty="0" smtClean="0">
                <a:solidFill>
                  <a:schemeClr val="tx1"/>
                </a:solidFill>
                <a:latin typeface="Times" pitchFamily="18" charset="0"/>
                <a:ea typeface="+mn-ea"/>
                <a:cs typeface="Arial" pitchFamily="34" charset="0"/>
              </a:rPr>
              <a:t> y juntas aumentan el grado de la erosión. Éstos pueden ser cambios en el clima en conjunto con prácticas de uso de suelo inadecuadas o estructuras de gobernanza fallidas.</a:t>
            </a:r>
            <a:endParaRPr lang="es-ES_tradnl" noProof="0" dirty="0">
              <a:latin typeface="Times" pitchFamily="18" charset="0"/>
              <a:cs typeface="+mn-cs"/>
            </a:endParaRPr>
          </a:p>
        </p:txBody>
      </p:sp>
      <p:sp>
        <p:nvSpPr>
          <p:cNvPr id="219140"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8DBC0D98-FFF2-4078-A478-00C38DD040CF}" type="slidenum">
              <a:rPr sz="1000">
                <a:solidFill>
                  <a:prstClr val="white"/>
                </a:solidFill>
              </a:rPr>
              <a:pPr/>
              <a:t>38</a:t>
            </a:fld>
            <a:endParaRPr sz="1000">
              <a:solidFill>
                <a:prstClr val="white"/>
              </a:solidFill>
            </a:endParaRPr>
          </a:p>
        </p:txBody>
      </p:sp>
    </p:spTree>
    <p:extLst>
      <p:ext uri="{BB962C8B-B14F-4D97-AF65-F5344CB8AC3E}">
        <p14:creationId xmlns:p14="http://schemas.microsoft.com/office/powerpoint/2010/main" val="1239604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Folienbildplatzhalter 1"/>
          <p:cNvSpPr>
            <a:spLocks noGrp="1" noRot="1" noChangeAspect="1" noTextEdit="1"/>
          </p:cNvSpPr>
          <p:nvPr>
            <p:ph type="sldImg"/>
          </p:nvPr>
        </p:nvSpPr>
        <p:spPr>
          <a:xfrm>
            <a:off x="546100" y="312738"/>
            <a:ext cx="5729288" cy="4297362"/>
          </a:xfrm>
          <a:ln/>
        </p:spPr>
      </p:sp>
      <p:sp>
        <p:nvSpPr>
          <p:cNvPr id="3" name="Notizenplatzhalt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_tradnl" sz="1200" b="0" kern="1200" noProof="0" dirty="0" smtClean="0">
                <a:solidFill>
                  <a:schemeClr val="tx1"/>
                </a:solidFill>
                <a:latin typeface="Times" pitchFamily="18" charset="0"/>
                <a:ea typeface="+mn-ea"/>
                <a:cs typeface="Arial" pitchFamily="34" charset="0"/>
              </a:rPr>
              <a:t>Es un reto evaluar los resultados de la adaptación después de un periodo</a:t>
            </a:r>
            <a:r>
              <a:rPr lang="es-ES_tradnl" sz="1200" b="0" kern="1200" baseline="0" noProof="0" dirty="0" smtClean="0">
                <a:solidFill>
                  <a:schemeClr val="tx1"/>
                </a:solidFill>
                <a:latin typeface="Times" pitchFamily="18" charset="0"/>
                <a:ea typeface="+mn-ea"/>
                <a:cs typeface="Arial" pitchFamily="34" charset="0"/>
              </a:rPr>
              <a:t> corto de tiempo si los impactos de cambio climático se manifiestan en un periodo más largo. Por ejemplo, las intervenciones de adaptación se pueden ver como exitosas después de 3 años, pero las capacidades o medidas de implementación pueden ser insuficientes más adelante debido a los crecientes impactos del cambio climático o debido a los cambios de las circunstancias.</a:t>
            </a:r>
            <a:endParaRPr lang="es-ES_tradnl" b="0" noProof="0" dirty="0">
              <a:latin typeface="Times" pitchFamily="18" charset="0"/>
              <a:cs typeface="+mn-cs"/>
            </a:endParaRPr>
          </a:p>
        </p:txBody>
      </p:sp>
      <p:sp>
        <p:nvSpPr>
          <p:cNvPr id="220164"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A50DB3AA-4EA2-43A0-AEEF-1B773497F947}" type="slidenum">
              <a:rPr sz="1000">
                <a:solidFill>
                  <a:prstClr val="white"/>
                </a:solidFill>
              </a:rPr>
              <a:pPr/>
              <a:t>39</a:t>
            </a:fld>
            <a:endParaRPr sz="1000">
              <a:solidFill>
                <a:prstClr val="white"/>
              </a:solidFill>
            </a:endParaRPr>
          </a:p>
        </p:txBody>
      </p:sp>
    </p:spTree>
    <p:extLst>
      <p:ext uri="{BB962C8B-B14F-4D97-AF65-F5344CB8AC3E}">
        <p14:creationId xmlns:p14="http://schemas.microsoft.com/office/powerpoint/2010/main" val="1287349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Folienbildplatzhalter 1"/>
          <p:cNvSpPr>
            <a:spLocks noGrp="1" noRot="1" noChangeAspect="1" noTextEdit="1"/>
          </p:cNvSpPr>
          <p:nvPr>
            <p:ph type="sldImg"/>
          </p:nvPr>
        </p:nvSpPr>
        <p:spPr>
          <a:xfrm>
            <a:off x="546100" y="312738"/>
            <a:ext cx="5729288" cy="4297362"/>
          </a:xfrm>
          <a:ln/>
        </p:spPr>
      </p:sp>
      <p:sp>
        <p:nvSpPr>
          <p:cNvPr id="2222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smtClean="0">
              <a:latin typeface="Arial" charset="0"/>
              <a:cs typeface="Arial" charset="0"/>
            </a:endParaRPr>
          </a:p>
        </p:txBody>
      </p:sp>
      <p:sp>
        <p:nvSpPr>
          <p:cNvPr id="22221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2134F075-FE22-42DF-BB34-0BA3B0B64FBE}" type="slidenum">
              <a:rPr sz="1000">
                <a:solidFill>
                  <a:prstClr val="white"/>
                </a:solidFill>
              </a:rPr>
              <a:pPr/>
              <a:t>40</a:t>
            </a:fld>
            <a:endParaRPr sz="1000">
              <a:solidFill>
                <a:prstClr val="white"/>
              </a:solidFill>
            </a:endParaRPr>
          </a:p>
        </p:txBody>
      </p:sp>
    </p:spTree>
    <p:extLst>
      <p:ext uri="{BB962C8B-B14F-4D97-AF65-F5344CB8AC3E}">
        <p14:creationId xmlns:p14="http://schemas.microsoft.com/office/powerpoint/2010/main" val="593622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r>
              <a:rPr lang="de-DE" b="0" dirty="0" smtClean="0"/>
              <a:t>OECD Link: http://www.oecd.org/dac/environment-development/integratingclimatechangeadaptationintodevelopmentplanningapractice-orientedtrainingbasedontheoecdpolicyguidance.htm </a:t>
            </a:r>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4</a:t>
            </a:fld>
            <a:endParaRPr lang="de-DE" dirty="0"/>
          </a:p>
        </p:txBody>
      </p:sp>
    </p:spTree>
    <p:extLst>
      <p:ext uri="{BB962C8B-B14F-4D97-AF65-F5344CB8AC3E}">
        <p14:creationId xmlns:p14="http://schemas.microsoft.com/office/powerpoint/2010/main" val="7455094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Folienbildplatzhalter 1"/>
          <p:cNvSpPr>
            <a:spLocks noGrp="1" noRot="1" noChangeAspect="1" noTextEdit="1"/>
          </p:cNvSpPr>
          <p:nvPr>
            <p:ph type="sldImg"/>
          </p:nvPr>
        </p:nvSpPr>
        <p:spPr>
          <a:xfrm>
            <a:off x="546100" y="312738"/>
            <a:ext cx="5729288" cy="4297362"/>
          </a:xfrm>
          <a:ln/>
        </p:spPr>
      </p:sp>
      <p:sp>
        <p:nvSpPr>
          <p:cNvPr id="2222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b="0" noProof="0" dirty="0" err="1" smtClean="0">
                <a:latin typeface="Arial" charset="0"/>
                <a:cs typeface="Arial" charset="0"/>
              </a:rPr>
              <a:t>Paa</a:t>
            </a:r>
            <a:r>
              <a:rPr lang="es-ES_tradnl" b="0" noProof="0" dirty="0" smtClean="0">
                <a:latin typeface="Arial" charset="0"/>
                <a:cs typeface="Arial" charset="0"/>
              </a:rPr>
              <a:t> ejemplos de diversos enfoques en M&amp;E de adaptación a nivel nacional, revisar el</a:t>
            </a:r>
            <a:r>
              <a:rPr lang="es-ES_tradnl" b="0" baseline="0" noProof="0" dirty="0" smtClean="0">
                <a:latin typeface="Arial" charset="0"/>
                <a:cs typeface="Arial" charset="0"/>
              </a:rPr>
              <a:t> estudio comparativo de IISD &amp; GIZ (2013) disponible para descargar en: </a:t>
            </a:r>
            <a:r>
              <a:rPr lang="es-ES_tradnl" b="0" baseline="0" noProof="0" dirty="0" err="1" smtClean="0">
                <a:latin typeface="Arial" charset="0"/>
                <a:cs typeface="Arial" charset="0"/>
              </a:rPr>
              <a:t>https</a:t>
            </a:r>
            <a:r>
              <a:rPr lang="es-ES_tradnl" b="0" baseline="0" noProof="0" dirty="0" smtClean="0">
                <a:latin typeface="Arial" charset="0"/>
                <a:cs typeface="Arial" charset="0"/>
              </a:rPr>
              <a:t>://gc21.giz.de/</a:t>
            </a:r>
            <a:r>
              <a:rPr lang="es-ES_tradnl" b="0" baseline="0" noProof="0" dirty="0" err="1" smtClean="0">
                <a:latin typeface="Arial" charset="0"/>
                <a:cs typeface="Arial" charset="0"/>
              </a:rPr>
              <a:t>ibt</a:t>
            </a:r>
            <a:r>
              <a:rPr lang="es-ES_tradnl" b="0" baseline="0" noProof="0" dirty="0" smtClean="0">
                <a:latin typeface="Arial" charset="0"/>
                <a:cs typeface="Arial" charset="0"/>
              </a:rPr>
              <a:t>/</a:t>
            </a:r>
            <a:r>
              <a:rPr lang="es-ES_tradnl" b="0" baseline="0" noProof="0" dirty="0" err="1" smtClean="0">
                <a:latin typeface="Arial" charset="0"/>
                <a:cs typeface="Arial" charset="0"/>
              </a:rPr>
              <a:t>var</a:t>
            </a:r>
            <a:r>
              <a:rPr lang="es-ES_tradnl" b="0" baseline="0" noProof="0" dirty="0" smtClean="0">
                <a:latin typeface="Arial" charset="0"/>
                <a:cs typeface="Arial" charset="0"/>
              </a:rPr>
              <a:t>/</a:t>
            </a:r>
            <a:r>
              <a:rPr lang="es-ES_tradnl" b="0" baseline="0" noProof="0" dirty="0" err="1" smtClean="0">
                <a:latin typeface="Arial" charset="0"/>
                <a:cs typeface="Arial" charset="0"/>
              </a:rPr>
              <a:t>app</a:t>
            </a:r>
            <a:r>
              <a:rPr lang="es-ES_tradnl" b="0" baseline="0" noProof="0" dirty="0" smtClean="0">
                <a:latin typeface="Arial" charset="0"/>
                <a:cs typeface="Arial" charset="0"/>
              </a:rPr>
              <a:t>/wp342deP/1443/?</a:t>
            </a:r>
            <a:r>
              <a:rPr lang="es-ES_tradnl" b="0" baseline="0" noProof="0" dirty="0" err="1" smtClean="0">
                <a:latin typeface="Arial" charset="0"/>
                <a:cs typeface="Arial" charset="0"/>
              </a:rPr>
              <a:t>wpfb_dl</a:t>
            </a:r>
            <a:r>
              <a:rPr lang="es-ES_tradnl" b="0" baseline="0" noProof="0" dirty="0" smtClean="0">
                <a:latin typeface="Arial" charset="0"/>
                <a:cs typeface="Arial" charset="0"/>
              </a:rPr>
              <a:t>=163 </a:t>
            </a:r>
            <a:endParaRPr lang="es-ES_tradnl" b="0" noProof="0" dirty="0" smtClean="0">
              <a:latin typeface="Arial" charset="0"/>
              <a:cs typeface="Arial" charset="0"/>
            </a:endParaRPr>
          </a:p>
        </p:txBody>
      </p:sp>
      <p:sp>
        <p:nvSpPr>
          <p:cNvPr id="22221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2134F075-FE22-42DF-BB34-0BA3B0B64FBE}" type="slidenum">
              <a:rPr sz="1000">
                <a:solidFill>
                  <a:prstClr val="white"/>
                </a:solidFill>
              </a:rPr>
              <a:pPr/>
              <a:t>41</a:t>
            </a:fld>
            <a:endParaRPr sz="1000">
              <a:solidFill>
                <a:prstClr val="white"/>
              </a:solidFill>
            </a:endParaRPr>
          </a:p>
        </p:txBody>
      </p:sp>
    </p:spTree>
    <p:extLst>
      <p:ext uri="{BB962C8B-B14F-4D97-AF65-F5344CB8AC3E}">
        <p14:creationId xmlns:p14="http://schemas.microsoft.com/office/powerpoint/2010/main" val="19508087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77" indent="-284376" eaLnBrk="0" hangingPunct="0">
              <a:defRPr sz="2200" b="1">
                <a:solidFill>
                  <a:srgbClr val="999999"/>
                </a:solidFill>
                <a:latin typeface="Arial" charset="0"/>
                <a:cs typeface="Arial" charset="0"/>
              </a:defRPr>
            </a:lvl2pPr>
            <a:lvl3pPr marL="1137504" indent="-227501" eaLnBrk="0" hangingPunct="0">
              <a:defRPr sz="2200" b="1">
                <a:solidFill>
                  <a:srgbClr val="999999"/>
                </a:solidFill>
                <a:latin typeface="Arial" charset="0"/>
                <a:cs typeface="Arial" charset="0"/>
              </a:defRPr>
            </a:lvl3pPr>
            <a:lvl4pPr marL="1592505" indent="-227501" eaLnBrk="0" hangingPunct="0">
              <a:defRPr sz="2200" b="1">
                <a:solidFill>
                  <a:srgbClr val="999999"/>
                </a:solidFill>
                <a:latin typeface="Arial" charset="0"/>
                <a:cs typeface="Arial" charset="0"/>
              </a:defRPr>
            </a:lvl4pPr>
            <a:lvl5pPr marL="2047506" indent="-227501" eaLnBrk="0" hangingPunct="0">
              <a:defRPr sz="2200" b="1">
                <a:solidFill>
                  <a:srgbClr val="999999"/>
                </a:solidFill>
                <a:latin typeface="Arial" charset="0"/>
                <a:cs typeface="Arial" charset="0"/>
              </a:defRPr>
            </a:lvl5pPr>
            <a:lvl6pPr marL="2502508" indent="-227501" eaLnBrk="0" fontAlgn="base" hangingPunct="0">
              <a:spcBef>
                <a:spcPct val="0"/>
              </a:spcBef>
              <a:spcAft>
                <a:spcPct val="0"/>
              </a:spcAft>
              <a:defRPr sz="2200" b="1">
                <a:solidFill>
                  <a:srgbClr val="999999"/>
                </a:solidFill>
                <a:latin typeface="Arial" charset="0"/>
                <a:cs typeface="Arial" charset="0"/>
              </a:defRPr>
            </a:lvl6pPr>
            <a:lvl7pPr marL="2957509" indent="-227501" eaLnBrk="0" fontAlgn="base" hangingPunct="0">
              <a:spcBef>
                <a:spcPct val="0"/>
              </a:spcBef>
              <a:spcAft>
                <a:spcPct val="0"/>
              </a:spcAft>
              <a:defRPr sz="2200" b="1">
                <a:solidFill>
                  <a:srgbClr val="999999"/>
                </a:solidFill>
                <a:latin typeface="Arial" charset="0"/>
                <a:cs typeface="Arial" charset="0"/>
              </a:defRPr>
            </a:lvl7pPr>
            <a:lvl8pPr marL="3412511" indent="-227501" eaLnBrk="0" fontAlgn="base" hangingPunct="0">
              <a:spcBef>
                <a:spcPct val="0"/>
              </a:spcBef>
              <a:spcAft>
                <a:spcPct val="0"/>
              </a:spcAft>
              <a:defRPr sz="2200" b="1">
                <a:solidFill>
                  <a:srgbClr val="999999"/>
                </a:solidFill>
                <a:latin typeface="Arial" charset="0"/>
                <a:cs typeface="Arial" charset="0"/>
              </a:defRPr>
            </a:lvl8pPr>
            <a:lvl9pPr marL="3867512" indent="-227501" eaLnBrk="0" fontAlgn="base" hangingPunct="0">
              <a:spcBef>
                <a:spcPct val="0"/>
              </a:spcBef>
              <a:spcAft>
                <a:spcPct val="0"/>
              </a:spcAft>
              <a:defRPr sz="2200" b="1">
                <a:solidFill>
                  <a:srgbClr val="999999"/>
                </a:solidFill>
                <a:latin typeface="Arial" charset="0"/>
                <a:cs typeface="Arial" charset="0"/>
              </a:defRPr>
            </a:lvl9pPr>
          </a:lstStyle>
          <a:p>
            <a:fld id="{E8913C8D-8CB2-4DE7-9A91-3868FCBAC065}" type="slidenum">
              <a:rPr sz="1000">
                <a:solidFill>
                  <a:prstClr val="white"/>
                </a:solidFill>
              </a:rPr>
              <a:pPr/>
              <a:t>42</a:t>
            </a:fld>
            <a:endParaRPr sz="1000">
              <a:solidFill>
                <a:prstClr val="white"/>
              </a:solidFill>
            </a:endParaRPr>
          </a:p>
        </p:txBody>
      </p:sp>
      <p:sp>
        <p:nvSpPr>
          <p:cNvPr id="199683" name="Folienbildplatzhalter 5"/>
          <p:cNvSpPr>
            <a:spLocks noGrp="1" noRot="1" noChangeAspect="1" noTextEdit="1"/>
          </p:cNvSpPr>
          <p:nvPr>
            <p:ph type="sldImg"/>
          </p:nvPr>
        </p:nvSpPr>
        <p:spPr>
          <a:xfrm>
            <a:off x="546100" y="312738"/>
            <a:ext cx="5729288" cy="4297362"/>
          </a:xfrm>
          <a:ln/>
        </p:spPr>
      </p:sp>
      <p:sp>
        <p:nvSpPr>
          <p:cNvPr id="1996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charset="0"/>
              <a:cs typeface="Arial" charset="0"/>
            </a:endParaRPr>
          </a:p>
        </p:txBody>
      </p:sp>
    </p:spTree>
    <p:extLst>
      <p:ext uri="{BB962C8B-B14F-4D97-AF65-F5344CB8AC3E}">
        <p14:creationId xmlns:p14="http://schemas.microsoft.com/office/powerpoint/2010/main" val="16100746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Folienbildplatzhalter 1"/>
          <p:cNvSpPr>
            <a:spLocks noGrp="1" noRot="1" noChangeAspect="1" noTextEdit="1"/>
          </p:cNvSpPr>
          <p:nvPr>
            <p:ph type="sldImg"/>
          </p:nvPr>
        </p:nvSpPr>
        <p:spPr>
          <a:xfrm>
            <a:off x="546100" y="312738"/>
            <a:ext cx="5730875" cy="4297362"/>
          </a:xfrm>
          <a:ln/>
        </p:spPr>
      </p:sp>
      <p:sp>
        <p:nvSpPr>
          <p:cNvPr id="182275"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7300" indent="-287300">
              <a:lnSpc>
                <a:spcPct val="80000"/>
              </a:lnSpc>
              <a:spcBef>
                <a:spcPct val="20000"/>
              </a:spcBef>
              <a:buClr>
                <a:srgbClr val="C80F0F"/>
              </a:buClr>
              <a:tabLst>
                <a:tab pos="2209510" algn="l"/>
              </a:tabLst>
              <a:defRPr/>
            </a:pPr>
            <a:r>
              <a:rPr lang="es-MX" sz="1400" b="0" noProof="0" dirty="0" smtClean="0">
                <a:solidFill>
                  <a:schemeClr val="accent2"/>
                </a:solidFill>
                <a:latin typeface="Arial" charset="0"/>
                <a:cs typeface="Arial" charset="0"/>
              </a:rPr>
              <a:t>Mensaje clave: Hay tres niveles para los cuáles</a:t>
            </a:r>
            <a:r>
              <a:rPr lang="es-MX" sz="1400" b="0" baseline="0" noProof="0" dirty="0" smtClean="0">
                <a:solidFill>
                  <a:schemeClr val="accent2"/>
                </a:solidFill>
                <a:latin typeface="Arial" charset="0"/>
                <a:cs typeface="Arial" charset="0"/>
              </a:rPr>
              <a:t> se puede hacer M&amp;E de la ACC</a:t>
            </a:r>
          </a:p>
          <a:p>
            <a:pPr marL="287300" indent="-287300">
              <a:lnSpc>
                <a:spcPct val="80000"/>
              </a:lnSpc>
              <a:spcBef>
                <a:spcPct val="20000"/>
              </a:spcBef>
              <a:buClr>
                <a:srgbClr val="C80F0F"/>
              </a:buClr>
              <a:tabLst>
                <a:tab pos="2209510" algn="l"/>
              </a:tabLst>
              <a:defRPr/>
            </a:pPr>
            <a:r>
              <a:rPr lang="es-MX" sz="1400" b="1" baseline="0" noProof="0" dirty="0" smtClean="0">
                <a:solidFill>
                  <a:schemeClr val="accent2"/>
                </a:solidFill>
                <a:latin typeface="Arial" charset="0"/>
                <a:cs typeface="Arial" charset="0"/>
              </a:rPr>
              <a:t>Nivel de proyecto: </a:t>
            </a:r>
            <a:r>
              <a:rPr lang="es-MX" sz="1400" b="0" baseline="0" noProof="0" dirty="0" smtClean="0">
                <a:solidFill>
                  <a:schemeClr val="accent2"/>
                </a:solidFill>
                <a:latin typeface="Arial" charset="0"/>
                <a:cs typeface="Arial" charset="0"/>
              </a:rPr>
              <a:t>monitorear progreso y medir éxito de proyectos, medidas e intervenciones de adaptación. Esto incluye M&amp;E de proyectos de adaptación en varios años así como el M&amp;E de una sola medida de adaptación, como por ejemplo la introducción de una nueva variedad de cultivo.</a:t>
            </a:r>
          </a:p>
          <a:p>
            <a:pPr marL="287300" indent="-287300">
              <a:lnSpc>
                <a:spcPct val="80000"/>
              </a:lnSpc>
              <a:spcBef>
                <a:spcPct val="20000"/>
              </a:spcBef>
              <a:buClr>
                <a:srgbClr val="C80F0F"/>
              </a:buClr>
              <a:tabLst>
                <a:tab pos="2209510" algn="l"/>
              </a:tabLst>
              <a:defRPr/>
            </a:pPr>
            <a:r>
              <a:rPr lang="es-MX" sz="1400" b="1" baseline="0" noProof="0" dirty="0" smtClean="0">
                <a:solidFill>
                  <a:schemeClr val="accent2"/>
                </a:solidFill>
                <a:latin typeface="Arial" charset="0"/>
                <a:cs typeface="Arial" charset="0"/>
              </a:rPr>
              <a:t>Nivel nacional: </a:t>
            </a:r>
            <a:r>
              <a:rPr lang="es-MX" sz="1400" b="0" baseline="0" noProof="0" dirty="0" smtClean="0">
                <a:solidFill>
                  <a:schemeClr val="accent2"/>
                </a:solidFill>
                <a:latin typeface="Arial" charset="0"/>
                <a:cs typeface="Arial" charset="0"/>
              </a:rPr>
              <a:t>monitorear el progreso y los impactos de esfuerzos de adaptación nacionales o regionales. Incluye el monitoreo de Estrategias Nacionales de Adaptación y Planes (</a:t>
            </a:r>
            <a:r>
              <a:rPr lang="es-MX" sz="1400" b="0" baseline="0" noProof="0" dirty="0" err="1" smtClean="0">
                <a:solidFill>
                  <a:schemeClr val="accent2"/>
                </a:solidFill>
                <a:latin typeface="Arial" charset="0"/>
                <a:cs typeface="Arial" charset="0"/>
              </a:rPr>
              <a:t>NAPs</a:t>
            </a:r>
            <a:r>
              <a:rPr lang="es-MX" sz="1400" b="0" baseline="0" noProof="0" dirty="0" smtClean="0">
                <a:solidFill>
                  <a:schemeClr val="accent2"/>
                </a:solidFill>
                <a:latin typeface="Arial" charset="0"/>
                <a:cs typeface="Arial" charset="0"/>
              </a:rPr>
              <a:t>) así como políticas nacionales.</a:t>
            </a:r>
          </a:p>
          <a:p>
            <a:pPr marL="287300" indent="-287300">
              <a:lnSpc>
                <a:spcPct val="80000"/>
              </a:lnSpc>
              <a:spcBef>
                <a:spcPct val="20000"/>
              </a:spcBef>
              <a:buClr>
                <a:srgbClr val="C80F0F"/>
              </a:buClr>
              <a:tabLst>
                <a:tab pos="2209510" algn="l"/>
              </a:tabLst>
              <a:defRPr/>
            </a:pPr>
            <a:r>
              <a:rPr lang="es-MX" sz="1400" b="0" baseline="0" noProof="0" dirty="0" smtClean="0">
                <a:solidFill>
                  <a:schemeClr val="accent2"/>
                </a:solidFill>
                <a:latin typeface="Arial" charset="0"/>
                <a:cs typeface="Arial" charset="0"/>
              </a:rPr>
              <a:t>Nivel de portafolio: este se refiere al funcionamiento e impacto de portafolios climáticos de agencias y/o fondos de cooperación bilaterales o multilaterales. Unos ejemplos son los resultados del Proyecto Piloto del Fondo de Adaptación para la </a:t>
            </a:r>
            <a:r>
              <a:rPr lang="es-MX" sz="1400" b="0" baseline="0" noProof="0" dirty="0" err="1" smtClean="0">
                <a:solidFill>
                  <a:schemeClr val="accent2"/>
                </a:solidFill>
                <a:latin typeface="Arial" charset="0"/>
                <a:cs typeface="Arial" charset="0"/>
              </a:rPr>
              <a:t>Resiliencia</a:t>
            </a:r>
            <a:r>
              <a:rPr lang="es-MX" sz="1400" b="0" baseline="0" noProof="0" dirty="0" smtClean="0">
                <a:solidFill>
                  <a:schemeClr val="accent2"/>
                </a:solidFill>
                <a:latin typeface="Arial" charset="0"/>
                <a:cs typeface="Arial" charset="0"/>
              </a:rPr>
              <a:t> al CC (</a:t>
            </a:r>
            <a:r>
              <a:rPr lang="es-MX" sz="1400" b="0" i="1" noProof="0" dirty="0" err="1" smtClean="0">
                <a:latin typeface="Arial" charset="0"/>
                <a:cs typeface="Arial" charset="0"/>
              </a:rPr>
              <a:t>Adaptation</a:t>
            </a:r>
            <a:r>
              <a:rPr lang="es-MX" sz="1400" b="0" i="1" noProof="0" dirty="0" smtClean="0">
                <a:latin typeface="Arial" charset="0"/>
                <a:cs typeface="Arial" charset="0"/>
              </a:rPr>
              <a:t> </a:t>
            </a:r>
            <a:r>
              <a:rPr lang="es-MX" sz="1400" b="0" i="1" noProof="0" dirty="0" err="1" smtClean="0">
                <a:latin typeface="Arial" charset="0"/>
                <a:cs typeface="Arial" charset="0"/>
              </a:rPr>
              <a:t>Fund</a:t>
            </a:r>
            <a:r>
              <a:rPr lang="es-MX" sz="1400" b="0" i="1" noProof="0" dirty="0" smtClean="0">
                <a:latin typeface="Arial" charset="0"/>
                <a:cs typeface="Arial" charset="0"/>
              </a:rPr>
              <a:t> </a:t>
            </a:r>
            <a:r>
              <a:rPr lang="es-MX" sz="1400" b="0" i="1" noProof="0" dirty="0" err="1" smtClean="0">
                <a:latin typeface="Arial" charset="0"/>
                <a:cs typeface="Arial" charset="0"/>
              </a:rPr>
              <a:t>or</a:t>
            </a:r>
            <a:r>
              <a:rPr lang="es-MX" sz="1400" b="0" i="1" noProof="0" dirty="0" smtClean="0">
                <a:latin typeface="Arial" charset="0"/>
                <a:cs typeface="Arial" charset="0"/>
              </a:rPr>
              <a:t> </a:t>
            </a:r>
            <a:r>
              <a:rPr lang="es-MX" sz="1400" b="0" i="1" noProof="0" dirty="0" err="1" smtClean="0">
                <a:latin typeface="Arial" charset="0"/>
                <a:cs typeface="Arial" charset="0"/>
              </a:rPr>
              <a:t>the</a:t>
            </a:r>
            <a:r>
              <a:rPr lang="es-MX" sz="1400" b="0" i="1" noProof="0" dirty="0" smtClean="0">
                <a:latin typeface="Arial" charset="0"/>
                <a:cs typeface="Arial" charset="0"/>
              </a:rPr>
              <a:t> </a:t>
            </a:r>
            <a:r>
              <a:rPr lang="es-MX" sz="1400" b="0" i="1" noProof="0" dirty="0" err="1" smtClean="0">
                <a:latin typeface="Arial" charset="0"/>
                <a:cs typeface="Arial" charset="0"/>
              </a:rPr>
              <a:t>Pilot</a:t>
            </a:r>
            <a:r>
              <a:rPr lang="es-MX" sz="1400" b="0" i="1" noProof="0" dirty="0" smtClean="0">
                <a:latin typeface="Arial" charset="0"/>
                <a:cs typeface="Arial" charset="0"/>
              </a:rPr>
              <a:t> Project </a:t>
            </a:r>
            <a:r>
              <a:rPr lang="es-MX" sz="1400" b="0" i="1" noProof="0" dirty="0" err="1" smtClean="0">
                <a:latin typeface="Arial" charset="0"/>
                <a:cs typeface="Arial" charset="0"/>
              </a:rPr>
              <a:t>for</a:t>
            </a:r>
            <a:r>
              <a:rPr lang="es-MX" sz="1400" b="0" i="1" noProof="0" dirty="0" smtClean="0">
                <a:latin typeface="Arial" charset="0"/>
                <a:cs typeface="Arial" charset="0"/>
              </a:rPr>
              <a:t> </a:t>
            </a:r>
            <a:r>
              <a:rPr lang="es-MX" sz="1400" b="0" i="1" noProof="0" dirty="0" err="1" smtClean="0">
                <a:latin typeface="Arial" charset="0"/>
                <a:cs typeface="Arial" charset="0"/>
              </a:rPr>
              <a:t>Climate</a:t>
            </a:r>
            <a:r>
              <a:rPr lang="es-MX" sz="1400" b="0" i="1" noProof="0" dirty="0" smtClean="0">
                <a:latin typeface="Arial" charset="0"/>
                <a:cs typeface="Arial" charset="0"/>
              </a:rPr>
              <a:t> </a:t>
            </a:r>
            <a:r>
              <a:rPr lang="es-MX" sz="1400" b="0" i="1" noProof="0" dirty="0" err="1" smtClean="0">
                <a:latin typeface="Arial" charset="0"/>
                <a:cs typeface="Arial" charset="0"/>
              </a:rPr>
              <a:t>Resilience</a:t>
            </a:r>
            <a:r>
              <a:rPr lang="es-MX" sz="1400" b="0" noProof="0" dirty="0" smtClean="0">
                <a:latin typeface="Arial" charset="0"/>
                <a:cs typeface="Arial" charset="0"/>
              </a:rPr>
              <a:t>). </a:t>
            </a:r>
            <a:endParaRPr lang="es-MX" sz="1400" b="0" noProof="0" dirty="0">
              <a:latin typeface="Arial" charset="0"/>
              <a:cs typeface="Arial" charset="0"/>
            </a:endParaRPr>
          </a:p>
        </p:txBody>
      </p:sp>
      <p:sp>
        <p:nvSpPr>
          <p:cNvPr id="20582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C73D3F45-0CC6-4AFE-B639-2C224BAFA70F}" type="slidenum">
              <a:rPr sz="1000">
                <a:solidFill>
                  <a:prstClr val="white"/>
                </a:solidFill>
              </a:rPr>
              <a:pPr/>
              <a:t>43</a:t>
            </a:fld>
            <a:endParaRPr sz="1000">
              <a:solidFill>
                <a:prstClr val="white"/>
              </a:solidFill>
            </a:endParaRPr>
          </a:p>
        </p:txBody>
      </p:sp>
    </p:spTree>
    <p:extLst>
      <p:ext uri="{BB962C8B-B14F-4D97-AF65-F5344CB8AC3E}">
        <p14:creationId xmlns:p14="http://schemas.microsoft.com/office/powerpoint/2010/main" val="824671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E8913C8D-8CB2-4DE7-9A91-3868FCBAC065}" type="slidenum">
              <a:rPr sz="1000">
                <a:solidFill>
                  <a:prstClr val="white"/>
                </a:solidFill>
              </a:rPr>
              <a:pPr/>
              <a:t>44</a:t>
            </a:fld>
            <a:endParaRPr sz="1000">
              <a:solidFill>
                <a:prstClr val="white"/>
              </a:solidFill>
            </a:endParaRPr>
          </a:p>
        </p:txBody>
      </p:sp>
      <p:sp>
        <p:nvSpPr>
          <p:cNvPr id="199683" name="Folienbildplatzhalter 5"/>
          <p:cNvSpPr>
            <a:spLocks noGrp="1" noRot="1" noChangeAspect="1" noTextEdit="1"/>
          </p:cNvSpPr>
          <p:nvPr>
            <p:ph type="sldImg"/>
          </p:nvPr>
        </p:nvSpPr>
        <p:spPr>
          <a:xfrm>
            <a:off x="546100" y="312738"/>
            <a:ext cx="5729288" cy="4297362"/>
          </a:xfrm>
          <a:ln/>
        </p:spPr>
      </p:sp>
      <p:sp>
        <p:nvSpPr>
          <p:cNvPr id="1996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b="0" noProof="0" dirty="0" smtClean="0">
                <a:latin typeface="Arial" charset="0"/>
                <a:cs typeface="Arial" charset="0"/>
              </a:rPr>
              <a:t>Se necesitan considerar estos factores cuando se diseñe un sistema</a:t>
            </a:r>
            <a:r>
              <a:rPr lang="es-ES_tradnl" b="0" baseline="0" noProof="0" dirty="0" smtClean="0">
                <a:latin typeface="Arial" charset="0"/>
                <a:cs typeface="Arial" charset="0"/>
              </a:rPr>
              <a:t> nacional de M&amp;E</a:t>
            </a:r>
            <a:endParaRPr lang="es-ES_tradnl" b="0" noProof="0" dirty="0" smtClean="0">
              <a:latin typeface="Arial" charset="0"/>
              <a:cs typeface="Arial" charset="0"/>
            </a:endParaRPr>
          </a:p>
        </p:txBody>
      </p:sp>
    </p:spTree>
    <p:extLst>
      <p:ext uri="{BB962C8B-B14F-4D97-AF65-F5344CB8AC3E}">
        <p14:creationId xmlns:p14="http://schemas.microsoft.com/office/powerpoint/2010/main" val="8991940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Folienbildplatzhalter 1"/>
          <p:cNvSpPr>
            <a:spLocks noGrp="1" noRot="1" noChangeAspect="1" noTextEdit="1"/>
          </p:cNvSpPr>
          <p:nvPr>
            <p:ph type="sldImg"/>
          </p:nvPr>
        </p:nvSpPr>
        <p:spPr>
          <a:xfrm>
            <a:off x="546100" y="312738"/>
            <a:ext cx="5729288" cy="4297362"/>
          </a:xfrm>
          <a:ln/>
        </p:spPr>
      </p:sp>
      <p:sp>
        <p:nvSpPr>
          <p:cNvPr id="2222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b="0" noProof="0" dirty="0" smtClean="0">
              <a:latin typeface="Arial" charset="0"/>
              <a:cs typeface="Arial" charset="0"/>
            </a:endParaRPr>
          </a:p>
        </p:txBody>
      </p:sp>
      <p:sp>
        <p:nvSpPr>
          <p:cNvPr id="22221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2134F075-FE22-42DF-BB34-0BA3B0B64FBE}" type="slidenum">
              <a:rPr sz="1000">
                <a:solidFill>
                  <a:prstClr val="white"/>
                </a:solidFill>
              </a:rPr>
              <a:pPr/>
              <a:t>45</a:t>
            </a:fld>
            <a:endParaRPr sz="1000">
              <a:solidFill>
                <a:prstClr val="white"/>
              </a:solidFill>
            </a:endParaRPr>
          </a:p>
        </p:txBody>
      </p:sp>
    </p:spTree>
    <p:extLst>
      <p:ext uri="{BB962C8B-B14F-4D97-AF65-F5344CB8AC3E}">
        <p14:creationId xmlns:p14="http://schemas.microsoft.com/office/powerpoint/2010/main" val="13040838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Folienbildplatzhalter 1"/>
          <p:cNvSpPr>
            <a:spLocks noGrp="1" noRot="1" noChangeAspect="1" noTextEdit="1"/>
          </p:cNvSpPr>
          <p:nvPr>
            <p:ph type="sldImg"/>
          </p:nvPr>
        </p:nvSpPr>
        <p:spPr>
          <a:xfrm>
            <a:off x="546100" y="312738"/>
            <a:ext cx="5729288" cy="4297362"/>
          </a:xfrm>
          <a:ln/>
        </p:spPr>
      </p:sp>
      <p:sp>
        <p:nvSpPr>
          <p:cNvPr id="2222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dirty="0" smtClean="0">
                <a:latin typeface="Arial" charset="0"/>
                <a:cs typeface="Arial" charset="0"/>
              </a:rPr>
              <a:t>V</a:t>
            </a:r>
            <a:r>
              <a:rPr lang="es-ES" b="0" dirty="0" err="1" smtClean="0">
                <a:latin typeface="Arial" charset="0"/>
                <a:cs typeface="Arial" charset="0"/>
              </a:rPr>
              <a:t>ínculo</a:t>
            </a:r>
            <a:r>
              <a:rPr lang="es-ES" b="0" dirty="0" smtClean="0">
                <a:latin typeface="Arial" charset="0"/>
                <a:cs typeface="Arial" charset="0"/>
              </a:rPr>
              <a:t> al Navegador</a:t>
            </a:r>
            <a:r>
              <a:rPr lang="es-ES" b="0" baseline="0" dirty="0" smtClean="0">
                <a:latin typeface="Arial" charset="0"/>
                <a:cs typeface="Arial" charset="0"/>
              </a:rPr>
              <a:t> de </a:t>
            </a:r>
            <a:r>
              <a:rPr lang="de-DE" b="0" dirty="0" smtClean="0">
                <a:latin typeface="Arial" charset="0"/>
                <a:cs typeface="Arial" charset="0"/>
              </a:rPr>
              <a:t>M&amp;E de </a:t>
            </a:r>
            <a:r>
              <a:rPr lang="de-DE" b="0" dirty="0" err="1" smtClean="0">
                <a:latin typeface="Arial" charset="0"/>
                <a:cs typeface="Arial" charset="0"/>
              </a:rPr>
              <a:t>Adaptaci</a:t>
            </a:r>
            <a:r>
              <a:rPr lang="es-ES" b="0" dirty="0" err="1" smtClean="0">
                <a:latin typeface="Arial" charset="0"/>
                <a:cs typeface="Arial" charset="0"/>
              </a:rPr>
              <a:t>ón</a:t>
            </a:r>
            <a:r>
              <a:rPr lang="de-DE" b="0" dirty="0" smtClean="0">
                <a:latin typeface="Arial" charset="0"/>
                <a:cs typeface="Arial" charset="0"/>
              </a:rPr>
              <a:t>: https://gc21.giz.de/ibt/var/app/wp342deP/1443/index.php/knowledge/monitoring-evaluation-2/multi-level-adaptation-me/adaptation-me-navigator/</a:t>
            </a:r>
          </a:p>
        </p:txBody>
      </p:sp>
      <p:sp>
        <p:nvSpPr>
          <p:cNvPr id="22221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2134F075-FE22-42DF-BB34-0BA3B0B64FBE}" type="slidenum">
              <a:rPr sz="1000">
                <a:solidFill>
                  <a:prstClr val="white"/>
                </a:solidFill>
              </a:rPr>
              <a:pPr/>
              <a:t>46</a:t>
            </a:fld>
            <a:endParaRPr sz="1000">
              <a:solidFill>
                <a:prstClr val="white"/>
              </a:solidFill>
            </a:endParaRPr>
          </a:p>
        </p:txBody>
      </p:sp>
    </p:spTree>
    <p:extLst>
      <p:ext uri="{BB962C8B-B14F-4D97-AF65-F5344CB8AC3E}">
        <p14:creationId xmlns:p14="http://schemas.microsoft.com/office/powerpoint/2010/main" val="7855076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normAutofit/>
          </a:bodyPr>
          <a:lstStyle/>
          <a:p>
            <a:r>
              <a:rPr lang="es-ES_tradnl" b="0" i="0" noProof="0" dirty="0" smtClean="0">
                <a:latin typeface="Arial" charset="0"/>
                <a:cs typeface="Arial" charset="0"/>
              </a:rPr>
              <a:t>Esta diapositiva presenta métodos</a:t>
            </a:r>
            <a:r>
              <a:rPr lang="es-ES_tradnl" b="0" i="0" baseline="0" noProof="0" dirty="0" smtClean="0">
                <a:latin typeface="Arial" charset="0"/>
                <a:cs typeface="Arial" charset="0"/>
              </a:rPr>
              <a:t> diferentes que se pueden aplicar al M&amp;E de la adaptación (recuadros verdes).</a:t>
            </a:r>
          </a:p>
          <a:p>
            <a:r>
              <a:rPr lang="es-ES_tradnl" b="0" i="0" baseline="0" noProof="0" dirty="0" smtClean="0">
                <a:latin typeface="Arial" charset="0"/>
                <a:cs typeface="Arial" charset="0"/>
              </a:rPr>
              <a:t>Mensaje clave: Dependiendo del propósito del M&amp;E, se pueden aplicar métodos muy diferentes. Estos no se excluyen mutuamente pero pueden complementarse</a:t>
            </a:r>
            <a:endParaRPr lang="es-ES_tradnl" b="0" i="0" noProof="0" dirty="0" smtClean="0">
              <a:latin typeface="Arial" charset="0"/>
              <a:cs typeface="Arial" charset="0"/>
            </a:endParaRPr>
          </a:p>
        </p:txBody>
      </p:sp>
      <p:sp>
        <p:nvSpPr>
          <p:cNvPr id="4" name="Foliennummernplatzhalter 3"/>
          <p:cNvSpPr>
            <a:spLocks noGrp="1"/>
          </p:cNvSpPr>
          <p:nvPr>
            <p:ph type="sldNum" sz="quarter" idx="10"/>
          </p:nvPr>
        </p:nvSpPr>
        <p:spPr/>
        <p:txBody>
          <a:bodyPr/>
          <a:lstStyle/>
          <a:p>
            <a:pPr>
              <a:defRPr/>
            </a:pPr>
            <a:fld id="{A47B4901-C9DE-470A-A32F-48D73F43406A}" type="slidenum">
              <a:rPr lang="de-DE" smtClean="0"/>
              <a:pPr>
                <a:defRPr/>
              </a:pPr>
              <a:t>47</a:t>
            </a:fld>
            <a:endParaRPr lang="de-DE"/>
          </a:p>
        </p:txBody>
      </p:sp>
    </p:spTree>
    <p:extLst>
      <p:ext uri="{BB962C8B-B14F-4D97-AF65-F5344CB8AC3E}">
        <p14:creationId xmlns:p14="http://schemas.microsoft.com/office/powerpoint/2010/main" val="5186614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Folienbildplatzhalter 1"/>
          <p:cNvSpPr>
            <a:spLocks noGrp="1" noRot="1" noChangeAspect="1" noTextEdit="1"/>
          </p:cNvSpPr>
          <p:nvPr>
            <p:ph type="sldImg"/>
          </p:nvPr>
        </p:nvSpPr>
        <p:spPr>
          <a:xfrm>
            <a:off x="546100" y="312738"/>
            <a:ext cx="5729288" cy="4297362"/>
          </a:xfrm>
          <a:ln/>
        </p:spPr>
      </p:sp>
      <p:sp>
        <p:nvSpPr>
          <p:cNvPr id="2017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dirty="0" smtClean="0">
                <a:latin typeface="Arial" charset="0"/>
                <a:cs typeface="Arial" charset="0"/>
              </a:rPr>
              <a:t>Fuente: WIR/GIZ (2011): Making adaptation count.</a:t>
            </a:r>
          </a:p>
        </p:txBody>
      </p:sp>
      <p:sp>
        <p:nvSpPr>
          <p:cNvPr id="20173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9130DAF8-7B10-495B-93C4-EF19AE092092}" type="slidenum">
              <a:rPr sz="1000">
                <a:solidFill>
                  <a:prstClr val="white"/>
                </a:solidFill>
              </a:rPr>
              <a:pPr/>
              <a:t>48</a:t>
            </a:fld>
            <a:endParaRPr sz="1000">
              <a:solidFill>
                <a:prstClr val="white"/>
              </a:solidFill>
            </a:endParaRPr>
          </a:p>
        </p:txBody>
      </p:sp>
    </p:spTree>
    <p:extLst>
      <p:ext uri="{BB962C8B-B14F-4D97-AF65-F5344CB8AC3E}">
        <p14:creationId xmlns:p14="http://schemas.microsoft.com/office/powerpoint/2010/main" val="5070014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E8913C8D-8CB2-4DE7-9A91-3868FCBAC065}" type="slidenum">
              <a:rPr sz="1000">
                <a:solidFill>
                  <a:prstClr val="white"/>
                </a:solidFill>
              </a:rPr>
              <a:pPr/>
              <a:t>49</a:t>
            </a:fld>
            <a:endParaRPr sz="1000">
              <a:solidFill>
                <a:prstClr val="white"/>
              </a:solidFill>
            </a:endParaRPr>
          </a:p>
        </p:txBody>
      </p:sp>
      <p:sp>
        <p:nvSpPr>
          <p:cNvPr id="199683" name="Folienbildplatzhalter 5"/>
          <p:cNvSpPr>
            <a:spLocks noGrp="1" noRot="1" noChangeAspect="1" noTextEdit="1"/>
          </p:cNvSpPr>
          <p:nvPr>
            <p:ph type="sldImg"/>
          </p:nvPr>
        </p:nvSpPr>
        <p:spPr>
          <a:xfrm>
            <a:off x="546100" y="312738"/>
            <a:ext cx="5729288" cy="4297362"/>
          </a:xfrm>
          <a:ln/>
        </p:spPr>
      </p:sp>
      <p:sp>
        <p:nvSpPr>
          <p:cNvPr id="1996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b="0" dirty="0" smtClean="0">
              <a:latin typeface="Arial" charset="0"/>
              <a:cs typeface="Arial" charset="0"/>
            </a:endParaRPr>
          </a:p>
        </p:txBody>
      </p:sp>
    </p:spTree>
    <p:extLst>
      <p:ext uri="{BB962C8B-B14F-4D97-AF65-F5344CB8AC3E}">
        <p14:creationId xmlns:p14="http://schemas.microsoft.com/office/powerpoint/2010/main" val="5698927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_tradnl" altLang="de-DE" b="0" smtClean="0">
              <a:ea typeface="ＭＳ Ｐゴシック" pitchFamily="34" charset="-128"/>
            </a:endParaRPr>
          </a:p>
        </p:txBody>
      </p:sp>
      <p:sp>
        <p:nvSpPr>
          <p:cNvPr id="216066"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pitchFamily="34" charset="0"/>
                <a:ea typeface="ＭＳ Ｐゴシック" pitchFamily="34" charset="-128"/>
              </a:defRPr>
            </a:lvl1pPr>
            <a:lvl2pPr marL="742950" indent="-285750" eaLnBrk="0" hangingPunct="0">
              <a:defRPr sz="2200" b="1">
                <a:solidFill>
                  <a:srgbClr val="999999"/>
                </a:solidFill>
                <a:latin typeface="Arial" pitchFamily="34" charset="0"/>
                <a:ea typeface="ＭＳ Ｐゴシック" pitchFamily="34" charset="-128"/>
              </a:defRPr>
            </a:lvl2pPr>
            <a:lvl3pPr marL="1143000" indent="-228600" eaLnBrk="0" hangingPunct="0">
              <a:defRPr sz="2200" b="1">
                <a:solidFill>
                  <a:srgbClr val="999999"/>
                </a:solidFill>
                <a:latin typeface="Arial" pitchFamily="34" charset="0"/>
                <a:ea typeface="ＭＳ Ｐゴシック" pitchFamily="34" charset="-128"/>
              </a:defRPr>
            </a:lvl3pPr>
            <a:lvl4pPr marL="1600200" indent="-228600" eaLnBrk="0" hangingPunct="0">
              <a:defRPr sz="2200" b="1">
                <a:solidFill>
                  <a:srgbClr val="999999"/>
                </a:solidFill>
                <a:latin typeface="Arial" pitchFamily="34" charset="0"/>
                <a:ea typeface="ＭＳ Ｐゴシック" pitchFamily="34" charset="-128"/>
              </a:defRPr>
            </a:lvl4pPr>
            <a:lvl5pPr marL="2057400" indent="-228600" eaLnBrk="0" hangingPunct="0">
              <a:defRPr sz="2200" b="1">
                <a:solidFill>
                  <a:srgbClr val="999999"/>
                </a:solidFill>
                <a:latin typeface="Arial" pitchFamily="34" charset="0"/>
                <a:ea typeface="ＭＳ Ｐゴシック" pitchFamily="34" charset="-128"/>
              </a:defRPr>
            </a:lvl5pPr>
            <a:lvl6pPr marL="2514600" indent="-228600" eaLnBrk="0" fontAlgn="base" hangingPunct="0">
              <a:spcBef>
                <a:spcPct val="0"/>
              </a:spcBef>
              <a:spcAft>
                <a:spcPct val="0"/>
              </a:spcAft>
              <a:defRPr sz="2200" b="1">
                <a:solidFill>
                  <a:srgbClr val="999999"/>
                </a:solidFill>
                <a:latin typeface="Arial" pitchFamily="34" charset="0"/>
                <a:ea typeface="ＭＳ Ｐゴシック" pitchFamily="34" charset="-128"/>
              </a:defRPr>
            </a:lvl6pPr>
            <a:lvl7pPr marL="2971800" indent="-228600" eaLnBrk="0" fontAlgn="base" hangingPunct="0">
              <a:spcBef>
                <a:spcPct val="0"/>
              </a:spcBef>
              <a:spcAft>
                <a:spcPct val="0"/>
              </a:spcAft>
              <a:defRPr sz="2200" b="1">
                <a:solidFill>
                  <a:srgbClr val="999999"/>
                </a:solidFill>
                <a:latin typeface="Arial" pitchFamily="34" charset="0"/>
                <a:ea typeface="ＭＳ Ｐゴシック" pitchFamily="34" charset="-128"/>
              </a:defRPr>
            </a:lvl7pPr>
            <a:lvl8pPr marL="3429000" indent="-228600" eaLnBrk="0" fontAlgn="base" hangingPunct="0">
              <a:spcBef>
                <a:spcPct val="0"/>
              </a:spcBef>
              <a:spcAft>
                <a:spcPct val="0"/>
              </a:spcAft>
              <a:defRPr sz="2200" b="1">
                <a:solidFill>
                  <a:srgbClr val="999999"/>
                </a:solidFill>
                <a:latin typeface="Arial" pitchFamily="34" charset="0"/>
                <a:ea typeface="ＭＳ Ｐゴシック" pitchFamily="34" charset="-128"/>
              </a:defRPr>
            </a:lvl8pPr>
            <a:lvl9pPr marL="3886200" indent="-228600" eaLnBrk="0" fontAlgn="base" hangingPunct="0">
              <a:spcBef>
                <a:spcPct val="0"/>
              </a:spcBef>
              <a:spcAft>
                <a:spcPct val="0"/>
              </a:spcAft>
              <a:defRPr sz="2200" b="1">
                <a:solidFill>
                  <a:srgbClr val="999999"/>
                </a:solidFill>
                <a:latin typeface="Arial" pitchFamily="34" charset="0"/>
                <a:ea typeface="ＭＳ Ｐゴシック" pitchFamily="34" charset="-128"/>
              </a:defRPr>
            </a:lvl9pPr>
          </a:lstStyle>
          <a:p>
            <a:fld id="{DE9E2B5B-9262-49C1-AC19-30FAE5383E88}" type="slidenum">
              <a:rPr lang="de-DE" altLang="de-DE" sz="1000">
                <a:solidFill>
                  <a:schemeClr val="bg1"/>
                </a:solidFill>
              </a:rPr>
              <a:pPr/>
              <a:t>50</a:t>
            </a:fld>
            <a:endParaRPr lang="de-DE" altLang="de-DE" sz="1000">
              <a:solidFill>
                <a:schemeClr val="bg1"/>
              </a:solidFill>
            </a:endParaRPr>
          </a:p>
        </p:txBody>
      </p:sp>
      <p:sp>
        <p:nvSpPr>
          <p:cNvPr id="216067" name="Folienbildplatzhalter 6"/>
          <p:cNvSpPr>
            <a:spLocks noGrp="1" noRot="1" noChangeAspect="1" noTextEdit="1"/>
          </p:cNvSpPr>
          <p:nvPr>
            <p:ph type="sldImg"/>
          </p:nvPr>
        </p:nvSpPr>
        <p:spPr>
          <a:xfrm>
            <a:off x="546100" y="312738"/>
            <a:ext cx="5730875" cy="4297362"/>
          </a:xfrm>
          <a:ln/>
        </p:spPr>
      </p:sp>
    </p:spTree>
    <p:extLst>
      <p:ext uri="{BB962C8B-B14F-4D97-AF65-F5344CB8AC3E}">
        <p14:creationId xmlns:p14="http://schemas.microsoft.com/office/powerpoint/2010/main" val="409980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5</a:t>
            </a:fld>
            <a:endParaRPr lang="de-DE" dirty="0"/>
          </a:p>
        </p:txBody>
      </p:sp>
    </p:spTree>
    <p:extLst>
      <p:ext uri="{BB962C8B-B14F-4D97-AF65-F5344CB8AC3E}">
        <p14:creationId xmlns:p14="http://schemas.microsoft.com/office/powerpoint/2010/main" val="31981169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r>
              <a:rPr lang="de-DE" dirty="0" smtClean="0"/>
              <a:t>Capacitadores:</a:t>
            </a:r>
            <a:r>
              <a:rPr lang="de-DE" baseline="0" dirty="0" smtClean="0"/>
              <a:t> favor de referiste al instructivo para capacitadores para más instrucciones para estas sesiones</a:t>
            </a:r>
          </a:p>
        </p:txBody>
      </p:sp>
      <p:sp>
        <p:nvSpPr>
          <p:cNvPr id="4" name="Foliennummernplatzhalter 3"/>
          <p:cNvSpPr>
            <a:spLocks noGrp="1"/>
          </p:cNvSpPr>
          <p:nvPr>
            <p:ph type="sldNum" sz="quarter" idx="10"/>
          </p:nvPr>
        </p:nvSpPr>
        <p:spPr/>
        <p:txBody>
          <a:bodyPr/>
          <a:lstStyle/>
          <a:p>
            <a:fld id="{5DE68FD0-3788-495B-9EDE-0A2FDDCF3BD8}" type="slidenum">
              <a:rPr lang="de-DE" smtClean="0">
                <a:solidFill>
                  <a:prstClr val="black"/>
                </a:solidFill>
              </a:rPr>
              <a:pPr/>
              <a:t>51</a:t>
            </a:fld>
            <a:endParaRPr lang="de-DE">
              <a:solidFill>
                <a:prstClr val="black"/>
              </a:solidFill>
            </a:endParaRPr>
          </a:p>
        </p:txBody>
      </p:sp>
    </p:spTree>
    <p:extLst>
      <p:ext uri="{BB962C8B-B14F-4D97-AF65-F5344CB8AC3E}">
        <p14:creationId xmlns:p14="http://schemas.microsoft.com/office/powerpoint/2010/main" val="10521090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Folienbildplatzhalter 1"/>
          <p:cNvSpPr>
            <a:spLocks noGrp="1" noRot="1" noChangeAspect="1" noTextEdit="1"/>
          </p:cNvSpPr>
          <p:nvPr>
            <p:ph type="sldImg"/>
          </p:nvPr>
        </p:nvSpPr>
        <p:spPr>
          <a:xfrm>
            <a:off x="546100" y="312738"/>
            <a:ext cx="5729288" cy="4297362"/>
          </a:xfrm>
          <a:ln/>
        </p:spPr>
      </p:sp>
      <p:sp>
        <p:nvSpPr>
          <p:cNvPr id="2314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ltLang="de-DE" b="0" dirty="0" smtClean="0"/>
              <a:t>M</a:t>
            </a:r>
            <a:r>
              <a:rPr lang="es-ES" altLang="de-DE" b="0" dirty="0" err="1" smtClean="0"/>
              <a:t>ás</a:t>
            </a:r>
            <a:r>
              <a:rPr lang="es-ES" altLang="de-DE" b="0" dirty="0" smtClean="0"/>
              <a:t> detalles se encuentran en la Guía para el desarrollo de sistemas</a:t>
            </a:r>
            <a:r>
              <a:rPr lang="es-ES" altLang="de-DE" b="0" baseline="0" dirty="0" smtClean="0"/>
              <a:t> de M&amp;E nacionales de la GIZ</a:t>
            </a:r>
            <a:r>
              <a:rPr lang="pt-PT" altLang="de-DE" b="0" baseline="0" dirty="0" smtClean="0"/>
              <a:t>: </a:t>
            </a:r>
            <a:r>
              <a:rPr lang="pt-PT" altLang="de-DE" b="0" baseline="0" dirty="0" err="1" smtClean="0"/>
              <a:t>https</a:t>
            </a:r>
            <a:r>
              <a:rPr lang="pt-PT" altLang="de-DE" b="0" baseline="0" dirty="0" smtClean="0"/>
              <a:t>://gc21.giz.de/</a:t>
            </a:r>
            <a:r>
              <a:rPr lang="pt-PT" altLang="de-DE" b="0" baseline="0" dirty="0" err="1" smtClean="0"/>
              <a:t>ibt</a:t>
            </a:r>
            <a:r>
              <a:rPr lang="pt-PT" altLang="de-DE" b="0" baseline="0" dirty="0" smtClean="0"/>
              <a:t>/var/</a:t>
            </a:r>
            <a:r>
              <a:rPr lang="pt-PT" altLang="de-DE" b="0" baseline="0" dirty="0" err="1" smtClean="0"/>
              <a:t>app</a:t>
            </a:r>
            <a:r>
              <a:rPr lang="pt-PT" altLang="de-DE" b="0" baseline="0" dirty="0" smtClean="0"/>
              <a:t>/wp342deP/1443/</a:t>
            </a:r>
            <a:r>
              <a:rPr lang="pt-PT" altLang="de-DE" b="0" baseline="0" dirty="0" err="1" smtClean="0"/>
              <a:t>wp-content</a:t>
            </a:r>
            <a:r>
              <a:rPr lang="pt-PT" altLang="de-DE" b="0" baseline="0" dirty="0" smtClean="0"/>
              <a:t>/</a:t>
            </a:r>
            <a:r>
              <a:rPr lang="pt-PT" altLang="de-DE" b="0" baseline="0" dirty="0" err="1" smtClean="0"/>
              <a:t>uploads</a:t>
            </a:r>
            <a:r>
              <a:rPr lang="pt-PT" altLang="de-DE" b="0" baseline="0" dirty="0" smtClean="0"/>
              <a:t>/</a:t>
            </a:r>
            <a:r>
              <a:rPr lang="pt-PT" altLang="de-DE" b="0" baseline="0" dirty="0" err="1" smtClean="0"/>
              <a:t>filebase</a:t>
            </a:r>
            <a:r>
              <a:rPr lang="pt-PT" altLang="de-DE" b="0" baseline="0" dirty="0" smtClean="0"/>
              <a:t>/</a:t>
            </a:r>
            <a:r>
              <a:rPr lang="pt-PT" altLang="de-DE" b="0" baseline="0" dirty="0" err="1" smtClean="0"/>
              <a:t>uploads</a:t>
            </a:r>
            <a:r>
              <a:rPr lang="pt-PT" altLang="de-DE" b="0" baseline="0" dirty="0" smtClean="0"/>
              <a:t>/giz2015_Developing_national_adaptation_M&amp;E_systems_-_A_guidebook.pdf</a:t>
            </a:r>
          </a:p>
        </p:txBody>
      </p:sp>
      <p:sp>
        <p:nvSpPr>
          <p:cNvPr id="23142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b="1">
                <a:solidFill>
                  <a:schemeClr val="tx1"/>
                </a:solidFill>
                <a:latin typeface="Arial" pitchFamily="34" charset="0"/>
                <a:cs typeface="Arial" pitchFamily="34" charset="0"/>
              </a:defRPr>
            </a:lvl1pPr>
            <a:lvl2pPr marL="742950" indent="-285750" eaLnBrk="0" hangingPunct="0">
              <a:spcBef>
                <a:spcPct val="30000"/>
              </a:spcBef>
              <a:buClr>
                <a:srgbClr val="669900"/>
              </a:buClr>
              <a:buFont typeface="Wingdings" pitchFamily="2" charset="2"/>
              <a:buChar char="§"/>
              <a:defRPr sz="1200">
                <a:solidFill>
                  <a:schemeClr val="tx1"/>
                </a:solidFill>
                <a:latin typeface="Arial" pitchFamily="34" charset="0"/>
                <a:ea typeface="Adobe Fangsong Std R"/>
                <a:cs typeface="Arial" pitchFamily="34" charset="0"/>
              </a:defRPr>
            </a:lvl2pPr>
            <a:lvl3pPr marL="1143000" indent="-228600" eaLnBrk="0" hangingPunct="0">
              <a:spcBef>
                <a:spcPct val="30000"/>
              </a:spcBef>
              <a:buClr>
                <a:srgbClr val="669900"/>
              </a:buClr>
              <a:buFont typeface="Wingdings" pitchFamily="2" charset="2"/>
              <a:buChar char="§"/>
              <a:defRPr sz="1000">
                <a:solidFill>
                  <a:schemeClr val="tx1"/>
                </a:solidFill>
                <a:latin typeface="Arial" pitchFamily="34" charset="0"/>
                <a:ea typeface="Adobe Fangsong Std R"/>
                <a:cs typeface="Arial" pitchFamily="34" charset="0"/>
              </a:defRPr>
            </a:lvl3pPr>
            <a:lvl4pPr marL="1600200" indent="-228600" eaLnBrk="0" hangingPunct="0">
              <a:spcBef>
                <a:spcPct val="30000"/>
              </a:spcBef>
              <a:buClr>
                <a:srgbClr val="669900"/>
              </a:buClr>
              <a:buFont typeface="Wingdings" pitchFamily="2" charset="2"/>
              <a:buChar char="§"/>
              <a:defRPr sz="800">
                <a:solidFill>
                  <a:schemeClr val="tx1"/>
                </a:solidFill>
                <a:latin typeface="Arial" pitchFamily="34" charset="0"/>
                <a:ea typeface="Adobe Fangsong Std R"/>
                <a:cs typeface="Arial" pitchFamily="34" charset="0"/>
              </a:defRPr>
            </a:lvl4pPr>
            <a:lvl5pPr marL="2057400" indent="-228600" eaLnBrk="0" hangingPunct="0">
              <a:spcBef>
                <a:spcPct val="30000"/>
              </a:spcBef>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5pPr>
            <a:lvl6pPr marL="25146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6pPr>
            <a:lvl7pPr marL="29718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7pPr>
            <a:lvl8pPr marL="34290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8pPr>
            <a:lvl9pPr marL="38862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9pPr>
          </a:lstStyle>
          <a:p>
            <a:pPr>
              <a:spcBef>
                <a:spcPct val="0"/>
              </a:spcBef>
            </a:pPr>
            <a:fld id="{40D08D4D-D7F4-4684-95D1-6C41728BCF69}" type="slidenum">
              <a:rPr altLang="de-DE" sz="1000">
                <a:solidFill>
                  <a:srgbClr val="FFFFFF"/>
                </a:solidFill>
              </a:rPr>
              <a:pPr>
                <a:spcBef>
                  <a:spcPct val="0"/>
                </a:spcBef>
              </a:pPr>
              <a:t>52</a:t>
            </a:fld>
            <a:endParaRPr altLang="de-DE" sz="1000">
              <a:solidFill>
                <a:srgbClr val="FFFFFF"/>
              </a:solidFill>
            </a:endParaRPr>
          </a:p>
        </p:txBody>
      </p:sp>
    </p:spTree>
    <p:extLst>
      <p:ext uri="{BB962C8B-B14F-4D97-AF65-F5344CB8AC3E}">
        <p14:creationId xmlns:p14="http://schemas.microsoft.com/office/powerpoint/2010/main" val="10189934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Folienbildplatzhalter 1"/>
          <p:cNvSpPr>
            <a:spLocks noGrp="1" noRot="1" noChangeAspect="1" noTextEdit="1"/>
          </p:cNvSpPr>
          <p:nvPr>
            <p:ph type="sldImg"/>
          </p:nvPr>
        </p:nvSpPr>
        <p:spPr>
          <a:xfrm>
            <a:off x="546100" y="312738"/>
            <a:ext cx="5729288" cy="4297362"/>
          </a:xfrm>
          <a:ln/>
        </p:spPr>
      </p:sp>
      <p:sp>
        <p:nvSpPr>
          <p:cNvPr id="2314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ltLang="de-DE" b="0" dirty="0" smtClean="0"/>
              <a:t>M</a:t>
            </a:r>
            <a:r>
              <a:rPr lang="es-ES" altLang="de-DE" b="0" dirty="0" err="1" smtClean="0"/>
              <a:t>ás</a:t>
            </a:r>
            <a:r>
              <a:rPr lang="es-ES" altLang="de-DE" b="0" dirty="0" smtClean="0"/>
              <a:t> detalles se encuentran en la Guía para el desarrollo de sistemas</a:t>
            </a:r>
            <a:r>
              <a:rPr lang="es-ES" altLang="de-DE" b="0" baseline="0" dirty="0" smtClean="0"/>
              <a:t> de M&amp;E nacionales de la GIZ</a:t>
            </a:r>
            <a:r>
              <a:rPr lang="pt-PT" altLang="de-DE" b="0" baseline="0" dirty="0" smtClean="0"/>
              <a:t>: </a:t>
            </a:r>
            <a:r>
              <a:rPr lang="pt-PT" altLang="de-DE" b="0" baseline="0" dirty="0" err="1" smtClean="0"/>
              <a:t>https</a:t>
            </a:r>
            <a:r>
              <a:rPr lang="pt-PT" altLang="de-DE" b="0" baseline="0" dirty="0" smtClean="0"/>
              <a:t>://gc21.giz.de/</a:t>
            </a:r>
            <a:r>
              <a:rPr lang="pt-PT" altLang="de-DE" b="0" baseline="0" dirty="0" err="1" smtClean="0"/>
              <a:t>ibt</a:t>
            </a:r>
            <a:r>
              <a:rPr lang="pt-PT" altLang="de-DE" b="0" baseline="0" dirty="0" smtClean="0"/>
              <a:t>/var/</a:t>
            </a:r>
            <a:r>
              <a:rPr lang="pt-PT" altLang="de-DE" b="0" baseline="0" dirty="0" err="1" smtClean="0"/>
              <a:t>app</a:t>
            </a:r>
            <a:r>
              <a:rPr lang="pt-PT" altLang="de-DE" b="0" baseline="0" dirty="0" smtClean="0"/>
              <a:t>/wp342deP/1443/</a:t>
            </a:r>
            <a:r>
              <a:rPr lang="pt-PT" altLang="de-DE" b="0" baseline="0" dirty="0" err="1" smtClean="0"/>
              <a:t>wp-content</a:t>
            </a:r>
            <a:r>
              <a:rPr lang="pt-PT" altLang="de-DE" b="0" baseline="0" dirty="0" smtClean="0"/>
              <a:t>/</a:t>
            </a:r>
            <a:r>
              <a:rPr lang="pt-PT" altLang="de-DE" b="0" baseline="0" dirty="0" err="1" smtClean="0"/>
              <a:t>uploads</a:t>
            </a:r>
            <a:r>
              <a:rPr lang="pt-PT" altLang="de-DE" b="0" baseline="0" dirty="0" smtClean="0"/>
              <a:t>/</a:t>
            </a:r>
            <a:r>
              <a:rPr lang="pt-PT" altLang="de-DE" b="0" baseline="0" dirty="0" err="1" smtClean="0"/>
              <a:t>filebase</a:t>
            </a:r>
            <a:r>
              <a:rPr lang="pt-PT" altLang="de-DE" b="0" baseline="0" dirty="0" smtClean="0"/>
              <a:t>/</a:t>
            </a:r>
            <a:r>
              <a:rPr lang="pt-PT" altLang="de-DE" b="0" baseline="0" dirty="0" err="1" smtClean="0"/>
              <a:t>uploads</a:t>
            </a:r>
            <a:r>
              <a:rPr lang="pt-PT" altLang="de-DE" b="0" baseline="0" dirty="0" smtClean="0"/>
              <a:t>/giz2015_Developing_national_adaptation_M&amp;E_systems_-_A_guidebook.pdf</a:t>
            </a:r>
          </a:p>
        </p:txBody>
      </p:sp>
      <p:sp>
        <p:nvSpPr>
          <p:cNvPr id="23142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b="1">
                <a:solidFill>
                  <a:schemeClr val="tx1"/>
                </a:solidFill>
                <a:latin typeface="Arial" pitchFamily="34" charset="0"/>
                <a:cs typeface="Arial" pitchFamily="34" charset="0"/>
              </a:defRPr>
            </a:lvl1pPr>
            <a:lvl2pPr marL="742950" indent="-285750" eaLnBrk="0" hangingPunct="0">
              <a:spcBef>
                <a:spcPct val="30000"/>
              </a:spcBef>
              <a:buClr>
                <a:srgbClr val="669900"/>
              </a:buClr>
              <a:buFont typeface="Wingdings" pitchFamily="2" charset="2"/>
              <a:buChar char="§"/>
              <a:defRPr sz="1200">
                <a:solidFill>
                  <a:schemeClr val="tx1"/>
                </a:solidFill>
                <a:latin typeface="Arial" pitchFamily="34" charset="0"/>
                <a:ea typeface="Adobe Fangsong Std R"/>
                <a:cs typeface="Arial" pitchFamily="34" charset="0"/>
              </a:defRPr>
            </a:lvl2pPr>
            <a:lvl3pPr marL="1143000" indent="-228600" eaLnBrk="0" hangingPunct="0">
              <a:spcBef>
                <a:spcPct val="30000"/>
              </a:spcBef>
              <a:buClr>
                <a:srgbClr val="669900"/>
              </a:buClr>
              <a:buFont typeface="Wingdings" pitchFamily="2" charset="2"/>
              <a:buChar char="§"/>
              <a:defRPr sz="1000">
                <a:solidFill>
                  <a:schemeClr val="tx1"/>
                </a:solidFill>
                <a:latin typeface="Arial" pitchFamily="34" charset="0"/>
                <a:ea typeface="Adobe Fangsong Std R"/>
                <a:cs typeface="Arial" pitchFamily="34" charset="0"/>
              </a:defRPr>
            </a:lvl3pPr>
            <a:lvl4pPr marL="1600200" indent="-228600" eaLnBrk="0" hangingPunct="0">
              <a:spcBef>
                <a:spcPct val="30000"/>
              </a:spcBef>
              <a:buClr>
                <a:srgbClr val="669900"/>
              </a:buClr>
              <a:buFont typeface="Wingdings" pitchFamily="2" charset="2"/>
              <a:buChar char="§"/>
              <a:defRPr sz="800">
                <a:solidFill>
                  <a:schemeClr val="tx1"/>
                </a:solidFill>
                <a:latin typeface="Arial" pitchFamily="34" charset="0"/>
                <a:ea typeface="Adobe Fangsong Std R"/>
                <a:cs typeface="Arial" pitchFamily="34" charset="0"/>
              </a:defRPr>
            </a:lvl4pPr>
            <a:lvl5pPr marL="2057400" indent="-228600" eaLnBrk="0" hangingPunct="0">
              <a:spcBef>
                <a:spcPct val="30000"/>
              </a:spcBef>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5pPr>
            <a:lvl6pPr marL="25146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6pPr>
            <a:lvl7pPr marL="29718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7pPr>
            <a:lvl8pPr marL="34290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8pPr>
            <a:lvl9pPr marL="38862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9pPr>
          </a:lstStyle>
          <a:p>
            <a:pPr>
              <a:spcBef>
                <a:spcPct val="0"/>
              </a:spcBef>
            </a:pPr>
            <a:fld id="{40D08D4D-D7F4-4684-95D1-6C41728BCF69}" type="slidenum">
              <a:rPr altLang="de-DE" sz="1000">
                <a:solidFill>
                  <a:srgbClr val="FFFFFF"/>
                </a:solidFill>
              </a:rPr>
              <a:pPr>
                <a:spcBef>
                  <a:spcPct val="0"/>
                </a:spcBef>
              </a:pPr>
              <a:t>54</a:t>
            </a:fld>
            <a:endParaRPr altLang="de-DE" sz="1000">
              <a:solidFill>
                <a:srgbClr val="FFFFFF"/>
              </a:solidFill>
            </a:endParaRPr>
          </a:p>
        </p:txBody>
      </p:sp>
    </p:spTree>
    <p:extLst>
      <p:ext uri="{BB962C8B-B14F-4D97-AF65-F5344CB8AC3E}">
        <p14:creationId xmlns:p14="http://schemas.microsoft.com/office/powerpoint/2010/main" val="9271419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r>
              <a:rPr lang="de-DE" b="0" dirty="0" smtClean="0"/>
              <a:t>An</a:t>
            </a:r>
            <a:r>
              <a:rPr lang="es-ES" b="0" dirty="0" err="1" smtClean="0"/>
              <a:t>álisis</a:t>
            </a:r>
            <a:r>
              <a:rPr lang="es-ES" b="0" dirty="0" smtClean="0"/>
              <a:t> comparativo</a:t>
            </a:r>
            <a:r>
              <a:rPr lang="es-ES" b="0" baseline="0" dirty="0" smtClean="0"/>
              <a:t> de 10 sistemas nacionales de M&amp;E de la adaptación </a:t>
            </a:r>
            <a:r>
              <a:rPr lang="de-DE" b="1" dirty="0" err="1" smtClean="0">
                <a:solidFill>
                  <a:srgbClr val="669900"/>
                </a:solidFill>
              </a:rPr>
              <a:t>Broad</a:t>
            </a:r>
            <a:r>
              <a:rPr lang="de-DE" b="1" dirty="0" smtClean="0">
                <a:solidFill>
                  <a:srgbClr val="669900"/>
                </a:solidFill>
              </a:rPr>
              <a:t> </a:t>
            </a:r>
            <a:r>
              <a:rPr lang="de-DE" b="1" dirty="0" err="1" smtClean="0">
                <a:solidFill>
                  <a:srgbClr val="669900"/>
                </a:solidFill>
              </a:rPr>
              <a:t>spectrum</a:t>
            </a:r>
            <a:r>
              <a:rPr lang="de-DE" b="1" dirty="0" smtClean="0">
                <a:solidFill>
                  <a:srgbClr val="669900"/>
                </a:solidFill>
              </a:rPr>
              <a:t> </a:t>
            </a:r>
            <a:r>
              <a:rPr lang="de-DE" b="1" dirty="0" err="1" smtClean="0">
                <a:solidFill>
                  <a:srgbClr val="669900"/>
                </a:solidFill>
              </a:rPr>
              <a:t>of</a:t>
            </a:r>
            <a:r>
              <a:rPr lang="de-DE" b="1" dirty="0" smtClean="0">
                <a:solidFill>
                  <a:srgbClr val="669900"/>
                </a:solidFill>
              </a:rPr>
              <a:t> </a:t>
            </a:r>
            <a:r>
              <a:rPr lang="de-DE" b="1" dirty="0" err="1" smtClean="0">
                <a:solidFill>
                  <a:srgbClr val="669900"/>
                </a:solidFill>
              </a:rPr>
              <a:t>purpose</a:t>
            </a:r>
            <a:r>
              <a:rPr lang="de-DE" b="1" dirty="0" smtClean="0">
                <a:solidFill>
                  <a:srgbClr val="669900"/>
                </a:solidFill>
              </a:rPr>
              <a:t> &amp; </a:t>
            </a:r>
            <a:r>
              <a:rPr lang="de-DE" b="1" dirty="0" err="1" smtClean="0">
                <a:solidFill>
                  <a:srgbClr val="669900"/>
                </a:solidFill>
              </a:rPr>
              <a:t>framework</a:t>
            </a:r>
            <a:r>
              <a:rPr lang="de-DE" b="1" dirty="0" smtClean="0">
                <a:solidFill>
                  <a:srgbClr val="669900"/>
                </a:solidFill>
              </a:rPr>
              <a:t> </a:t>
            </a:r>
            <a:r>
              <a:rPr lang="de-DE" b="1" dirty="0" err="1" smtClean="0">
                <a:solidFill>
                  <a:srgbClr val="669900"/>
                </a:solidFill>
              </a:rPr>
              <a:t>conditions</a:t>
            </a:r>
            <a:r>
              <a:rPr lang="de-DE" b="1" dirty="0" smtClean="0">
                <a:solidFill>
                  <a:srgbClr val="669900"/>
                </a:solidFill>
              </a:rPr>
              <a:t> </a:t>
            </a:r>
            <a:r>
              <a:rPr lang="de-DE" b="0" dirty="0" smtClean="0"/>
              <a:t>(IISD &amp; GIZ , 2013): https://gc21.giz.de/ibt/var/app/wp342deP/1443/index.php/knowledge/monitoring-evaluation-2/national-level-adaptation-me/overview-and-analysis-of-10-national-adaptation-systems/</a:t>
            </a:r>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55</a:t>
            </a:fld>
            <a:endParaRPr lang="de-DE" dirty="0"/>
          </a:p>
        </p:txBody>
      </p:sp>
    </p:spTree>
    <p:extLst>
      <p:ext uri="{BB962C8B-B14F-4D97-AF65-F5344CB8AC3E}">
        <p14:creationId xmlns:p14="http://schemas.microsoft.com/office/powerpoint/2010/main" val="17343088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77" indent="-284376" eaLnBrk="0" hangingPunct="0">
              <a:defRPr sz="2200" b="1">
                <a:solidFill>
                  <a:srgbClr val="999999"/>
                </a:solidFill>
                <a:latin typeface="Arial" charset="0"/>
                <a:cs typeface="Arial" charset="0"/>
              </a:defRPr>
            </a:lvl2pPr>
            <a:lvl3pPr marL="1137504" indent="-227501" eaLnBrk="0" hangingPunct="0">
              <a:defRPr sz="2200" b="1">
                <a:solidFill>
                  <a:srgbClr val="999999"/>
                </a:solidFill>
                <a:latin typeface="Arial" charset="0"/>
                <a:cs typeface="Arial" charset="0"/>
              </a:defRPr>
            </a:lvl3pPr>
            <a:lvl4pPr marL="1592505" indent="-227501" eaLnBrk="0" hangingPunct="0">
              <a:defRPr sz="2200" b="1">
                <a:solidFill>
                  <a:srgbClr val="999999"/>
                </a:solidFill>
                <a:latin typeface="Arial" charset="0"/>
                <a:cs typeface="Arial" charset="0"/>
              </a:defRPr>
            </a:lvl4pPr>
            <a:lvl5pPr marL="2047506" indent="-227501" eaLnBrk="0" hangingPunct="0">
              <a:defRPr sz="2200" b="1">
                <a:solidFill>
                  <a:srgbClr val="999999"/>
                </a:solidFill>
                <a:latin typeface="Arial" charset="0"/>
                <a:cs typeface="Arial" charset="0"/>
              </a:defRPr>
            </a:lvl5pPr>
            <a:lvl6pPr marL="2502508" indent="-227501" eaLnBrk="0" fontAlgn="base" hangingPunct="0">
              <a:spcBef>
                <a:spcPct val="0"/>
              </a:spcBef>
              <a:spcAft>
                <a:spcPct val="0"/>
              </a:spcAft>
              <a:defRPr sz="2200" b="1">
                <a:solidFill>
                  <a:srgbClr val="999999"/>
                </a:solidFill>
                <a:latin typeface="Arial" charset="0"/>
                <a:cs typeface="Arial" charset="0"/>
              </a:defRPr>
            </a:lvl6pPr>
            <a:lvl7pPr marL="2957509" indent="-227501" eaLnBrk="0" fontAlgn="base" hangingPunct="0">
              <a:spcBef>
                <a:spcPct val="0"/>
              </a:spcBef>
              <a:spcAft>
                <a:spcPct val="0"/>
              </a:spcAft>
              <a:defRPr sz="2200" b="1">
                <a:solidFill>
                  <a:srgbClr val="999999"/>
                </a:solidFill>
                <a:latin typeface="Arial" charset="0"/>
                <a:cs typeface="Arial" charset="0"/>
              </a:defRPr>
            </a:lvl7pPr>
            <a:lvl8pPr marL="3412511" indent="-227501" eaLnBrk="0" fontAlgn="base" hangingPunct="0">
              <a:spcBef>
                <a:spcPct val="0"/>
              </a:spcBef>
              <a:spcAft>
                <a:spcPct val="0"/>
              </a:spcAft>
              <a:defRPr sz="2200" b="1">
                <a:solidFill>
                  <a:srgbClr val="999999"/>
                </a:solidFill>
                <a:latin typeface="Arial" charset="0"/>
                <a:cs typeface="Arial" charset="0"/>
              </a:defRPr>
            </a:lvl8pPr>
            <a:lvl9pPr marL="3867512" indent="-227501" eaLnBrk="0" fontAlgn="base" hangingPunct="0">
              <a:spcBef>
                <a:spcPct val="0"/>
              </a:spcBef>
              <a:spcAft>
                <a:spcPct val="0"/>
              </a:spcAft>
              <a:defRPr sz="2200" b="1">
                <a:solidFill>
                  <a:srgbClr val="999999"/>
                </a:solidFill>
                <a:latin typeface="Arial" charset="0"/>
                <a:cs typeface="Arial" charset="0"/>
              </a:defRPr>
            </a:lvl9pPr>
          </a:lstStyle>
          <a:p>
            <a:fld id="{E8913C8D-8CB2-4DE7-9A91-3868FCBAC065}" type="slidenum">
              <a:rPr sz="1000">
                <a:solidFill>
                  <a:schemeClr val="bg1"/>
                </a:solidFill>
              </a:rPr>
              <a:pPr/>
              <a:t>57</a:t>
            </a:fld>
            <a:endParaRPr sz="1000">
              <a:solidFill>
                <a:schemeClr val="bg1"/>
              </a:solidFill>
            </a:endParaRPr>
          </a:p>
        </p:txBody>
      </p:sp>
      <p:sp>
        <p:nvSpPr>
          <p:cNvPr id="199683" name="Folienbildplatzhalter 5"/>
          <p:cNvSpPr>
            <a:spLocks noGrp="1" noRot="1" noChangeAspect="1" noTextEdit="1"/>
          </p:cNvSpPr>
          <p:nvPr>
            <p:ph type="sldImg"/>
          </p:nvPr>
        </p:nvSpPr>
        <p:spPr>
          <a:xfrm>
            <a:off x="546100" y="312738"/>
            <a:ext cx="5729288" cy="4297362"/>
          </a:xfrm>
          <a:ln/>
        </p:spPr>
      </p:sp>
      <p:sp>
        <p:nvSpPr>
          <p:cNvPr id="1996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charset="0"/>
              <a:cs typeface="Arial" charset="0"/>
            </a:endParaRPr>
          </a:p>
        </p:txBody>
      </p:sp>
    </p:spTree>
    <p:extLst>
      <p:ext uri="{BB962C8B-B14F-4D97-AF65-F5344CB8AC3E}">
        <p14:creationId xmlns:p14="http://schemas.microsoft.com/office/powerpoint/2010/main" val="8714686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77" indent="-284376" eaLnBrk="0" hangingPunct="0">
              <a:defRPr sz="2200" b="1">
                <a:solidFill>
                  <a:srgbClr val="999999"/>
                </a:solidFill>
                <a:latin typeface="Arial" charset="0"/>
                <a:cs typeface="Arial" charset="0"/>
              </a:defRPr>
            </a:lvl2pPr>
            <a:lvl3pPr marL="1137504" indent="-227501" eaLnBrk="0" hangingPunct="0">
              <a:defRPr sz="2200" b="1">
                <a:solidFill>
                  <a:srgbClr val="999999"/>
                </a:solidFill>
                <a:latin typeface="Arial" charset="0"/>
                <a:cs typeface="Arial" charset="0"/>
              </a:defRPr>
            </a:lvl3pPr>
            <a:lvl4pPr marL="1592505" indent="-227501" eaLnBrk="0" hangingPunct="0">
              <a:defRPr sz="2200" b="1">
                <a:solidFill>
                  <a:srgbClr val="999999"/>
                </a:solidFill>
                <a:latin typeface="Arial" charset="0"/>
                <a:cs typeface="Arial" charset="0"/>
              </a:defRPr>
            </a:lvl4pPr>
            <a:lvl5pPr marL="2047506" indent="-227501" eaLnBrk="0" hangingPunct="0">
              <a:defRPr sz="2200" b="1">
                <a:solidFill>
                  <a:srgbClr val="999999"/>
                </a:solidFill>
                <a:latin typeface="Arial" charset="0"/>
                <a:cs typeface="Arial" charset="0"/>
              </a:defRPr>
            </a:lvl5pPr>
            <a:lvl6pPr marL="2502508" indent="-227501" eaLnBrk="0" fontAlgn="base" hangingPunct="0">
              <a:spcBef>
                <a:spcPct val="0"/>
              </a:spcBef>
              <a:spcAft>
                <a:spcPct val="0"/>
              </a:spcAft>
              <a:defRPr sz="2200" b="1">
                <a:solidFill>
                  <a:srgbClr val="999999"/>
                </a:solidFill>
                <a:latin typeface="Arial" charset="0"/>
                <a:cs typeface="Arial" charset="0"/>
              </a:defRPr>
            </a:lvl6pPr>
            <a:lvl7pPr marL="2957509" indent="-227501" eaLnBrk="0" fontAlgn="base" hangingPunct="0">
              <a:spcBef>
                <a:spcPct val="0"/>
              </a:spcBef>
              <a:spcAft>
                <a:spcPct val="0"/>
              </a:spcAft>
              <a:defRPr sz="2200" b="1">
                <a:solidFill>
                  <a:srgbClr val="999999"/>
                </a:solidFill>
                <a:latin typeface="Arial" charset="0"/>
                <a:cs typeface="Arial" charset="0"/>
              </a:defRPr>
            </a:lvl7pPr>
            <a:lvl8pPr marL="3412511" indent="-227501" eaLnBrk="0" fontAlgn="base" hangingPunct="0">
              <a:spcBef>
                <a:spcPct val="0"/>
              </a:spcBef>
              <a:spcAft>
                <a:spcPct val="0"/>
              </a:spcAft>
              <a:defRPr sz="2200" b="1">
                <a:solidFill>
                  <a:srgbClr val="999999"/>
                </a:solidFill>
                <a:latin typeface="Arial" charset="0"/>
                <a:cs typeface="Arial" charset="0"/>
              </a:defRPr>
            </a:lvl8pPr>
            <a:lvl9pPr marL="3867512" indent="-227501" eaLnBrk="0" fontAlgn="base" hangingPunct="0">
              <a:spcBef>
                <a:spcPct val="0"/>
              </a:spcBef>
              <a:spcAft>
                <a:spcPct val="0"/>
              </a:spcAft>
              <a:defRPr sz="2200" b="1">
                <a:solidFill>
                  <a:srgbClr val="999999"/>
                </a:solidFill>
                <a:latin typeface="Arial" charset="0"/>
                <a:cs typeface="Arial" charset="0"/>
              </a:defRPr>
            </a:lvl9pPr>
          </a:lstStyle>
          <a:p>
            <a:fld id="{E8913C8D-8CB2-4DE7-9A91-3868FCBAC065}" type="slidenum">
              <a:rPr sz="1000">
                <a:solidFill>
                  <a:schemeClr val="bg1"/>
                </a:solidFill>
              </a:rPr>
              <a:pPr/>
              <a:t>59</a:t>
            </a:fld>
            <a:endParaRPr sz="1000">
              <a:solidFill>
                <a:schemeClr val="bg1"/>
              </a:solidFill>
            </a:endParaRPr>
          </a:p>
        </p:txBody>
      </p:sp>
      <p:sp>
        <p:nvSpPr>
          <p:cNvPr id="199683" name="Folienbildplatzhalter 5"/>
          <p:cNvSpPr>
            <a:spLocks noGrp="1" noRot="1" noChangeAspect="1" noTextEdit="1"/>
          </p:cNvSpPr>
          <p:nvPr>
            <p:ph type="sldImg"/>
          </p:nvPr>
        </p:nvSpPr>
        <p:spPr>
          <a:xfrm>
            <a:off x="546100" y="312738"/>
            <a:ext cx="5729288" cy="4297362"/>
          </a:xfrm>
          <a:ln/>
        </p:spPr>
      </p:sp>
      <p:sp>
        <p:nvSpPr>
          <p:cNvPr id="1996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sz="1200" b="0" i="0" u="none" strike="noStrike" kern="1200" baseline="0" noProof="0" dirty="0" smtClean="0">
                <a:solidFill>
                  <a:schemeClr val="tx1"/>
                </a:solidFill>
                <a:latin typeface="Arial" pitchFamily="34" charset="0"/>
                <a:ea typeface="+mn-ea"/>
                <a:cs typeface="Arial" pitchFamily="34" charset="0"/>
              </a:rPr>
              <a:t>Identificar los niveles de </a:t>
            </a:r>
            <a:r>
              <a:rPr lang="es-ES_tradnl" sz="1200" b="1" i="0" u="none" strike="noStrike" kern="1200" baseline="0" noProof="0" dirty="0" smtClean="0">
                <a:solidFill>
                  <a:schemeClr val="tx1"/>
                </a:solidFill>
                <a:latin typeface="Arial" pitchFamily="34" charset="0"/>
                <a:ea typeface="+mn-ea"/>
                <a:cs typeface="Arial" pitchFamily="34" charset="0"/>
              </a:rPr>
              <a:t>aplicación </a:t>
            </a:r>
            <a:r>
              <a:rPr lang="es-ES_tradnl" sz="1200" b="0" i="0" u="none" strike="noStrike" kern="1200" baseline="0" noProof="0" dirty="0" smtClean="0">
                <a:solidFill>
                  <a:schemeClr val="tx1"/>
                </a:solidFill>
                <a:latin typeface="Arial" pitchFamily="34" charset="0"/>
                <a:ea typeface="+mn-ea"/>
                <a:cs typeface="Arial" pitchFamily="34" charset="0"/>
              </a:rPr>
              <a:t>y </a:t>
            </a:r>
            <a:r>
              <a:rPr lang="es-ES_tradnl" sz="1200" b="1" i="0" u="none" strike="noStrike" kern="1200" baseline="0" noProof="0" dirty="0" smtClean="0">
                <a:solidFill>
                  <a:schemeClr val="tx1"/>
                </a:solidFill>
                <a:latin typeface="Arial" pitchFamily="34" charset="0"/>
                <a:ea typeface="+mn-ea"/>
                <a:cs typeface="Arial" pitchFamily="34" charset="0"/>
              </a:rPr>
              <a:t>agregación</a:t>
            </a:r>
            <a:r>
              <a:rPr lang="es-ES_tradnl" sz="1200" b="0" i="0" u="none" strike="noStrike" kern="1200" baseline="0" noProof="0" dirty="0" smtClean="0">
                <a:solidFill>
                  <a:schemeClr val="tx1"/>
                </a:solidFill>
                <a:latin typeface="Arial" pitchFamily="34" charset="0"/>
                <a:ea typeface="+mn-ea"/>
                <a:cs typeface="Arial" pitchFamily="34" charset="0"/>
              </a:rPr>
              <a:t> ayuda a definir el enfoque del sistema de M&amp;E y a asegurar que los actores relevantes sea involucrados en su desarrollo e implementación. </a:t>
            </a:r>
          </a:p>
        </p:txBody>
      </p:sp>
    </p:spTree>
    <p:extLst>
      <p:ext uri="{BB962C8B-B14F-4D97-AF65-F5344CB8AC3E}">
        <p14:creationId xmlns:p14="http://schemas.microsoft.com/office/powerpoint/2010/main" val="11433945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xfrm>
            <a:off x="547688" y="312738"/>
            <a:ext cx="5727700" cy="4297362"/>
          </a:xfrm>
          <a:ln/>
        </p:spPr>
      </p:sp>
      <p:sp>
        <p:nvSpPr>
          <p:cNvPr id="193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8" charset="0"/>
              <a:cs typeface="Arial" charset="0"/>
            </a:endParaRPr>
          </a:p>
        </p:txBody>
      </p:sp>
    </p:spTree>
    <p:extLst>
      <p:ext uri="{BB962C8B-B14F-4D97-AF65-F5344CB8AC3E}">
        <p14:creationId xmlns:p14="http://schemas.microsoft.com/office/powerpoint/2010/main" val="18940154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547688" y="312738"/>
            <a:ext cx="5727700" cy="4297362"/>
          </a:xfrm>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Times" pitchFamily="18" charset="0"/>
                <a:cs typeface="Arial" charset="0"/>
              </a:rPr>
              <a:t>* Resiliente al CC</a:t>
            </a:r>
            <a:r>
              <a:rPr lang="en-US" baseline="0" dirty="0" smtClean="0">
                <a:latin typeface="Times" pitchFamily="18" charset="0"/>
                <a:cs typeface="Arial" charset="0"/>
              </a:rPr>
              <a:t> = climate proofed</a:t>
            </a:r>
            <a:endParaRPr lang="en-US" dirty="0" smtClean="0">
              <a:latin typeface="Times" pitchFamily="18" charset="0"/>
              <a:cs typeface="Arial" charset="0"/>
            </a:endParaRPr>
          </a:p>
        </p:txBody>
      </p:sp>
    </p:spTree>
    <p:extLst>
      <p:ext uri="{BB962C8B-B14F-4D97-AF65-F5344CB8AC3E}">
        <p14:creationId xmlns:p14="http://schemas.microsoft.com/office/powerpoint/2010/main" val="14660490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xfrm>
            <a:off x="547688" y="312738"/>
            <a:ext cx="5727700" cy="4297362"/>
          </a:xfrm>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8" charset="0"/>
              <a:cs typeface="Arial" charset="0"/>
            </a:endParaRPr>
          </a:p>
        </p:txBody>
      </p:sp>
    </p:spTree>
    <p:extLst>
      <p:ext uri="{BB962C8B-B14F-4D97-AF65-F5344CB8AC3E}">
        <p14:creationId xmlns:p14="http://schemas.microsoft.com/office/powerpoint/2010/main" val="17069700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cs typeface="Arial" charset="0"/>
            </a:endParaRPr>
          </a:p>
        </p:txBody>
      </p:sp>
      <p:sp>
        <p:nvSpPr>
          <p:cNvPr id="196611"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84" indent="-284378" eaLnBrk="0" hangingPunct="0">
              <a:defRPr sz="2200" b="1">
                <a:solidFill>
                  <a:srgbClr val="999999"/>
                </a:solidFill>
                <a:latin typeface="Arial" charset="0"/>
                <a:cs typeface="Arial" charset="0"/>
              </a:defRPr>
            </a:lvl2pPr>
            <a:lvl3pPr marL="1137514" indent="-227503" eaLnBrk="0" hangingPunct="0">
              <a:defRPr sz="2200" b="1">
                <a:solidFill>
                  <a:srgbClr val="999999"/>
                </a:solidFill>
                <a:latin typeface="Arial" charset="0"/>
                <a:cs typeface="Arial" charset="0"/>
              </a:defRPr>
            </a:lvl3pPr>
            <a:lvl4pPr marL="1592519" indent="-227503" eaLnBrk="0" hangingPunct="0">
              <a:defRPr sz="2200" b="1">
                <a:solidFill>
                  <a:srgbClr val="999999"/>
                </a:solidFill>
                <a:latin typeface="Arial" charset="0"/>
                <a:cs typeface="Arial" charset="0"/>
              </a:defRPr>
            </a:lvl4pPr>
            <a:lvl5pPr marL="2047524" indent="-227503" eaLnBrk="0" hangingPunct="0">
              <a:defRPr sz="2200" b="1">
                <a:solidFill>
                  <a:srgbClr val="999999"/>
                </a:solidFill>
                <a:latin typeface="Arial" charset="0"/>
                <a:cs typeface="Arial" charset="0"/>
              </a:defRPr>
            </a:lvl5pPr>
            <a:lvl6pPr marL="2502530" indent="-227503" eaLnBrk="0" fontAlgn="base" hangingPunct="0">
              <a:spcBef>
                <a:spcPct val="0"/>
              </a:spcBef>
              <a:spcAft>
                <a:spcPct val="0"/>
              </a:spcAft>
              <a:defRPr sz="2200" b="1">
                <a:solidFill>
                  <a:srgbClr val="999999"/>
                </a:solidFill>
                <a:latin typeface="Arial" charset="0"/>
                <a:cs typeface="Arial" charset="0"/>
              </a:defRPr>
            </a:lvl6pPr>
            <a:lvl7pPr marL="2957535" indent="-227503" eaLnBrk="0" fontAlgn="base" hangingPunct="0">
              <a:spcBef>
                <a:spcPct val="0"/>
              </a:spcBef>
              <a:spcAft>
                <a:spcPct val="0"/>
              </a:spcAft>
              <a:defRPr sz="2200" b="1">
                <a:solidFill>
                  <a:srgbClr val="999999"/>
                </a:solidFill>
                <a:latin typeface="Arial" charset="0"/>
                <a:cs typeface="Arial" charset="0"/>
              </a:defRPr>
            </a:lvl7pPr>
            <a:lvl8pPr marL="3412541" indent="-227503" eaLnBrk="0" fontAlgn="base" hangingPunct="0">
              <a:spcBef>
                <a:spcPct val="0"/>
              </a:spcBef>
              <a:spcAft>
                <a:spcPct val="0"/>
              </a:spcAft>
              <a:defRPr sz="2200" b="1">
                <a:solidFill>
                  <a:srgbClr val="999999"/>
                </a:solidFill>
                <a:latin typeface="Arial" charset="0"/>
                <a:cs typeface="Arial" charset="0"/>
              </a:defRPr>
            </a:lvl8pPr>
            <a:lvl9pPr marL="3867546" indent="-227503" eaLnBrk="0" fontAlgn="base" hangingPunct="0">
              <a:spcBef>
                <a:spcPct val="0"/>
              </a:spcBef>
              <a:spcAft>
                <a:spcPct val="0"/>
              </a:spcAft>
              <a:defRPr sz="2200" b="1">
                <a:solidFill>
                  <a:srgbClr val="999999"/>
                </a:solidFill>
                <a:latin typeface="Arial" charset="0"/>
                <a:cs typeface="Arial" charset="0"/>
              </a:defRPr>
            </a:lvl9pPr>
          </a:lstStyle>
          <a:p>
            <a:fld id="{8BDDE663-7E86-469D-953B-DD755F082779}" type="slidenum">
              <a:rPr sz="1000">
                <a:solidFill>
                  <a:prstClr val="white"/>
                </a:solidFill>
              </a:rPr>
              <a:pPr/>
              <a:t>64</a:t>
            </a:fld>
            <a:endParaRPr sz="1000">
              <a:solidFill>
                <a:prstClr val="white"/>
              </a:solidFill>
            </a:endParaRPr>
          </a:p>
        </p:txBody>
      </p:sp>
      <p:sp>
        <p:nvSpPr>
          <p:cNvPr id="196612" name="Folienbildplatzhalter 6"/>
          <p:cNvSpPr>
            <a:spLocks noGrp="1" noRot="1" noChangeAspect="1" noTextEdit="1"/>
          </p:cNvSpPr>
          <p:nvPr>
            <p:ph type="sldImg"/>
          </p:nvPr>
        </p:nvSpPr>
        <p:spPr>
          <a:xfrm>
            <a:off x="547688" y="312738"/>
            <a:ext cx="5727700" cy="4297362"/>
          </a:xfrm>
          <a:ln/>
        </p:spPr>
      </p:sp>
    </p:spTree>
    <p:extLst>
      <p:ext uri="{BB962C8B-B14F-4D97-AF65-F5344CB8AC3E}">
        <p14:creationId xmlns:p14="http://schemas.microsoft.com/office/powerpoint/2010/main" val="1729140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xfrm>
            <a:off x="546100" y="312738"/>
            <a:ext cx="5730875" cy="4297362"/>
          </a:xfrm>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smtClean="0">
                <a:latin typeface="Times" pitchFamily="18" charset="0"/>
                <a:cs typeface="Arial" charset="0"/>
              </a:rPr>
              <a:t>http://harvardmagazine.com/2003/09/making-the-case-html </a:t>
            </a:r>
          </a:p>
        </p:txBody>
      </p:sp>
      <p:sp>
        <p:nvSpPr>
          <p:cNvPr id="178180"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21E2552B-946A-46BA-8815-B18C49434F8D}" type="slidenum">
              <a:rPr sz="1000" smtClean="0">
                <a:solidFill>
                  <a:schemeClr val="bg1"/>
                </a:solidFill>
              </a:rPr>
              <a:pPr/>
              <a:t>6</a:t>
            </a:fld>
            <a:endParaRPr sz="1000" smtClean="0">
              <a:solidFill>
                <a:schemeClr val="bg1"/>
              </a:solidFill>
            </a:endParaRPr>
          </a:p>
        </p:txBody>
      </p:sp>
    </p:spTree>
    <p:extLst>
      <p:ext uri="{BB962C8B-B14F-4D97-AF65-F5344CB8AC3E}">
        <p14:creationId xmlns:p14="http://schemas.microsoft.com/office/powerpoint/2010/main" val="1380164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cs typeface="Arial" charset="0"/>
            </a:endParaRPr>
          </a:p>
        </p:txBody>
      </p:sp>
      <p:sp>
        <p:nvSpPr>
          <p:cNvPr id="197635"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84" indent="-284378" eaLnBrk="0" hangingPunct="0">
              <a:defRPr sz="2200" b="1">
                <a:solidFill>
                  <a:srgbClr val="999999"/>
                </a:solidFill>
                <a:latin typeface="Arial" charset="0"/>
                <a:cs typeface="Arial" charset="0"/>
              </a:defRPr>
            </a:lvl2pPr>
            <a:lvl3pPr marL="1137514" indent="-227503" eaLnBrk="0" hangingPunct="0">
              <a:defRPr sz="2200" b="1">
                <a:solidFill>
                  <a:srgbClr val="999999"/>
                </a:solidFill>
                <a:latin typeface="Arial" charset="0"/>
                <a:cs typeface="Arial" charset="0"/>
              </a:defRPr>
            </a:lvl3pPr>
            <a:lvl4pPr marL="1592519" indent="-227503" eaLnBrk="0" hangingPunct="0">
              <a:defRPr sz="2200" b="1">
                <a:solidFill>
                  <a:srgbClr val="999999"/>
                </a:solidFill>
                <a:latin typeface="Arial" charset="0"/>
                <a:cs typeface="Arial" charset="0"/>
              </a:defRPr>
            </a:lvl4pPr>
            <a:lvl5pPr marL="2047524" indent="-227503" eaLnBrk="0" hangingPunct="0">
              <a:defRPr sz="2200" b="1">
                <a:solidFill>
                  <a:srgbClr val="999999"/>
                </a:solidFill>
                <a:latin typeface="Arial" charset="0"/>
                <a:cs typeface="Arial" charset="0"/>
              </a:defRPr>
            </a:lvl5pPr>
            <a:lvl6pPr marL="2502530" indent="-227503" eaLnBrk="0" fontAlgn="base" hangingPunct="0">
              <a:spcBef>
                <a:spcPct val="0"/>
              </a:spcBef>
              <a:spcAft>
                <a:spcPct val="0"/>
              </a:spcAft>
              <a:defRPr sz="2200" b="1">
                <a:solidFill>
                  <a:srgbClr val="999999"/>
                </a:solidFill>
                <a:latin typeface="Arial" charset="0"/>
                <a:cs typeface="Arial" charset="0"/>
              </a:defRPr>
            </a:lvl6pPr>
            <a:lvl7pPr marL="2957535" indent="-227503" eaLnBrk="0" fontAlgn="base" hangingPunct="0">
              <a:spcBef>
                <a:spcPct val="0"/>
              </a:spcBef>
              <a:spcAft>
                <a:spcPct val="0"/>
              </a:spcAft>
              <a:defRPr sz="2200" b="1">
                <a:solidFill>
                  <a:srgbClr val="999999"/>
                </a:solidFill>
                <a:latin typeface="Arial" charset="0"/>
                <a:cs typeface="Arial" charset="0"/>
              </a:defRPr>
            </a:lvl7pPr>
            <a:lvl8pPr marL="3412541" indent="-227503" eaLnBrk="0" fontAlgn="base" hangingPunct="0">
              <a:spcBef>
                <a:spcPct val="0"/>
              </a:spcBef>
              <a:spcAft>
                <a:spcPct val="0"/>
              </a:spcAft>
              <a:defRPr sz="2200" b="1">
                <a:solidFill>
                  <a:srgbClr val="999999"/>
                </a:solidFill>
                <a:latin typeface="Arial" charset="0"/>
                <a:cs typeface="Arial" charset="0"/>
              </a:defRPr>
            </a:lvl8pPr>
            <a:lvl9pPr marL="3867546" indent="-227503" eaLnBrk="0" fontAlgn="base" hangingPunct="0">
              <a:spcBef>
                <a:spcPct val="0"/>
              </a:spcBef>
              <a:spcAft>
                <a:spcPct val="0"/>
              </a:spcAft>
              <a:defRPr sz="2200" b="1">
                <a:solidFill>
                  <a:srgbClr val="999999"/>
                </a:solidFill>
                <a:latin typeface="Arial" charset="0"/>
                <a:cs typeface="Arial" charset="0"/>
              </a:defRPr>
            </a:lvl9pPr>
          </a:lstStyle>
          <a:p>
            <a:fld id="{911F3B5B-391E-4C3F-A220-CDC5648E3A0A}" type="slidenum">
              <a:rPr sz="1000">
                <a:solidFill>
                  <a:prstClr val="white"/>
                </a:solidFill>
              </a:rPr>
              <a:pPr/>
              <a:t>65</a:t>
            </a:fld>
            <a:endParaRPr sz="1000">
              <a:solidFill>
                <a:prstClr val="white"/>
              </a:solidFill>
            </a:endParaRPr>
          </a:p>
        </p:txBody>
      </p:sp>
      <p:sp>
        <p:nvSpPr>
          <p:cNvPr id="197636" name="Folienbildplatzhalter 6"/>
          <p:cNvSpPr>
            <a:spLocks noGrp="1" noRot="1" noChangeAspect="1" noTextEdit="1"/>
          </p:cNvSpPr>
          <p:nvPr>
            <p:ph type="sldImg"/>
          </p:nvPr>
        </p:nvSpPr>
        <p:spPr>
          <a:xfrm>
            <a:off x="547688" y="312738"/>
            <a:ext cx="5727700" cy="4297362"/>
          </a:xfrm>
          <a:ln/>
        </p:spPr>
      </p:sp>
    </p:spTree>
    <p:extLst>
      <p:ext uri="{BB962C8B-B14F-4D97-AF65-F5344CB8AC3E}">
        <p14:creationId xmlns:p14="http://schemas.microsoft.com/office/powerpoint/2010/main" val="4148333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endParaRPr lang="de-DE" b="1"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66</a:t>
            </a:fld>
            <a:endParaRPr lang="de-DE" dirty="0"/>
          </a:p>
        </p:txBody>
      </p:sp>
    </p:spTree>
    <p:extLst>
      <p:ext uri="{BB962C8B-B14F-4D97-AF65-F5344CB8AC3E}">
        <p14:creationId xmlns:p14="http://schemas.microsoft.com/office/powerpoint/2010/main" val="210274132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Folienbildplatzhalter 1"/>
          <p:cNvSpPr>
            <a:spLocks noGrp="1" noRot="1" noChangeAspect="1" noTextEdit="1"/>
          </p:cNvSpPr>
          <p:nvPr>
            <p:ph type="sldImg"/>
          </p:nvPr>
        </p:nvSpPr>
        <p:spPr>
          <a:xfrm>
            <a:off x="546100" y="312738"/>
            <a:ext cx="5729288" cy="4297362"/>
          </a:xfrm>
          <a:ln/>
        </p:spPr>
      </p:sp>
      <p:sp>
        <p:nvSpPr>
          <p:cNvPr id="2314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ltLang="de-DE" b="0" dirty="0" smtClean="0"/>
              <a:t>M</a:t>
            </a:r>
            <a:r>
              <a:rPr lang="es-ES" altLang="de-DE" b="0" dirty="0" err="1" smtClean="0"/>
              <a:t>ás</a:t>
            </a:r>
            <a:r>
              <a:rPr lang="es-ES" altLang="de-DE" b="0" dirty="0" smtClean="0"/>
              <a:t> detalles se encuentran en la Guía para el desarrollo de sistemas</a:t>
            </a:r>
            <a:r>
              <a:rPr lang="es-ES" altLang="de-DE" b="0" baseline="0" dirty="0" smtClean="0"/>
              <a:t> de M&amp;E nacionales de la GIZ</a:t>
            </a:r>
            <a:r>
              <a:rPr lang="pt-PT" altLang="de-DE" b="0" baseline="0" dirty="0" smtClean="0"/>
              <a:t>: </a:t>
            </a:r>
            <a:r>
              <a:rPr lang="pt-PT" altLang="de-DE" b="0" baseline="0" dirty="0" err="1" smtClean="0"/>
              <a:t>https</a:t>
            </a:r>
            <a:r>
              <a:rPr lang="pt-PT" altLang="de-DE" b="0" baseline="0" dirty="0" smtClean="0"/>
              <a:t>://gc21.giz.de/</a:t>
            </a:r>
            <a:r>
              <a:rPr lang="pt-PT" altLang="de-DE" b="0" baseline="0" dirty="0" err="1" smtClean="0"/>
              <a:t>ibt</a:t>
            </a:r>
            <a:r>
              <a:rPr lang="pt-PT" altLang="de-DE" b="0" baseline="0" dirty="0" smtClean="0"/>
              <a:t>/var/</a:t>
            </a:r>
            <a:r>
              <a:rPr lang="pt-PT" altLang="de-DE" b="0" baseline="0" dirty="0" err="1" smtClean="0"/>
              <a:t>app</a:t>
            </a:r>
            <a:r>
              <a:rPr lang="pt-PT" altLang="de-DE" b="0" baseline="0" dirty="0" smtClean="0"/>
              <a:t>/wp342deP/1443/</a:t>
            </a:r>
            <a:r>
              <a:rPr lang="pt-PT" altLang="de-DE" b="0" baseline="0" dirty="0" err="1" smtClean="0"/>
              <a:t>wp-content</a:t>
            </a:r>
            <a:r>
              <a:rPr lang="pt-PT" altLang="de-DE" b="0" baseline="0" dirty="0" smtClean="0"/>
              <a:t>/</a:t>
            </a:r>
            <a:r>
              <a:rPr lang="pt-PT" altLang="de-DE" b="0" baseline="0" dirty="0" err="1" smtClean="0"/>
              <a:t>uploads</a:t>
            </a:r>
            <a:r>
              <a:rPr lang="pt-PT" altLang="de-DE" b="0" baseline="0" dirty="0" smtClean="0"/>
              <a:t>/</a:t>
            </a:r>
            <a:r>
              <a:rPr lang="pt-PT" altLang="de-DE" b="0" baseline="0" dirty="0" err="1" smtClean="0"/>
              <a:t>filebase</a:t>
            </a:r>
            <a:r>
              <a:rPr lang="pt-PT" altLang="de-DE" b="0" baseline="0" dirty="0" smtClean="0"/>
              <a:t>/</a:t>
            </a:r>
            <a:r>
              <a:rPr lang="pt-PT" altLang="de-DE" b="0" baseline="0" dirty="0" err="1" smtClean="0"/>
              <a:t>uploads</a:t>
            </a:r>
            <a:r>
              <a:rPr lang="pt-PT" altLang="de-DE" b="0" baseline="0" dirty="0" smtClean="0"/>
              <a:t>/giz2015_Developing_national_adaptation_M&amp;E_systems_-_A_guidebook.pdf</a:t>
            </a:r>
          </a:p>
        </p:txBody>
      </p:sp>
      <p:sp>
        <p:nvSpPr>
          <p:cNvPr id="23142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b="1">
                <a:solidFill>
                  <a:schemeClr val="tx1"/>
                </a:solidFill>
                <a:latin typeface="Arial" pitchFamily="34" charset="0"/>
                <a:cs typeface="Arial" pitchFamily="34" charset="0"/>
              </a:defRPr>
            </a:lvl1pPr>
            <a:lvl2pPr marL="742950" indent="-285750" eaLnBrk="0" hangingPunct="0">
              <a:spcBef>
                <a:spcPct val="30000"/>
              </a:spcBef>
              <a:buClr>
                <a:srgbClr val="669900"/>
              </a:buClr>
              <a:buFont typeface="Wingdings" pitchFamily="2" charset="2"/>
              <a:buChar char="§"/>
              <a:defRPr sz="1200">
                <a:solidFill>
                  <a:schemeClr val="tx1"/>
                </a:solidFill>
                <a:latin typeface="Arial" pitchFamily="34" charset="0"/>
                <a:ea typeface="Adobe Fangsong Std R"/>
                <a:cs typeface="Arial" pitchFamily="34" charset="0"/>
              </a:defRPr>
            </a:lvl2pPr>
            <a:lvl3pPr marL="1143000" indent="-228600" eaLnBrk="0" hangingPunct="0">
              <a:spcBef>
                <a:spcPct val="30000"/>
              </a:spcBef>
              <a:buClr>
                <a:srgbClr val="669900"/>
              </a:buClr>
              <a:buFont typeface="Wingdings" pitchFamily="2" charset="2"/>
              <a:buChar char="§"/>
              <a:defRPr sz="1000">
                <a:solidFill>
                  <a:schemeClr val="tx1"/>
                </a:solidFill>
                <a:latin typeface="Arial" pitchFamily="34" charset="0"/>
                <a:ea typeface="Adobe Fangsong Std R"/>
                <a:cs typeface="Arial" pitchFamily="34" charset="0"/>
              </a:defRPr>
            </a:lvl3pPr>
            <a:lvl4pPr marL="1600200" indent="-228600" eaLnBrk="0" hangingPunct="0">
              <a:spcBef>
                <a:spcPct val="30000"/>
              </a:spcBef>
              <a:buClr>
                <a:srgbClr val="669900"/>
              </a:buClr>
              <a:buFont typeface="Wingdings" pitchFamily="2" charset="2"/>
              <a:buChar char="§"/>
              <a:defRPr sz="800">
                <a:solidFill>
                  <a:schemeClr val="tx1"/>
                </a:solidFill>
                <a:latin typeface="Arial" pitchFamily="34" charset="0"/>
                <a:ea typeface="Adobe Fangsong Std R"/>
                <a:cs typeface="Arial" pitchFamily="34" charset="0"/>
              </a:defRPr>
            </a:lvl4pPr>
            <a:lvl5pPr marL="2057400" indent="-228600" eaLnBrk="0" hangingPunct="0">
              <a:spcBef>
                <a:spcPct val="30000"/>
              </a:spcBef>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5pPr>
            <a:lvl6pPr marL="25146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6pPr>
            <a:lvl7pPr marL="29718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7pPr>
            <a:lvl8pPr marL="34290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8pPr>
            <a:lvl9pPr marL="38862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9pPr>
          </a:lstStyle>
          <a:p>
            <a:pPr>
              <a:spcBef>
                <a:spcPct val="0"/>
              </a:spcBef>
            </a:pPr>
            <a:fld id="{40D08D4D-D7F4-4684-95D1-6C41728BCF69}" type="slidenum">
              <a:rPr altLang="de-DE" sz="1000">
                <a:solidFill>
                  <a:srgbClr val="FFFFFF"/>
                </a:solidFill>
              </a:rPr>
              <a:pPr>
                <a:spcBef>
                  <a:spcPct val="0"/>
                </a:spcBef>
              </a:pPr>
              <a:t>67</a:t>
            </a:fld>
            <a:endParaRPr altLang="de-DE" sz="1000">
              <a:solidFill>
                <a:srgbClr val="FFFFFF"/>
              </a:solidFill>
            </a:endParaRPr>
          </a:p>
        </p:txBody>
      </p:sp>
    </p:spTree>
    <p:extLst>
      <p:ext uri="{BB962C8B-B14F-4D97-AF65-F5344CB8AC3E}">
        <p14:creationId xmlns:p14="http://schemas.microsoft.com/office/powerpoint/2010/main" val="1272780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s-ES_tradnl" b="0" noProof="0" dirty="0" smtClean="0"/>
              <a:t>El M&amp;E de adaptación a nivel nacional</a:t>
            </a:r>
            <a:r>
              <a:rPr lang="es-ES_tradnl" b="0" baseline="0" noProof="0" dirty="0" smtClean="0"/>
              <a:t> se puede enfocar en el proceso o en los resultados de adaptación.</a:t>
            </a:r>
          </a:p>
          <a:p>
            <a:pPr marL="171450" indent="-171450">
              <a:buFont typeface="Arial" panose="020B0604020202020204" pitchFamily="34" charset="0"/>
              <a:buChar char="•"/>
            </a:pPr>
            <a:r>
              <a:rPr lang="es-ES_tradnl" b="0" baseline="0" noProof="0" dirty="0" smtClean="0"/>
              <a:t>Muchos sistemas revisados hasta ahora toman un enfoque híbrido, considerando la visión tanto en el proceso como en los resultados.</a:t>
            </a:r>
          </a:p>
          <a:p>
            <a:pPr marL="171450" indent="-171450">
              <a:buFont typeface="Arial" panose="020B0604020202020204" pitchFamily="34" charset="0"/>
              <a:buChar char="•"/>
            </a:pPr>
            <a:r>
              <a:rPr lang="es-ES_tradnl" b="0" baseline="0" noProof="0" dirty="0" smtClean="0"/>
              <a:t>El enfoque del sistema M&amp;E de la adaptación está relacionado con sus propósitos:</a:t>
            </a:r>
          </a:p>
          <a:p>
            <a:pPr marL="352425" lvl="1" indent="-171450">
              <a:buFont typeface="Arial" panose="020B0604020202020204" pitchFamily="34" charset="0"/>
              <a:buChar char="•"/>
            </a:pPr>
            <a:r>
              <a:rPr lang="es-ES_tradnl" b="1" baseline="0" noProof="0" dirty="0" smtClean="0"/>
              <a:t>Monitorear el proceso </a:t>
            </a:r>
            <a:r>
              <a:rPr lang="es-ES_tradnl" b="0" baseline="0" noProof="0" dirty="0" smtClean="0"/>
              <a:t>puede ayudar a informar cualquiera de los 3 propósitos (aprender, rendición de cuentas o gestión de la adaptación) de la sesión anterior. Es esencial apoyar la gestión adaptativa, lo que requiere revisar que la política, plan o intervención estén en línea.</a:t>
            </a:r>
          </a:p>
          <a:p>
            <a:pPr marL="352425" lvl="1" indent="-171450">
              <a:buFont typeface="Arial" panose="020B0604020202020204" pitchFamily="34" charset="0"/>
              <a:buChar char="•"/>
            </a:pPr>
            <a:r>
              <a:rPr lang="es-ES_tradnl" b="0" baseline="0" noProof="0" dirty="0" smtClean="0"/>
              <a:t>El enfoque en los resultados de adaptación se refiere a evaluar cambios que resultan de la implementación de políticas o acciones de adaptación.</a:t>
            </a:r>
            <a:endParaRPr lang="es-ES_tradnl" b="0" noProof="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68</a:t>
            </a:fld>
            <a:endParaRPr lang="de-DE" dirty="0"/>
          </a:p>
        </p:txBody>
      </p:sp>
    </p:spTree>
    <p:extLst>
      <p:ext uri="{BB962C8B-B14F-4D97-AF65-F5344CB8AC3E}">
        <p14:creationId xmlns:p14="http://schemas.microsoft.com/office/powerpoint/2010/main" val="12257593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0FC486B0-E611-4708-9C23-0C73E563E656}" type="slidenum">
              <a:rPr lang="de-DE" smtClean="0"/>
              <a:pPr/>
              <a:t>69</a:t>
            </a:fld>
            <a:endParaRPr lang="de-DE" dirty="0"/>
          </a:p>
        </p:txBody>
      </p:sp>
    </p:spTree>
    <p:extLst>
      <p:ext uri="{BB962C8B-B14F-4D97-AF65-F5344CB8AC3E}">
        <p14:creationId xmlns:p14="http://schemas.microsoft.com/office/powerpoint/2010/main" val="17167194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70</a:t>
            </a:fld>
            <a:endParaRPr lang="de-DE" dirty="0"/>
          </a:p>
        </p:txBody>
      </p:sp>
    </p:spTree>
    <p:extLst>
      <p:ext uri="{BB962C8B-B14F-4D97-AF65-F5344CB8AC3E}">
        <p14:creationId xmlns:p14="http://schemas.microsoft.com/office/powerpoint/2010/main" val="18524543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r>
              <a:rPr lang="es-ES_tradnl" b="0" noProof="0" dirty="0" smtClean="0"/>
              <a:t>Un indicador</a:t>
            </a:r>
            <a:r>
              <a:rPr lang="es-ES_tradnl" b="0" baseline="0" noProof="0" dirty="0" smtClean="0"/>
              <a:t> NO es específico si, por ejemplo, es formulado como un objetivo y entonces genera cuestionamiento sobre cómo se pueden medir o verificar los resultados esperados; si utiliza una formulación poco clara tal como “resultado sostenible”. </a:t>
            </a:r>
          </a:p>
          <a:p>
            <a:r>
              <a:rPr lang="es-ES_tradnl" b="0" baseline="0" noProof="0" dirty="0" smtClean="0"/>
              <a:t>Atención: no todos los indicadores requieren de metas – la meta de monitoreo puede ser también para observar las tendencias de los impactos del cambio climático (como se hace en parte del sistema de M&amp;E de la adaptación en Alemania).</a:t>
            </a:r>
            <a:endParaRPr lang="es-ES_tradnl" b="0" noProof="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71</a:t>
            </a:fld>
            <a:endParaRPr lang="de-DE" dirty="0"/>
          </a:p>
        </p:txBody>
      </p:sp>
    </p:spTree>
    <p:extLst>
      <p:ext uri="{BB962C8B-B14F-4D97-AF65-F5344CB8AC3E}">
        <p14:creationId xmlns:p14="http://schemas.microsoft.com/office/powerpoint/2010/main" val="147046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547688" y="312738"/>
            <a:ext cx="5727700" cy="4297362"/>
          </a:xfrm>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8" charset="0"/>
              <a:cs typeface="Arial" charset="0"/>
            </a:endParaRPr>
          </a:p>
        </p:txBody>
      </p:sp>
    </p:spTree>
    <p:extLst>
      <p:ext uri="{BB962C8B-B14F-4D97-AF65-F5344CB8AC3E}">
        <p14:creationId xmlns:p14="http://schemas.microsoft.com/office/powerpoint/2010/main" val="4698752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Folienbildplatzhalter 1"/>
          <p:cNvSpPr>
            <a:spLocks noGrp="1" noRot="1" noChangeAspect="1" noTextEdit="1"/>
          </p:cNvSpPr>
          <p:nvPr>
            <p:ph type="sldImg"/>
          </p:nvPr>
        </p:nvSpPr>
        <p:spPr>
          <a:xfrm>
            <a:off x="546100" y="312738"/>
            <a:ext cx="5729288" cy="4297362"/>
          </a:xfrm>
          <a:ln/>
        </p:spPr>
      </p:sp>
      <p:sp>
        <p:nvSpPr>
          <p:cNvPr id="2314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ltLang="de-DE" b="0" smtClean="0"/>
              <a:t>Further details can be found in GIZ’s national M&amp;E </a:t>
            </a:r>
            <a:r>
              <a:rPr lang="pt-PT" altLang="de-DE" b="0" baseline="0" smtClean="0"/>
              <a:t>Guidebook: https://gc21.giz.de/ibt/var/app/wp342deP/1443/wp-content/uploads/filebase/uploads/giz2015_Developing_national_adaptation_M&amp;E_systems_-_A_guidebook.pdf</a:t>
            </a:r>
          </a:p>
        </p:txBody>
      </p:sp>
      <p:sp>
        <p:nvSpPr>
          <p:cNvPr id="23142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b="1">
                <a:solidFill>
                  <a:schemeClr val="tx1"/>
                </a:solidFill>
                <a:latin typeface="Arial" pitchFamily="34" charset="0"/>
                <a:cs typeface="Arial" pitchFamily="34" charset="0"/>
              </a:defRPr>
            </a:lvl1pPr>
            <a:lvl2pPr marL="742950" indent="-285750" eaLnBrk="0" hangingPunct="0">
              <a:spcBef>
                <a:spcPct val="30000"/>
              </a:spcBef>
              <a:buClr>
                <a:srgbClr val="669900"/>
              </a:buClr>
              <a:buFont typeface="Wingdings" pitchFamily="2" charset="2"/>
              <a:buChar char="§"/>
              <a:defRPr sz="1200">
                <a:solidFill>
                  <a:schemeClr val="tx1"/>
                </a:solidFill>
                <a:latin typeface="Arial" pitchFamily="34" charset="0"/>
                <a:ea typeface="Adobe Fangsong Std R"/>
                <a:cs typeface="Arial" pitchFamily="34" charset="0"/>
              </a:defRPr>
            </a:lvl2pPr>
            <a:lvl3pPr marL="1143000" indent="-228600" eaLnBrk="0" hangingPunct="0">
              <a:spcBef>
                <a:spcPct val="30000"/>
              </a:spcBef>
              <a:buClr>
                <a:srgbClr val="669900"/>
              </a:buClr>
              <a:buFont typeface="Wingdings" pitchFamily="2" charset="2"/>
              <a:buChar char="§"/>
              <a:defRPr sz="1000">
                <a:solidFill>
                  <a:schemeClr val="tx1"/>
                </a:solidFill>
                <a:latin typeface="Arial" pitchFamily="34" charset="0"/>
                <a:ea typeface="Adobe Fangsong Std R"/>
                <a:cs typeface="Arial" pitchFamily="34" charset="0"/>
              </a:defRPr>
            </a:lvl3pPr>
            <a:lvl4pPr marL="1600200" indent="-228600" eaLnBrk="0" hangingPunct="0">
              <a:spcBef>
                <a:spcPct val="30000"/>
              </a:spcBef>
              <a:buClr>
                <a:srgbClr val="669900"/>
              </a:buClr>
              <a:buFont typeface="Wingdings" pitchFamily="2" charset="2"/>
              <a:buChar char="§"/>
              <a:defRPr sz="800">
                <a:solidFill>
                  <a:schemeClr val="tx1"/>
                </a:solidFill>
                <a:latin typeface="Arial" pitchFamily="34" charset="0"/>
                <a:ea typeface="Adobe Fangsong Std R"/>
                <a:cs typeface="Arial" pitchFamily="34" charset="0"/>
              </a:defRPr>
            </a:lvl4pPr>
            <a:lvl5pPr marL="2057400" indent="-228600" eaLnBrk="0" hangingPunct="0">
              <a:spcBef>
                <a:spcPct val="30000"/>
              </a:spcBef>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5pPr>
            <a:lvl6pPr marL="25146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6pPr>
            <a:lvl7pPr marL="29718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7pPr>
            <a:lvl8pPr marL="34290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8pPr>
            <a:lvl9pPr marL="38862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9pPr>
          </a:lstStyle>
          <a:p>
            <a:pPr>
              <a:spcBef>
                <a:spcPct val="0"/>
              </a:spcBef>
            </a:pPr>
            <a:fld id="{40D08D4D-D7F4-4684-95D1-6C41728BCF69}" type="slidenum">
              <a:rPr altLang="de-DE" sz="1000">
                <a:solidFill>
                  <a:srgbClr val="FFFFFF"/>
                </a:solidFill>
              </a:rPr>
              <a:pPr>
                <a:spcBef>
                  <a:spcPct val="0"/>
                </a:spcBef>
              </a:pPr>
              <a:t>74</a:t>
            </a:fld>
            <a:endParaRPr altLang="de-DE" sz="1000">
              <a:solidFill>
                <a:srgbClr val="FFFFFF"/>
              </a:solidFill>
            </a:endParaRPr>
          </a:p>
        </p:txBody>
      </p:sp>
    </p:spTree>
    <p:extLst>
      <p:ext uri="{BB962C8B-B14F-4D97-AF65-F5344CB8AC3E}">
        <p14:creationId xmlns:p14="http://schemas.microsoft.com/office/powerpoint/2010/main" val="16415322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75</a:t>
            </a:fld>
            <a:endParaRPr lang="de-DE" dirty="0"/>
          </a:p>
        </p:txBody>
      </p:sp>
    </p:spTree>
    <p:extLst>
      <p:ext uri="{BB962C8B-B14F-4D97-AF65-F5344CB8AC3E}">
        <p14:creationId xmlns:p14="http://schemas.microsoft.com/office/powerpoint/2010/main" val="286579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xfrm>
            <a:off x="546100" y="312738"/>
            <a:ext cx="5730875" cy="4297362"/>
          </a:xfrm>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err="1" smtClean="0">
                <a:latin typeface="Times" pitchFamily="18" charset="0"/>
                <a:cs typeface="Arial" charset="0"/>
              </a:rPr>
              <a:t>Vínculo</a:t>
            </a:r>
            <a:r>
              <a:rPr lang="en-US" b="0" dirty="0" smtClean="0">
                <a:latin typeface="Times" pitchFamily="18" charset="0"/>
                <a:cs typeface="Arial" charset="0"/>
              </a:rPr>
              <a:t> a los </a:t>
            </a:r>
            <a:r>
              <a:rPr lang="en-US" b="0" dirty="0" err="1" smtClean="0">
                <a:latin typeface="Times" pitchFamily="18" charset="0"/>
                <a:cs typeface="Arial" charset="0"/>
              </a:rPr>
              <a:t>materiales</a:t>
            </a:r>
            <a:r>
              <a:rPr lang="en-US" b="0" baseline="0" dirty="0" smtClean="0">
                <a:latin typeface="Times" pitchFamily="18" charset="0"/>
                <a:cs typeface="Arial" charset="0"/>
              </a:rPr>
              <a:t> de </a:t>
            </a:r>
            <a:r>
              <a:rPr lang="en-US" b="0" baseline="0" dirty="0" err="1" smtClean="0">
                <a:latin typeface="Times" pitchFamily="18" charset="0"/>
                <a:cs typeface="Arial" charset="0"/>
              </a:rPr>
              <a:t>capacitación</a:t>
            </a:r>
            <a:r>
              <a:rPr lang="en-US" b="0" baseline="0" dirty="0" smtClean="0">
                <a:latin typeface="Times" pitchFamily="18" charset="0"/>
                <a:cs typeface="Arial" charset="0"/>
              </a:rPr>
              <a:t> de M&amp;E en </a:t>
            </a:r>
            <a:r>
              <a:rPr lang="en-US" b="0" baseline="0" dirty="0" err="1" smtClean="0">
                <a:latin typeface="Times" pitchFamily="18" charset="0"/>
                <a:cs typeface="Arial" charset="0"/>
              </a:rPr>
              <a:t>AdaptationCommunity</a:t>
            </a:r>
            <a:r>
              <a:rPr lang="en-US" b="0" baseline="0" dirty="0" smtClean="0">
                <a:latin typeface="Times" pitchFamily="18" charset="0"/>
                <a:cs typeface="Arial" charset="0"/>
              </a:rPr>
              <a:t>:</a:t>
            </a:r>
          </a:p>
          <a:p>
            <a:r>
              <a:rPr lang="en-US" b="0" dirty="0" smtClean="0">
                <a:latin typeface="Times" pitchFamily="18" charset="0"/>
                <a:cs typeface="Arial" charset="0"/>
              </a:rPr>
              <a:t>https://gc21.giz.de/ibt/var/app/wp342deP/1443/index.php/knowledge/monitoring-evaluation/tools-and-training-material/</a:t>
            </a:r>
          </a:p>
        </p:txBody>
      </p:sp>
      <p:sp>
        <p:nvSpPr>
          <p:cNvPr id="177156"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059F6692-7630-4D93-A3D3-129B12421EFB}" type="slidenum">
              <a:rPr sz="1000" smtClean="0">
                <a:solidFill>
                  <a:schemeClr val="bg1"/>
                </a:solidFill>
              </a:rPr>
              <a:pPr/>
              <a:t>7</a:t>
            </a:fld>
            <a:endParaRPr sz="1000" smtClean="0">
              <a:solidFill>
                <a:schemeClr val="bg1"/>
              </a:solidFill>
            </a:endParaRPr>
          </a:p>
        </p:txBody>
      </p:sp>
    </p:spTree>
    <p:extLst>
      <p:ext uri="{BB962C8B-B14F-4D97-AF65-F5344CB8AC3E}">
        <p14:creationId xmlns:p14="http://schemas.microsoft.com/office/powerpoint/2010/main" val="3596153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cs typeface="Arial" charset="0"/>
            </a:endParaRPr>
          </a:p>
        </p:txBody>
      </p:sp>
      <p:sp>
        <p:nvSpPr>
          <p:cNvPr id="196611"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84" indent="-284378" eaLnBrk="0" hangingPunct="0">
              <a:defRPr sz="2200" b="1">
                <a:solidFill>
                  <a:srgbClr val="999999"/>
                </a:solidFill>
                <a:latin typeface="Arial" charset="0"/>
                <a:cs typeface="Arial" charset="0"/>
              </a:defRPr>
            </a:lvl2pPr>
            <a:lvl3pPr marL="1137514" indent="-227503" eaLnBrk="0" hangingPunct="0">
              <a:defRPr sz="2200" b="1">
                <a:solidFill>
                  <a:srgbClr val="999999"/>
                </a:solidFill>
                <a:latin typeface="Arial" charset="0"/>
                <a:cs typeface="Arial" charset="0"/>
              </a:defRPr>
            </a:lvl3pPr>
            <a:lvl4pPr marL="1592519" indent="-227503" eaLnBrk="0" hangingPunct="0">
              <a:defRPr sz="2200" b="1">
                <a:solidFill>
                  <a:srgbClr val="999999"/>
                </a:solidFill>
                <a:latin typeface="Arial" charset="0"/>
                <a:cs typeface="Arial" charset="0"/>
              </a:defRPr>
            </a:lvl4pPr>
            <a:lvl5pPr marL="2047524" indent="-227503" eaLnBrk="0" hangingPunct="0">
              <a:defRPr sz="2200" b="1">
                <a:solidFill>
                  <a:srgbClr val="999999"/>
                </a:solidFill>
                <a:latin typeface="Arial" charset="0"/>
                <a:cs typeface="Arial" charset="0"/>
              </a:defRPr>
            </a:lvl5pPr>
            <a:lvl6pPr marL="2502530" indent="-227503" eaLnBrk="0" fontAlgn="base" hangingPunct="0">
              <a:spcBef>
                <a:spcPct val="0"/>
              </a:spcBef>
              <a:spcAft>
                <a:spcPct val="0"/>
              </a:spcAft>
              <a:defRPr sz="2200" b="1">
                <a:solidFill>
                  <a:srgbClr val="999999"/>
                </a:solidFill>
                <a:latin typeface="Arial" charset="0"/>
                <a:cs typeface="Arial" charset="0"/>
              </a:defRPr>
            </a:lvl6pPr>
            <a:lvl7pPr marL="2957535" indent="-227503" eaLnBrk="0" fontAlgn="base" hangingPunct="0">
              <a:spcBef>
                <a:spcPct val="0"/>
              </a:spcBef>
              <a:spcAft>
                <a:spcPct val="0"/>
              </a:spcAft>
              <a:defRPr sz="2200" b="1">
                <a:solidFill>
                  <a:srgbClr val="999999"/>
                </a:solidFill>
                <a:latin typeface="Arial" charset="0"/>
                <a:cs typeface="Arial" charset="0"/>
              </a:defRPr>
            </a:lvl7pPr>
            <a:lvl8pPr marL="3412541" indent="-227503" eaLnBrk="0" fontAlgn="base" hangingPunct="0">
              <a:spcBef>
                <a:spcPct val="0"/>
              </a:spcBef>
              <a:spcAft>
                <a:spcPct val="0"/>
              </a:spcAft>
              <a:defRPr sz="2200" b="1">
                <a:solidFill>
                  <a:srgbClr val="999999"/>
                </a:solidFill>
                <a:latin typeface="Arial" charset="0"/>
                <a:cs typeface="Arial" charset="0"/>
              </a:defRPr>
            </a:lvl8pPr>
            <a:lvl9pPr marL="3867546" indent="-227503" eaLnBrk="0" fontAlgn="base" hangingPunct="0">
              <a:spcBef>
                <a:spcPct val="0"/>
              </a:spcBef>
              <a:spcAft>
                <a:spcPct val="0"/>
              </a:spcAft>
              <a:defRPr sz="2200" b="1">
                <a:solidFill>
                  <a:srgbClr val="999999"/>
                </a:solidFill>
                <a:latin typeface="Arial" charset="0"/>
                <a:cs typeface="Arial" charset="0"/>
              </a:defRPr>
            </a:lvl9pPr>
          </a:lstStyle>
          <a:p>
            <a:fld id="{8BDDE663-7E86-469D-953B-DD755F082779}" type="slidenum">
              <a:rPr sz="1000">
                <a:solidFill>
                  <a:prstClr val="white"/>
                </a:solidFill>
              </a:rPr>
              <a:pPr/>
              <a:t>76</a:t>
            </a:fld>
            <a:endParaRPr sz="1000">
              <a:solidFill>
                <a:prstClr val="white"/>
              </a:solidFill>
            </a:endParaRPr>
          </a:p>
        </p:txBody>
      </p:sp>
      <p:sp>
        <p:nvSpPr>
          <p:cNvPr id="196612" name="Folienbildplatzhalter 6"/>
          <p:cNvSpPr>
            <a:spLocks noGrp="1" noRot="1" noChangeAspect="1" noTextEdit="1"/>
          </p:cNvSpPr>
          <p:nvPr>
            <p:ph type="sldImg"/>
          </p:nvPr>
        </p:nvSpPr>
        <p:spPr>
          <a:xfrm>
            <a:off x="547688" y="312738"/>
            <a:ext cx="5727700" cy="4297362"/>
          </a:xfrm>
          <a:ln/>
        </p:spPr>
      </p:sp>
    </p:spTree>
    <p:extLst>
      <p:ext uri="{BB962C8B-B14F-4D97-AF65-F5344CB8AC3E}">
        <p14:creationId xmlns:p14="http://schemas.microsoft.com/office/powerpoint/2010/main" val="1784754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_tradnl" altLang="de-DE" b="1" i="0" noProof="0" dirty="0" smtClean="0"/>
              <a:t>Ejercicio</a:t>
            </a:r>
            <a:r>
              <a:rPr lang="es-ES_tradnl" altLang="de-DE" b="1" i="0" baseline="0" noProof="0" dirty="0" smtClean="0"/>
              <a:t> OPCIONAL</a:t>
            </a:r>
            <a:endParaRPr lang="es-ES_tradnl" altLang="de-DE" b="1" noProof="0" dirty="0" smtClean="0"/>
          </a:p>
          <a:p>
            <a:r>
              <a:rPr lang="es-ES_tradnl" altLang="de-DE" b="0" noProof="0" dirty="0" smtClean="0"/>
              <a:t>Instrucciones para capacitadores: Discutan en plenaria si los indicadores son SMART.</a:t>
            </a:r>
            <a:r>
              <a:rPr lang="es-ES_tradnl" altLang="de-DE" b="0" baseline="0" noProof="0" dirty="0" smtClean="0"/>
              <a:t> En algunos casos depende de que la información no está disponible y supuestos que se deben hacer. En lugar de hacer esto en </a:t>
            </a:r>
            <a:r>
              <a:rPr lang="es-ES_tradnl" altLang="de-DE" b="0" baseline="0" noProof="0" dirty="0" err="1" smtClean="0"/>
              <a:t>power</a:t>
            </a:r>
            <a:r>
              <a:rPr lang="es-ES_tradnl" altLang="de-DE" b="0" baseline="0" noProof="0" dirty="0" smtClean="0"/>
              <a:t> </a:t>
            </a:r>
            <a:r>
              <a:rPr lang="es-ES_tradnl" altLang="de-DE" b="0" baseline="0" noProof="0" dirty="0" err="1" smtClean="0"/>
              <a:t>point</a:t>
            </a:r>
            <a:r>
              <a:rPr lang="es-ES_tradnl" altLang="de-DE" b="0" baseline="0" noProof="0" dirty="0" smtClean="0"/>
              <a:t>, pueden usar un </a:t>
            </a:r>
            <a:r>
              <a:rPr lang="es-ES_tradnl" altLang="de-DE" b="0" baseline="0" noProof="0" dirty="0" err="1" smtClean="0"/>
              <a:t>rotafolios</a:t>
            </a:r>
            <a:r>
              <a:rPr lang="es-ES_tradnl" altLang="de-DE" b="0" baseline="0" noProof="0" dirty="0" smtClean="0"/>
              <a:t> u otros materiales. Hagan 2-3 ejemplos juntos para asegurarse que los participantes han entendido cómo hacer esto ya que es el contenido del siguiente ejercicio.</a:t>
            </a:r>
            <a:endParaRPr lang="es-ES_tradnl" altLang="de-DE" b="0" noProof="0" dirty="0" smtClean="0"/>
          </a:p>
        </p:txBody>
      </p:sp>
      <p:sp>
        <p:nvSpPr>
          <p:cNvPr id="250883"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b="1">
                <a:solidFill>
                  <a:schemeClr val="tx1"/>
                </a:solidFill>
                <a:latin typeface="Arial" pitchFamily="34" charset="0"/>
                <a:cs typeface="Arial" pitchFamily="34" charset="0"/>
              </a:defRPr>
            </a:lvl1pPr>
            <a:lvl2pPr marL="742950" indent="-285750" eaLnBrk="0" hangingPunct="0">
              <a:spcBef>
                <a:spcPct val="30000"/>
              </a:spcBef>
              <a:buClr>
                <a:srgbClr val="669900"/>
              </a:buClr>
              <a:buFont typeface="Wingdings" pitchFamily="2" charset="2"/>
              <a:buChar char="§"/>
              <a:defRPr sz="1200">
                <a:solidFill>
                  <a:schemeClr val="tx1"/>
                </a:solidFill>
                <a:latin typeface="Arial" pitchFamily="34" charset="0"/>
                <a:ea typeface="Adobe Fangsong Std R"/>
                <a:cs typeface="Arial" pitchFamily="34" charset="0"/>
              </a:defRPr>
            </a:lvl2pPr>
            <a:lvl3pPr marL="1143000" indent="-228600" eaLnBrk="0" hangingPunct="0">
              <a:spcBef>
                <a:spcPct val="30000"/>
              </a:spcBef>
              <a:buClr>
                <a:srgbClr val="669900"/>
              </a:buClr>
              <a:buFont typeface="Wingdings" pitchFamily="2" charset="2"/>
              <a:buChar char="§"/>
              <a:defRPr sz="1000">
                <a:solidFill>
                  <a:schemeClr val="tx1"/>
                </a:solidFill>
                <a:latin typeface="Arial" pitchFamily="34" charset="0"/>
                <a:ea typeface="Adobe Fangsong Std R"/>
                <a:cs typeface="Arial" pitchFamily="34" charset="0"/>
              </a:defRPr>
            </a:lvl3pPr>
            <a:lvl4pPr marL="1600200" indent="-228600" eaLnBrk="0" hangingPunct="0">
              <a:spcBef>
                <a:spcPct val="30000"/>
              </a:spcBef>
              <a:buClr>
                <a:srgbClr val="669900"/>
              </a:buClr>
              <a:buFont typeface="Wingdings" pitchFamily="2" charset="2"/>
              <a:buChar char="§"/>
              <a:defRPr sz="800">
                <a:solidFill>
                  <a:schemeClr val="tx1"/>
                </a:solidFill>
                <a:latin typeface="Arial" pitchFamily="34" charset="0"/>
                <a:ea typeface="Adobe Fangsong Std R"/>
                <a:cs typeface="Arial" pitchFamily="34" charset="0"/>
              </a:defRPr>
            </a:lvl4pPr>
            <a:lvl5pPr marL="2057400" indent="-228600" eaLnBrk="0" hangingPunct="0">
              <a:spcBef>
                <a:spcPct val="30000"/>
              </a:spcBef>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5pPr>
            <a:lvl6pPr marL="25146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6pPr>
            <a:lvl7pPr marL="29718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7pPr>
            <a:lvl8pPr marL="34290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8pPr>
            <a:lvl9pPr marL="38862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9pPr>
          </a:lstStyle>
          <a:p>
            <a:pPr>
              <a:spcBef>
                <a:spcPct val="0"/>
              </a:spcBef>
            </a:pPr>
            <a:fld id="{FB55B163-F706-47C0-8A1F-786D57431F94}" type="slidenum">
              <a:rPr altLang="de-DE" sz="1000">
                <a:solidFill>
                  <a:srgbClr val="FFFFFF"/>
                </a:solidFill>
              </a:rPr>
              <a:pPr>
                <a:spcBef>
                  <a:spcPct val="0"/>
                </a:spcBef>
              </a:pPr>
              <a:t>77</a:t>
            </a:fld>
            <a:endParaRPr altLang="de-DE" sz="1000">
              <a:solidFill>
                <a:srgbClr val="FFFFFF"/>
              </a:solidFill>
            </a:endParaRPr>
          </a:p>
        </p:txBody>
      </p:sp>
      <p:sp>
        <p:nvSpPr>
          <p:cNvPr id="250884" name="Folienbildplatzhalter 6"/>
          <p:cNvSpPr>
            <a:spLocks noGrp="1" noRot="1" noChangeAspect="1" noTextEdit="1"/>
          </p:cNvSpPr>
          <p:nvPr>
            <p:ph type="sldImg"/>
          </p:nvPr>
        </p:nvSpPr>
        <p:spPr>
          <a:xfrm>
            <a:off x="547688" y="312738"/>
            <a:ext cx="5727700" cy="4297362"/>
          </a:xfrm>
          <a:ln/>
        </p:spPr>
      </p:sp>
    </p:spTree>
    <p:extLst>
      <p:ext uri="{BB962C8B-B14F-4D97-AF65-F5344CB8AC3E}">
        <p14:creationId xmlns:p14="http://schemas.microsoft.com/office/powerpoint/2010/main" val="79515825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547688" y="312738"/>
            <a:ext cx="5727700" cy="4297362"/>
          </a:xfrm>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8" charset="0"/>
              <a:cs typeface="Arial" charset="0"/>
            </a:endParaRPr>
          </a:p>
        </p:txBody>
      </p:sp>
    </p:spTree>
    <p:extLst>
      <p:ext uri="{BB962C8B-B14F-4D97-AF65-F5344CB8AC3E}">
        <p14:creationId xmlns:p14="http://schemas.microsoft.com/office/powerpoint/2010/main" val="8433188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r>
              <a:rPr lang="es-ES_tradnl" b="0" noProof="0" dirty="0" smtClean="0"/>
              <a:t>Para ilustrar</a:t>
            </a:r>
            <a:r>
              <a:rPr lang="es-ES_tradnl" b="0" baseline="0" noProof="0" dirty="0" smtClean="0"/>
              <a:t> cómo los indicadores de adaptación se ven en la práctica, </a:t>
            </a:r>
            <a:r>
              <a:rPr lang="es-ES_tradnl" b="0" noProof="0" dirty="0" smtClean="0"/>
              <a:t>GIZ</a:t>
            </a:r>
            <a:r>
              <a:rPr lang="es-ES_tradnl" b="0" baseline="0" noProof="0" dirty="0" smtClean="0"/>
              <a:t> &amp; IISD (2014) compilaron un repositorio amplio de indicadores de adaptación que han sido propuestos por países y organizaciones investigadas en el estudio de análisis comparativo (portada de la esquina derecha). Ya que la adaptación es de acuerdo al contexto específico, para cada indicador hay una tabla detallada que describe por qué el indicador es relevante para la adaptación en el ejemplo en particular. El repositorio busca dar ideas de indicadores y no debe tomarse como una lista completa de indicadores listos para usarse. Más bien, los indicadores deben ajustarse al contexto de M&amp;E específico!</a:t>
            </a:r>
          </a:p>
          <a:p>
            <a:endParaRPr lang="es-ES_tradnl" b="0" noProof="0" dirty="0" smtClean="0"/>
          </a:p>
          <a:p>
            <a:r>
              <a:rPr lang="es-ES_tradnl" b="0" noProof="0" dirty="0" err="1" smtClean="0"/>
              <a:t>Repository</a:t>
            </a:r>
            <a:r>
              <a:rPr lang="es-ES_tradnl" b="0" noProof="0" dirty="0" smtClean="0"/>
              <a:t> of </a:t>
            </a:r>
            <a:r>
              <a:rPr lang="es-ES_tradnl" b="0" noProof="0" dirty="0" err="1" smtClean="0"/>
              <a:t>adaptation</a:t>
            </a:r>
            <a:r>
              <a:rPr lang="es-ES_tradnl" b="0" noProof="0" dirty="0" smtClean="0"/>
              <a:t> </a:t>
            </a:r>
            <a:r>
              <a:rPr lang="es-ES_tradnl" b="0" noProof="0" dirty="0" err="1" smtClean="0"/>
              <a:t>indicators</a:t>
            </a:r>
            <a:r>
              <a:rPr lang="es-ES_tradnl" b="0" noProof="0" dirty="0" smtClean="0"/>
              <a:t> (IISD &amp; GIZ , 2014): </a:t>
            </a:r>
            <a:r>
              <a:rPr lang="es-ES_tradnl" b="0" noProof="0" dirty="0" err="1" smtClean="0"/>
              <a:t>https</a:t>
            </a:r>
            <a:r>
              <a:rPr lang="es-ES_tradnl" b="0" noProof="0" dirty="0" smtClean="0"/>
              <a:t>://gc21.giz.de/</a:t>
            </a:r>
            <a:r>
              <a:rPr lang="es-ES_tradnl" b="0" noProof="0" dirty="0" err="1" smtClean="0"/>
              <a:t>ibt</a:t>
            </a:r>
            <a:r>
              <a:rPr lang="es-ES_tradnl" b="0" noProof="0" dirty="0" smtClean="0"/>
              <a:t>/</a:t>
            </a:r>
            <a:r>
              <a:rPr lang="es-ES_tradnl" b="0" noProof="0" dirty="0" err="1" smtClean="0"/>
              <a:t>var</a:t>
            </a:r>
            <a:r>
              <a:rPr lang="es-ES_tradnl" b="0" noProof="0" dirty="0" smtClean="0"/>
              <a:t>/</a:t>
            </a:r>
            <a:r>
              <a:rPr lang="es-ES_tradnl" b="0" noProof="0" dirty="0" err="1" smtClean="0"/>
              <a:t>app</a:t>
            </a:r>
            <a:r>
              <a:rPr lang="es-ES_tradnl" b="0" noProof="0" dirty="0" smtClean="0"/>
              <a:t>/wp342deP/1443/?</a:t>
            </a:r>
            <a:r>
              <a:rPr lang="es-ES_tradnl" b="0" noProof="0" dirty="0" err="1" smtClean="0"/>
              <a:t>wpfb_dl</a:t>
            </a:r>
            <a:r>
              <a:rPr lang="es-ES_tradnl" b="0" noProof="0" dirty="0" smtClean="0"/>
              <a:t>=</a:t>
            </a:r>
            <a:endParaRPr lang="es-ES_tradnl" b="0" noProof="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79</a:t>
            </a:fld>
            <a:endParaRPr lang="de-DE" dirty="0"/>
          </a:p>
        </p:txBody>
      </p:sp>
    </p:spTree>
    <p:extLst>
      <p:ext uri="{BB962C8B-B14F-4D97-AF65-F5344CB8AC3E}">
        <p14:creationId xmlns:p14="http://schemas.microsoft.com/office/powerpoint/2010/main" val="23547368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Folienbildplatzhalter 1"/>
          <p:cNvSpPr>
            <a:spLocks noGrp="1" noRot="1" noChangeAspect="1" noTextEdit="1"/>
          </p:cNvSpPr>
          <p:nvPr>
            <p:ph type="sldImg"/>
          </p:nvPr>
        </p:nvSpPr>
        <p:spPr>
          <a:xfrm>
            <a:off x="546100" y="312738"/>
            <a:ext cx="5729288" cy="4297362"/>
          </a:xfrm>
          <a:ln/>
        </p:spPr>
      </p:sp>
      <p:sp>
        <p:nvSpPr>
          <p:cNvPr id="2314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ltLang="de-DE" b="0" smtClean="0"/>
              <a:t>Further details can be found in GIZ’s national M&amp;E </a:t>
            </a:r>
            <a:r>
              <a:rPr lang="pt-PT" altLang="de-DE" b="0" baseline="0" smtClean="0"/>
              <a:t>Guidebook: https://gc21.giz.de/ibt/var/app/wp342deP/1443/wp-content/uploads/filebase/uploads/giz2015_Developing_national_adaptation_M&amp;E_systems_-_A_guidebook.pdf</a:t>
            </a:r>
          </a:p>
        </p:txBody>
      </p:sp>
      <p:sp>
        <p:nvSpPr>
          <p:cNvPr id="23142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b="1">
                <a:solidFill>
                  <a:schemeClr val="tx1"/>
                </a:solidFill>
                <a:latin typeface="Arial" pitchFamily="34" charset="0"/>
                <a:cs typeface="Arial" pitchFamily="34" charset="0"/>
              </a:defRPr>
            </a:lvl1pPr>
            <a:lvl2pPr marL="742950" indent="-285750" eaLnBrk="0" hangingPunct="0">
              <a:spcBef>
                <a:spcPct val="30000"/>
              </a:spcBef>
              <a:buClr>
                <a:srgbClr val="669900"/>
              </a:buClr>
              <a:buFont typeface="Wingdings" pitchFamily="2" charset="2"/>
              <a:buChar char="§"/>
              <a:defRPr sz="1200">
                <a:solidFill>
                  <a:schemeClr val="tx1"/>
                </a:solidFill>
                <a:latin typeface="Arial" pitchFamily="34" charset="0"/>
                <a:ea typeface="Adobe Fangsong Std R"/>
                <a:cs typeface="Arial" pitchFamily="34" charset="0"/>
              </a:defRPr>
            </a:lvl2pPr>
            <a:lvl3pPr marL="1143000" indent="-228600" eaLnBrk="0" hangingPunct="0">
              <a:spcBef>
                <a:spcPct val="30000"/>
              </a:spcBef>
              <a:buClr>
                <a:srgbClr val="669900"/>
              </a:buClr>
              <a:buFont typeface="Wingdings" pitchFamily="2" charset="2"/>
              <a:buChar char="§"/>
              <a:defRPr sz="1000">
                <a:solidFill>
                  <a:schemeClr val="tx1"/>
                </a:solidFill>
                <a:latin typeface="Arial" pitchFamily="34" charset="0"/>
                <a:ea typeface="Adobe Fangsong Std R"/>
                <a:cs typeface="Arial" pitchFamily="34" charset="0"/>
              </a:defRPr>
            </a:lvl3pPr>
            <a:lvl4pPr marL="1600200" indent="-228600" eaLnBrk="0" hangingPunct="0">
              <a:spcBef>
                <a:spcPct val="30000"/>
              </a:spcBef>
              <a:buClr>
                <a:srgbClr val="669900"/>
              </a:buClr>
              <a:buFont typeface="Wingdings" pitchFamily="2" charset="2"/>
              <a:buChar char="§"/>
              <a:defRPr sz="800">
                <a:solidFill>
                  <a:schemeClr val="tx1"/>
                </a:solidFill>
                <a:latin typeface="Arial" pitchFamily="34" charset="0"/>
                <a:ea typeface="Adobe Fangsong Std R"/>
                <a:cs typeface="Arial" pitchFamily="34" charset="0"/>
              </a:defRPr>
            </a:lvl4pPr>
            <a:lvl5pPr marL="2057400" indent="-228600" eaLnBrk="0" hangingPunct="0">
              <a:spcBef>
                <a:spcPct val="30000"/>
              </a:spcBef>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5pPr>
            <a:lvl6pPr marL="25146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6pPr>
            <a:lvl7pPr marL="29718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7pPr>
            <a:lvl8pPr marL="34290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8pPr>
            <a:lvl9pPr marL="38862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9pPr>
          </a:lstStyle>
          <a:p>
            <a:pPr>
              <a:spcBef>
                <a:spcPct val="0"/>
              </a:spcBef>
            </a:pPr>
            <a:fld id="{40D08D4D-D7F4-4684-95D1-6C41728BCF69}" type="slidenum">
              <a:rPr altLang="de-DE" sz="1000">
                <a:solidFill>
                  <a:srgbClr val="FFFFFF"/>
                </a:solidFill>
              </a:rPr>
              <a:pPr>
                <a:spcBef>
                  <a:spcPct val="0"/>
                </a:spcBef>
              </a:pPr>
              <a:t>81</a:t>
            </a:fld>
            <a:endParaRPr altLang="de-DE" sz="1000">
              <a:solidFill>
                <a:srgbClr val="FFFFFF"/>
              </a:solidFill>
            </a:endParaRPr>
          </a:p>
        </p:txBody>
      </p:sp>
    </p:spTree>
    <p:extLst>
      <p:ext uri="{BB962C8B-B14F-4D97-AF65-F5344CB8AC3E}">
        <p14:creationId xmlns:p14="http://schemas.microsoft.com/office/powerpoint/2010/main" val="55370250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82</a:t>
            </a:fld>
            <a:endParaRPr lang="de-DE" dirty="0"/>
          </a:p>
        </p:txBody>
      </p:sp>
    </p:spTree>
    <p:extLst>
      <p:ext uri="{BB962C8B-B14F-4D97-AF65-F5344CB8AC3E}">
        <p14:creationId xmlns:p14="http://schemas.microsoft.com/office/powerpoint/2010/main" val="13039429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83</a:t>
            </a:fld>
            <a:endParaRPr lang="de-DE" dirty="0"/>
          </a:p>
        </p:txBody>
      </p:sp>
    </p:spTree>
    <p:extLst>
      <p:ext uri="{BB962C8B-B14F-4D97-AF65-F5344CB8AC3E}">
        <p14:creationId xmlns:p14="http://schemas.microsoft.com/office/powerpoint/2010/main" val="16522454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r>
              <a:rPr lang="de-DE" b="0" dirty="0" err="1" smtClean="0">
                <a:sym typeface="Wingdings" panose="05000000000000000000" pitchFamily="2" charset="2"/>
              </a:rPr>
              <a:t>Explicaci</a:t>
            </a:r>
            <a:r>
              <a:rPr lang="es-ES" b="0" dirty="0" err="1" smtClean="0">
                <a:sym typeface="Wingdings" panose="05000000000000000000" pitchFamily="2" charset="2"/>
              </a:rPr>
              <a:t>ón</a:t>
            </a:r>
            <a:r>
              <a:rPr lang="es-ES" b="0" dirty="0" smtClean="0">
                <a:sym typeface="Wingdings" panose="05000000000000000000" pitchFamily="2" charset="2"/>
              </a:rPr>
              <a:t> sobre las limitaciones de los indicadores</a:t>
            </a:r>
            <a:r>
              <a:rPr lang="es-ES" b="0" baseline="0" dirty="0" smtClean="0">
                <a:sym typeface="Wingdings" panose="05000000000000000000" pitchFamily="2" charset="2"/>
              </a:rPr>
              <a:t> estandarizados: ya que la adaptación es un tema amplio, los intentos de definir indicadores que todavía aplican a esta diversidad muchas veces terminan con indicadores en el mínimo común denominador, por ejemplo “número de beneficiarios” o “número de herramientas desarrolladas”. Estos indicadores estandarizados no contienen elementos específicos al contexto.</a:t>
            </a:r>
            <a:endParaRPr lang="de-DE" b="0" dirty="0" smtClean="0">
              <a:sym typeface="Wingdings" panose="05000000000000000000" pitchFamily="2" charset="2"/>
            </a:endParaRPr>
          </a:p>
          <a:p>
            <a:endParaRPr lang="de-DE" b="0" dirty="0" smtClean="0">
              <a:sym typeface="Wingdings" panose="05000000000000000000" pitchFamily="2" charset="2"/>
            </a:endParaRPr>
          </a:p>
          <a:p>
            <a:r>
              <a:rPr lang="de-DE" b="0" dirty="0" smtClean="0">
                <a:sym typeface="Wingdings" panose="05000000000000000000" pitchFamily="2" charset="2"/>
              </a:rPr>
              <a:t>Se</a:t>
            </a:r>
            <a:r>
              <a:rPr lang="de-DE" b="0" baseline="0" dirty="0" smtClean="0">
                <a:sym typeface="Wingdings" panose="05000000000000000000" pitchFamily="2" charset="2"/>
              </a:rPr>
              <a:t> </a:t>
            </a:r>
            <a:r>
              <a:rPr lang="de-DE" b="0" baseline="0" dirty="0" err="1" smtClean="0">
                <a:sym typeface="Wingdings" panose="05000000000000000000" pitchFamily="2" charset="2"/>
              </a:rPr>
              <a:t>puede</a:t>
            </a:r>
            <a:r>
              <a:rPr lang="de-DE" b="0" baseline="0" dirty="0" smtClean="0">
                <a:sym typeface="Wingdings" panose="05000000000000000000" pitchFamily="2" charset="2"/>
              </a:rPr>
              <a:t> </a:t>
            </a:r>
            <a:r>
              <a:rPr lang="de-DE" b="0" baseline="0" dirty="0" err="1" smtClean="0">
                <a:sym typeface="Wingdings" panose="05000000000000000000" pitchFamily="2" charset="2"/>
              </a:rPr>
              <a:t>encontrar</a:t>
            </a:r>
            <a:r>
              <a:rPr lang="de-DE" b="0" baseline="0" dirty="0" smtClean="0">
                <a:sym typeface="Wingdings" panose="05000000000000000000" pitchFamily="2" charset="2"/>
              </a:rPr>
              <a:t> </a:t>
            </a:r>
            <a:r>
              <a:rPr lang="de-DE" b="0" baseline="0" dirty="0" err="1" smtClean="0">
                <a:sym typeface="Wingdings" panose="05000000000000000000" pitchFamily="2" charset="2"/>
              </a:rPr>
              <a:t>una</a:t>
            </a:r>
            <a:r>
              <a:rPr lang="de-DE" b="0" baseline="0" dirty="0" smtClean="0">
                <a:sym typeface="Wingdings" panose="05000000000000000000" pitchFamily="2" charset="2"/>
              </a:rPr>
              <a:t> </a:t>
            </a:r>
            <a:r>
              <a:rPr lang="de-DE" b="0" baseline="0" dirty="0" err="1" smtClean="0">
                <a:sym typeface="Wingdings" panose="05000000000000000000" pitchFamily="2" charset="2"/>
              </a:rPr>
              <a:t>descripci</a:t>
            </a:r>
            <a:r>
              <a:rPr lang="es-ES" b="0" baseline="0" dirty="0" err="1" smtClean="0">
                <a:sym typeface="Wingdings" panose="05000000000000000000" pitchFamily="2" charset="2"/>
              </a:rPr>
              <a:t>ón</a:t>
            </a:r>
            <a:r>
              <a:rPr lang="es-ES" b="0" baseline="0" dirty="0" smtClean="0">
                <a:sym typeface="Wingdings" panose="05000000000000000000" pitchFamily="2" charset="2"/>
              </a:rPr>
              <a:t> más detallada sobre estas tres formas en el artículo: </a:t>
            </a:r>
            <a:r>
              <a:rPr lang="en-US" sz="1200" b="1" i="0" u="none" strike="noStrike" kern="1200" baseline="0" dirty="0" smtClean="0">
                <a:solidFill>
                  <a:schemeClr val="tx1"/>
                </a:solidFill>
                <a:latin typeface="Arial" pitchFamily="34" charset="0"/>
                <a:ea typeface="+mn-ea"/>
                <a:cs typeface="Arial" pitchFamily="34" charset="0"/>
              </a:rPr>
              <a:t>Leiter, T. (2015): </a:t>
            </a:r>
            <a:r>
              <a:rPr lang="en-US" sz="1200" b="0" i="0" u="none" strike="noStrike" kern="1200" baseline="0" dirty="0" smtClean="0">
                <a:solidFill>
                  <a:schemeClr val="tx1"/>
                </a:solidFill>
                <a:latin typeface="Arial" pitchFamily="34" charset="0"/>
                <a:ea typeface="+mn-ea"/>
                <a:cs typeface="Arial" pitchFamily="34" charset="0"/>
              </a:rPr>
              <a:t>Linking Monitoring and Evaluation of Adaptation to Climate Change across Scales: Avenues and Practical Approaches. In: D. </a:t>
            </a:r>
            <a:r>
              <a:rPr lang="en-US" sz="1200" b="0" i="0" u="none" strike="noStrike" kern="1200" baseline="0" dirty="0" err="1" smtClean="0">
                <a:solidFill>
                  <a:schemeClr val="tx1"/>
                </a:solidFill>
                <a:latin typeface="Arial" pitchFamily="34" charset="0"/>
                <a:ea typeface="+mn-ea"/>
                <a:cs typeface="Arial" pitchFamily="34" charset="0"/>
              </a:rPr>
              <a:t>Bours</a:t>
            </a:r>
            <a:r>
              <a:rPr lang="en-US" sz="1200" b="0" i="0" u="none" strike="noStrike" kern="1200" baseline="0" dirty="0" smtClean="0">
                <a:solidFill>
                  <a:schemeClr val="tx1"/>
                </a:solidFill>
                <a:latin typeface="Arial" pitchFamily="34" charset="0"/>
                <a:ea typeface="+mn-ea"/>
                <a:cs typeface="Arial" pitchFamily="34" charset="0"/>
              </a:rPr>
              <a:t>, P. Pringle &amp; C. </a:t>
            </a:r>
            <a:r>
              <a:rPr lang="en-US" sz="1200" b="0" i="0" u="none" strike="noStrike" kern="1200" baseline="0" dirty="0" err="1" smtClean="0">
                <a:solidFill>
                  <a:schemeClr val="tx1"/>
                </a:solidFill>
                <a:latin typeface="Arial" pitchFamily="34" charset="0"/>
                <a:ea typeface="+mn-ea"/>
                <a:cs typeface="Arial" pitchFamily="34" charset="0"/>
              </a:rPr>
              <a:t>McGinn</a:t>
            </a:r>
            <a:r>
              <a:rPr lang="en-US" sz="1200" b="0" i="0" u="none" strike="noStrike" kern="1200" baseline="0" dirty="0" smtClean="0">
                <a:solidFill>
                  <a:schemeClr val="tx1"/>
                </a:solidFill>
                <a:latin typeface="Arial" pitchFamily="34" charset="0"/>
                <a:ea typeface="+mn-ea"/>
                <a:cs typeface="Arial" pitchFamily="34" charset="0"/>
              </a:rPr>
              <a:t> (Eds.), Monitoring and Evaluation of Climate Change Adaptation: A review of the landscape. </a:t>
            </a:r>
            <a:r>
              <a:rPr lang="en-US" sz="1200" b="0" i="1" u="none" strike="noStrike" kern="1200" baseline="0" dirty="0" smtClean="0">
                <a:solidFill>
                  <a:schemeClr val="tx1"/>
                </a:solidFill>
                <a:latin typeface="Arial" pitchFamily="34" charset="0"/>
                <a:ea typeface="+mn-ea"/>
                <a:cs typeface="Arial" pitchFamily="34" charset="0"/>
              </a:rPr>
              <a:t>New Directions for</a:t>
            </a:r>
          </a:p>
          <a:p>
            <a:r>
              <a:rPr lang="de-DE" sz="1200" b="0" i="1" u="none" strike="noStrike" kern="1200" baseline="0" dirty="0" smtClean="0">
                <a:solidFill>
                  <a:schemeClr val="tx1"/>
                </a:solidFill>
                <a:latin typeface="Arial" pitchFamily="34" charset="0"/>
                <a:ea typeface="+mn-ea"/>
                <a:cs typeface="Arial" pitchFamily="34" charset="0"/>
              </a:rPr>
              <a:t>Evaluation</a:t>
            </a:r>
            <a:r>
              <a:rPr lang="de-DE" sz="1200" b="0" i="0" u="none" strike="noStrike" kern="1200" baseline="0" dirty="0" smtClean="0">
                <a:solidFill>
                  <a:schemeClr val="tx1"/>
                </a:solidFill>
                <a:latin typeface="Arial" pitchFamily="34" charset="0"/>
                <a:ea typeface="+mn-ea"/>
                <a:cs typeface="Arial" pitchFamily="34" charset="0"/>
              </a:rPr>
              <a:t>, 147. Link: http://</a:t>
            </a:r>
            <a:r>
              <a:rPr lang="de-DE" sz="1200" b="0" i="0" u="none" strike="noStrike" kern="1200" baseline="0" dirty="0" err="1" smtClean="0">
                <a:solidFill>
                  <a:schemeClr val="tx1"/>
                </a:solidFill>
                <a:latin typeface="Arial" pitchFamily="34" charset="0"/>
                <a:ea typeface="+mn-ea"/>
                <a:cs typeface="Arial" pitchFamily="34" charset="0"/>
              </a:rPr>
              <a:t>onlinelibrary.wiley.com</a:t>
            </a:r>
            <a:r>
              <a:rPr lang="de-DE" sz="1200" b="0" i="0" u="none" strike="noStrike" kern="1200" baseline="0" dirty="0" smtClean="0">
                <a:solidFill>
                  <a:schemeClr val="tx1"/>
                </a:solidFill>
                <a:latin typeface="Arial" pitchFamily="34" charset="0"/>
                <a:ea typeface="+mn-ea"/>
                <a:cs typeface="Arial" pitchFamily="34" charset="0"/>
              </a:rPr>
              <a:t>/</a:t>
            </a:r>
            <a:r>
              <a:rPr lang="de-DE" sz="1200" b="0" i="0" u="none" strike="noStrike" kern="1200" baseline="0" dirty="0" err="1" smtClean="0">
                <a:solidFill>
                  <a:schemeClr val="tx1"/>
                </a:solidFill>
                <a:latin typeface="Arial" pitchFamily="34" charset="0"/>
                <a:ea typeface="+mn-ea"/>
                <a:cs typeface="Arial" pitchFamily="34" charset="0"/>
              </a:rPr>
              <a:t>doi</a:t>
            </a:r>
            <a:r>
              <a:rPr lang="de-DE" sz="1200" b="0" i="0" u="none" strike="noStrike" kern="1200" baseline="0" dirty="0" smtClean="0">
                <a:solidFill>
                  <a:schemeClr val="tx1"/>
                </a:solidFill>
                <a:latin typeface="Arial" pitchFamily="34" charset="0"/>
                <a:ea typeface="+mn-ea"/>
                <a:cs typeface="Arial" pitchFamily="34" charset="0"/>
              </a:rPr>
              <a:t>/10.1002/ev.20135/</a:t>
            </a:r>
            <a:r>
              <a:rPr lang="de-DE" sz="1200" b="0" i="0" u="none" strike="noStrike" kern="1200" baseline="0" dirty="0" err="1" smtClean="0">
                <a:solidFill>
                  <a:schemeClr val="tx1"/>
                </a:solidFill>
                <a:latin typeface="Arial" pitchFamily="34" charset="0"/>
                <a:ea typeface="+mn-ea"/>
                <a:cs typeface="Arial" pitchFamily="34" charset="0"/>
              </a:rPr>
              <a:t>abstract</a:t>
            </a:r>
            <a:r>
              <a:rPr lang="de-DE" sz="1200" b="0" i="0" u="none" strike="noStrike" kern="1200" baseline="0" dirty="0" smtClean="0">
                <a:solidFill>
                  <a:schemeClr val="tx1"/>
                </a:solidFill>
                <a:latin typeface="Arial" pitchFamily="34" charset="0"/>
                <a:ea typeface="+mn-ea"/>
                <a:cs typeface="Arial" pitchFamily="34" charset="0"/>
              </a:rPr>
              <a:t>   (Los </a:t>
            </a:r>
            <a:r>
              <a:rPr lang="de-DE" sz="1200" b="0" i="0" u="none" strike="noStrike" kern="1200" baseline="0" dirty="0" err="1" smtClean="0">
                <a:solidFill>
                  <a:schemeClr val="tx1"/>
                </a:solidFill>
                <a:latin typeface="Arial" pitchFamily="34" charset="0"/>
                <a:ea typeface="+mn-ea"/>
                <a:cs typeface="Arial" pitchFamily="34" charset="0"/>
              </a:rPr>
              <a:t>usuarios</a:t>
            </a:r>
            <a:r>
              <a:rPr lang="de-DE" sz="1200" b="0" i="0" u="none" strike="noStrike" kern="1200" baseline="0" dirty="0" smtClean="0">
                <a:solidFill>
                  <a:schemeClr val="tx1"/>
                </a:solidFill>
                <a:latin typeface="Arial" pitchFamily="34" charset="0"/>
                <a:ea typeface="+mn-ea"/>
                <a:cs typeface="Arial" pitchFamily="34" charset="0"/>
              </a:rPr>
              <a:t> </a:t>
            </a:r>
            <a:r>
              <a:rPr lang="de-DE" sz="1200" b="0" i="0" u="none" strike="noStrike" kern="1200" baseline="0" dirty="0" err="1" smtClean="0">
                <a:solidFill>
                  <a:schemeClr val="tx1"/>
                </a:solidFill>
                <a:latin typeface="Arial" pitchFamily="34" charset="0"/>
                <a:ea typeface="+mn-ea"/>
                <a:cs typeface="Arial" pitchFamily="34" charset="0"/>
              </a:rPr>
              <a:t>que</a:t>
            </a:r>
            <a:r>
              <a:rPr lang="de-DE" sz="1200" b="0" i="0" u="none" strike="noStrike" kern="1200" baseline="0" dirty="0" smtClean="0">
                <a:solidFill>
                  <a:schemeClr val="tx1"/>
                </a:solidFill>
                <a:latin typeface="Arial" pitchFamily="34" charset="0"/>
                <a:ea typeface="+mn-ea"/>
                <a:cs typeface="Arial" pitchFamily="34" charset="0"/>
              </a:rPr>
              <a:t> </a:t>
            </a:r>
            <a:r>
              <a:rPr lang="de-DE" sz="1200" b="0" i="0" u="none" strike="noStrike" kern="1200" baseline="0" dirty="0" err="1" smtClean="0">
                <a:solidFill>
                  <a:schemeClr val="tx1"/>
                </a:solidFill>
                <a:latin typeface="Arial" pitchFamily="34" charset="0"/>
                <a:ea typeface="+mn-ea"/>
                <a:cs typeface="Arial" pitchFamily="34" charset="0"/>
              </a:rPr>
              <a:t>no</a:t>
            </a:r>
            <a:r>
              <a:rPr lang="de-DE" sz="1200" b="0" i="0" u="none" strike="noStrike" kern="1200" baseline="0" dirty="0" smtClean="0">
                <a:solidFill>
                  <a:schemeClr val="tx1"/>
                </a:solidFill>
                <a:latin typeface="Arial" pitchFamily="34" charset="0"/>
                <a:ea typeface="+mn-ea"/>
                <a:cs typeface="Arial" pitchFamily="34" charset="0"/>
              </a:rPr>
              <a:t> </a:t>
            </a:r>
            <a:r>
              <a:rPr lang="de-DE" sz="1200" b="0" i="0" u="none" strike="noStrike" kern="1200" baseline="0" dirty="0" err="1" smtClean="0">
                <a:solidFill>
                  <a:schemeClr val="tx1"/>
                </a:solidFill>
                <a:latin typeface="Arial" pitchFamily="34" charset="0"/>
                <a:ea typeface="+mn-ea"/>
                <a:cs typeface="Arial" pitchFamily="34" charset="0"/>
              </a:rPr>
              <a:t>tengan</a:t>
            </a:r>
            <a:r>
              <a:rPr lang="de-DE" sz="1200" b="0" i="0" u="none" strike="noStrike" kern="1200" baseline="0" dirty="0" smtClean="0">
                <a:solidFill>
                  <a:schemeClr val="tx1"/>
                </a:solidFill>
                <a:latin typeface="Arial" pitchFamily="34" charset="0"/>
                <a:ea typeface="+mn-ea"/>
                <a:cs typeface="Arial" pitchFamily="34" charset="0"/>
              </a:rPr>
              <a:t> </a:t>
            </a:r>
            <a:r>
              <a:rPr lang="de-DE" sz="1200" b="0" i="0" u="none" strike="noStrike" kern="1200" baseline="0" dirty="0" err="1" smtClean="0">
                <a:solidFill>
                  <a:schemeClr val="tx1"/>
                </a:solidFill>
                <a:latin typeface="Arial" pitchFamily="34" charset="0"/>
                <a:ea typeface="+mn-ea"/>
                <a:cs typeface="Arial" pitchFamily="34" charset="0"/>
              </a:rPr>
              <a:t>acceso</a:t>
            </a:r>
            <a:r>
              <a:rPr lang="de-DE" sz="1200" b="0" i="0" u="none" strike="noStrike" kern="1200" baseline="0" dirty="0" smtClean="0">
                <a:solidFill>
                  <a:schemeClr val="tx1"/>
                </a:solidFill>
                <a:latin typeface="Arial" pitchFamily="34" charset="0"/>
                <a:ea typeface="+mn-ea"/>
                <a:cs typeface="Arial" pitchFamily="34" charset="0"/>
              </a:rPr>
              <a:t> </a:t>
            </a:r>
            <a:r>
              <a:rPr lang="de-DE" sz="1200" b="0" i="0" u="none" strike="noStrike" kern="1200" baseline="0" dirty="0" err="1" smtClean="0">
                <a:solidFill>
                  <a:schemeClr val="tx1"/>
                </a:solidFill>
                <a:latin typeface="Arial" pitchFamily="34" charset="0"/>
                <a:ea typeface="+mn-ea"/>
                <a:cs typeface="Arial" pitchFamily="34" charset="0"/>
              </a:rPr>
              <a:t>pueden</a:t>
            </a:r>
            <a:r>
              <a:rPr lang="de-DE" sz="1200" b="0" i="0" u="none" strike="noStrike" kern="1200" baseline="0" dirty="0" smtClean="0">
                <a:solidFill>
                  <a:schemeClr val="tx1"/>
                </a:solidFill>
                <a:latin typeface="Arial" pitchFamily="34" charset="0"/>
                <a:ea typeface="+mn-ea"/>
                <a:cs typeface="Arial" pitchFamily="34" charset="0"/>
              </a:rPr>
              <a:t> </a:t>
            </a:r>
            <a:r>
              <a:rPr lang="de-DE" sz="1200" b="0" i="0" u="none" strike="noStrike" kern="1200" baseline="0" dirty="0" err="1" smtClean="0">
                <a:solidFill>
                  <a:schemeClr val="tx1"/>
                </a:solidFill>
                <a:latin typeface="Arial" pitchFamily="34" charset="0"/>
                <a:ea typeface="+mn-ea"/>
                <a:cs typeface="Arial" pitchFamily="34" charset="0"/>
              </a:rPr>
              <a:t>solicitaruna</a:t>
            </a:r>
            <a:r>
              <a:rPr lang="de-DE" sz="1200" b="0" i="0" u="none" strike="noStrike" kern="1200" baseline="0" dirty="0" smtClean="0">
                <a:solidFill>
                  <a:schemeClr val="tx1"/>
                </a:solidFill>
                <a:latin typeface="Arial" pitchFamily="34" charset="0"/>
                <a:ea typeface="+mn-ea"/>
                <a:cs typeface="Arial" pitchFamily="34" charset="0"/>
              </a:rPr>
              <a:t> </a:t>
            </a:r>
            <a:r>
              <a:rPr lang="de-DE" sz="1200" b="0" i="0" u="none" strike="noStrike" kern="1200" baseline="0" dirty="0" err="1" smtClean="0">
                <a:solidFill>
                  <a:schemeClr val="tx1"/>
                </a:solidFill>
                <a:latin typeface="Arial" pitchFamily="34" charset="0"/>
                <a:ea typeface="+mn-ea"/>
                <a:cs typeface="Arial" pitchFamily="34" charset="0"/>
              </a:rPr>
              <a:t>copia</a:t>
            </a:r>
            <a:r>
              <a:rPr lang="de-DE" sz="1200" b="0" i="0" u="none" strike="noStrike" kern="1200" baseline="0" dirty="0" smtClean="0">
                <a:solidFill>
                  <a:schemeClr val="tx1"/>
                </a:solidFill>
                <a:latin typeface="Arial" pitchFamily="34" charset="0"/>
                <a:ea typeface="+mn-ea"/>
                <a:cs typeface="Arial" pitchFamily="34" charset="0"/>
              </a:rPr>
              <a:t> </a:t>
            </a:r>
            <a:r>
              <a:rPr lang="de-DE" sz="1200" b="0" i="0" u="none" strike="noStrike" kern="1200" baseline="0" dirty="0" err="1" smtClean="0">
                <a:solidFill>
                  <a:schemeClr val="tx1"/>
                </a:solidFill>
                <a:latin typeface="Arial" pitchFamily="34" charset="0"/>
                <a:ea typeface="+mn-ea"/>
                <a:cs typeface="Arial" pitchFamily="34" charset="0"/>
              </a:rPr>
              <a:t>por</a:t>
            </a:r>
            <a:r>
              <a:rPr lang="de-DE" sz="1200" b="0" i="0" u="none" strike="noStrike" kern="1200" baseline="0" dirty="0" smtClean="0">
                <a:solidFill>
                  <a:schemeClr val="tx1"/>
                </a:solidFill>
                <a:latin typeface="Arial" pitchFamily="34" charset="0"/>
                <a:ea typeface="+mn-ea"/>
                <a:cs typeface="Arial" pitchFamily="34" charset="0"/>
              </a:rPr>
              <a:t> </a:t>
            </a:r>
            <a:r>
              <a:rPr lang="de-DE" sz="1200" b="0" i="0" u="none" strike="noStrike" kern="1200" baseline="0" dirty="0" err="1" smtClean="0">
                <a:solidFill>
                  <a:schemeClr val="tx1"/>
                </a:solidFill>
                <a:latin typeface="Arial" pitchFamily="34" charset="0"/>
                <a:ea typeface="+mn-ea"/>
                <a:cs typeface="Arial" pitchFamily="34" charset="0"/>
              </a:rPr>
              <a:t>correo</a:t>
            </a:r>
            <a:r>
              <a:rPr lang="de-DE" sz="1200" b="0" i="0" u="none" strike="noStrike" kern="1200" baseline="0" dirty="0" smtClean="0">
                <a:solidFill>
                  <a:schemeClr val="tx1"/>
                </a:solidFill>
                <a:latin typeface="Arial" pitchFamily="34" charset="0"/>
                <a:ea typeface="+mn-ea"/>
                <a:cs typeface="Arial" pitchFamily="34" charset="0"/>
              </a:rPr>
              <a:t> </a:t>
            </a:r>
            <a:r>
              <a:rPr lang="de-DE" sz="1200" b="0" i="0" u="none" strike="noStrike" kern="1200" baseline="0" dirty="0" err="1" smtClean="0">
                <a:solidFill>
                  <a:schemeClr val="tx1"/>
                </a:solidFill>
                <a:latin typeface="Arial" pitchFamily="34" charset="0"/>
                <a:ea typeface="+mn-ea"/>
                <a:cs typeface="Arial" pitchFamily="34" charset="0"/>
              </a:rPr>
              <a:t>electr</a:t>
            </a:r>
            <a:r>
              <a:rPr lang="es-ES" sz="1200" b="0" i="0" u="none" strike="noStrike" kern="1200" baseline="0" dirty="0" err="1" smtClean="0">
                <a:solidFill>
                  <a:schemeClr val="tx1"/>
                </a:solidFill>
                <a:latin typeface="Arial" pitchFamily="34" charset="0"/>
                <a:ea typeface="+mn-ea"/>
                <a:cs typeface="Arial" pitchFamily="34" charset="0"/>
              </a:rPr>
              <a:t>ónico</a:t>
            </a:r>
            <a:r>
              <a:rPr lang="es-ES" sz="1200" b="0" i="0" u="none" strike="noStrike" kern="1200" baseline="0" dirty="0" smtClean="0">
                <a:solidFill>
                  <a:schemeClr val="tx1"/>
                </a:solidFill>
                <a:latin typeface="Arial" pitchFamily="34" charset="0"/>
                <a:ea typeface="+mn-ea"/>
                <a:cs typeface="Arial" pitchFamily="34" charset="0"/>
              </a:rPr>
              <a:t> a: </a:t>
            </a:r>
            <a:r>
              <a:rPr lang="de-DE" sz="1200" b="0" i="0" u="none" strike="noStrike" kern="1200" baseline="0" dirty="0" err="1" smtClean="0">
                <a:solidFill>
                  <a:schemeClr val="tx1"/>
                </a:solidFill>
                <a:latin typeface="Arial" pitchFamily="34" charset="0"/>
                <a:ea typeface="+mn-ea"/>
                <a:cs typeface="Arial" pitchFamily="34" charset="0"/>
              </a:rPr>
              <a:t>Timo.Leiter@giz.de</a:t>
            </a:r>
            <a:r>
              <a:rPr lang="de-DE" sz="1200" b="0" i="0" u="none" strike="noStrike" kern="1200" baseline="0" dirty="0" smtClean="0">
                <a:solidFill>
                  <a:schemeClr val="tx1"/>
                </a:solidFill>
                <a:latin typeface="Arial" pitchFamily="34" charset="0"/>
                <a:ea typeface="+mn-ea"/>
                <a:cs typeface="Arial" pitchFamily="34" charset="0"/>
              </a:rPr>
              <a:t>) </a:t>
            </a:r>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84</a:t>
            </a:fld>
            <a:endParaRPr lang="de-DE" dirty="0"/>
          </a:p>
        </p:txBody>
      </p:sp>
    </p:spTree>
    <p:extLst>
      <p:ext uri="{BB962C8B-B14F-4D97-AF65-F5344CB8AC3E}">
        <p14:creationId xmlns:p14="http://schemas.microsoft.com/office/powerpoint/2010/main" val="8249706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s-ES_tradnl" b="0" noProof="0" dirty="0" smtClean="0"/>
              <a:t>Un ejemplo para la combinación de datos para mejorar la relevancia de la adaptación es combinar</a:t>
            </a:r>
            <a:r>
              <a:rPr lang="es-ES_tradnl" b="0" baseline="0" noProof="0" dirty="0" smtClean="0"/>
              <a:t> los datos sobre las interrupciones del tráfico con datos sobre los tiempos y ocurrencias de eventos climáticos extremos. Esto ayudará a identificar en qué medida las interrupciones del tráfico son causadas por un evento climático extremo. </a:t>
            </a:r>
            <a:endParaRPr lang="es-ES_tradnl" b="0" noProof="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85</a:t>
            </a:fld>
            <a:endParaRPr lang="de-DE" dirty="0"/>
          </a:p>
        </p:txBody>
      </p:sp>
    </p:spTree>
    <p:extLst>
      <p:ext uri="{BB962C8B-B14F-4D97-AF65-F5344CB8AC3E}">
        <p14:creationId xmlns:p14="http://schemas.microsoft.com/office/powerpoint/2010/main" val="53581823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547688" y="312738"/>
            <a:ext cx="5727700" cy="4297362"/>
          </a:xfrm>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8" charset="0"/>
              <a:cs typeface="Arial" charset="0"/>
            </a:endParaRPr>
          </a:p>
        </p:txBody>
      </p:sp>
    </p:spTree>
    <p:extLst>
      <p:ext uri="{BB962C8B-B14F-4D97-AF65-F5344CB8AC3E}">
        <p14:creationId xmlns:p14="http://schemas.microsoft.com/office/powerpoint/2010/main" val="180521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xfrm>
            <a:off x="546100" y="312738"/>
            <a:ext cx="5730875" cy="4297362"/>
          </a:xfrm>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0" dirty="0" smtClean="0">
              <a:latin typeface="Times" pitchFamily="18" charset="0"/>
              <a:cs typeface="Arial" charset="0"/>
            </a:endParaRPr>
          </a:p>
        </p:txBody>
      </p:sp>
      <p:sp>
        <p:nvSpPr>
          <p:cNvPr id="177156"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059F6692-7630-4D93-A3D3-129B12421EFB}" type="slidenum">
              <a:rPr sz="1000" smtClean="0">
                <a:solidFill>
                  <a:schemeClr val="bg1"/>
                </a:solidFill>
              </a:rPr>
              <a:pPr/>
              <a:t>8</a:t>
            </a:fld>
            <a:endParaRPr sz="1000" smtClean="0">
              <a:solidFill>
                <a:schemeClr val="bg1"/>
              </a:solidFill>
            </a:endParaRPr>
          </a:p>
        </p:txBody>
      </p:sp>
    </p:spTree>
    <p:extLst>
      <p:ext uri="{BB962C8B-B14F-4D97-AF65-F5344CB8AC3E}">
        <p14:creationId xmlns:p14="http://schemas.microsoft.com/office/powerpoint/2010/main" val="16035254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6100" y="312738"/>
            <a:ext cx="5730875" cy="4297362"/>
          </a:xfrm>
        </p:spPr>
      </p:sp>
      <p:sp>
        <p:nvSpPr>
          <p:cNvPr id="3" name="Notes Placeholder 2"/>
          <p:cNvSpPr>
            <a:spLocks noGrp="1"/>
          </p:cNvSpPr>
          <p:nvPr>
            <p:ph type="body" idx="1"/>
          </p:nvPr>
        </p:nvSpPr>
        <p:spPr/>
        <p:txBody>
          <a:bodyPr/>
          <a:lstStyle/>
          <a:p>
            <a:r>
              <a:rPr lang="es-ES_tradnl" sz="1200" b="1" i="0" u="none" strike="noStrike" kern="1200" baseline="0" noProof="0" dirty="0" smtClean="0">
                <a:solidFill>
                  <a:schemeClr val="tx1"/>
                </a:solidFill>
                <a:latin typeface="Arial" pitchFamily="34" charset="0"/>
                <a:ea typeface="+mn-ea"/>
                <a:cs typeface="Arial" pitchFamily="34" charset="0"/>
              </a:rPr>
              <a:t>Productos</a:t>
            </a:r>
            <a:r>
              <a:rPr lang="es-ES_tradnl" sz="1200" b="0" i="0" u="none" strike="noStrike" kern="1200" baseline="0" noProof="0" dirty="0" smtClean="0">
                <a:solidFill>
                  <a:schemeClr val="tx1"/>
                </a:solidFill>
                <a:latin typeface="Arial" pitchFamily="34" charset="0"/>
                <a:ea typeface="+mn-ea"/>
                <a:cs typeface="Arial" pitchFamily="34" charset="0"/>
              </a:rPr>
              <a:t> se refiere al empaquetamiento y diseminación de los resultados del M&amp;E, es decir, de la información generada por el sistema.</a:t>
            </a:r>
          </a:p>
          <a:p>
            <a:endParaRPr lang="es-ES_tradnl" sz="1200" b="1" i="0" u="none" strike="noStrike" kern="1200" baseline="0" noProof="0" dirty="0" smtClean="0">
              <a:solidFill>
                <a:schemeClr val="tx1"/>
              </a:solidFill>
              <a:latin typeface="Arial" pitchFamily="34" charset="0"/>
              <a:ea typeface="+mn-ea"/>
              <a:cs typeface="Arial" pitchFamily="34" charset="0"/>
            </a:endParaRPr>
          </a:p>
          <a:p>
            <a:endParaRPr lang="es-ES_tradnl" noProof="0" dirty="0"/>
          </a:p>
        </p:txBody>
      </p:sp>
      <p:sp>
        <p:nvSpPr>
          <p:cNvPr id="4" name="Slide Number Placeholder 3"/>
          <p:cNvSpPr>
            <a:spLocks noGrp="1"/>
          </p:cNvSpPr>
          <p:nvPr>
            <p:ph type="sldNum" sz="quarter" idx="10"/>
          </p:nvPr>
        </p:nvSpPr>
        <p:spPr/>
        <p:txBody>
          <a:bodyPr/>
          <a:lstStyle/>
          <a:p>
            <a:pPr>
              <a:defRPr/>
            </a:pPr>
            <a:fld id="{2392093E-ED4D-43D9-9435-4ADC46252F16}" type="slidenum">
              <a:rPr lang="de-DE" smtClean="0"/>
              <a:pPr>
                <a:defRPr/>
              </a:pPr>
              <a:t>87</a:t>
            </a:fld>
            <a:endParaRPr lang="de-DE" dirty="0"/>
          </a:p>
        </p:txBody>
      </p:sp>
    </p:spTree>
    <p:extLst>
      <p:ext uri="{BB962C8B-B14F-4D97-AF65-F5344CB8AC3E}">
        <p14:creationId xmlns:p14="http://schemas.microsoft.com/office/powerpoint/2010/main" val="1036007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Folienbildplatzhalter 1"/>
          <p:cNvSpPr>
            <a:spLocks noGrp="1" noRot="1" noChangeAspect="1" noTextEdit="1"/>
          </p:cNvSpPr>
          <p:nvPr>
            <p:ph type="sldImg"/>
          </p:nvPr>
        </p:nvSpPr>
        <p:spPr>
          <a:xfrm>
            <a:off x="546100" y="312738"/>
            <a:ext cx="5729288" cy="4297362"/>
          </a:xfrm>
          <a:ln/>
        </p:spPr>
      </p:sp>
      <p:sp>
        <p:nvSpPr>
          <p:cNvPr id="2314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ltLang="de-DE" b="0" smtClean="0"/>
              <a:t>Further details can be found in GIZ’s national M&amp;E </a:t>
            </a:r>
            <a:r>
              <a:rPr lang="pt-PT" altLang="de-DE" b="0" baseline="0" smtClean="0"/>
              <a:t>Guidebook: https://gc21.giz.de/ibt/var/app/wp342deP/1443/wp-content/uploads/filebase/uploads/giz2015_Developing_national_adaptation_M&amp;E_systems_-_A_guidebook.pdf</a:t>
            </a:r>
          </a:p>
          <a:p>
            <a:endParaRPr lang="pt-PT" altLang="de-DE" b="0" dirty="0" smtClean="0"/>
          </a:p>
        </p:txBody>
      </p:sp>
      <p:sp>
        <p:nvSpPr>
          <p:cNvPr id="23142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b="1">
                <a:solidFill>
                  <a:schemeClr val="tx1"/>
                </a:solidFill>
                <a:latin typeface="Arial" pitchFamily="34" charset="0"/>
                <a:cs typeface="Arial" pitchFamily="34" charset="0"/>
              </a:defRPr>
            </a:lvl1pPr>
            <a:lvl2pPr marL="742950" indent="-285750" eaLnBrk="0" hangingPunct="0">
              <a:spcBef>
                <a:spcPct val="30000"/>
              </a:spcBef>
              <a:buClr>
                <a:srgbClr val="669900"/>
              </a:buClr>
              <a:buFont typeface="Wingdings" pitchFamily="2" charset="2"/>
              <a:buChar char="§"/>
              <a:defRPr sz="1200">
                <a:solidFill>
                  <a:schemeClr val="tx1"/>
                </a:solidFill>
                <a:latin typeface="Arial" pitchFamily="34" charset="0"/>
                <a:ea typeface="Adobe Fangsong Std R"/>
                <a:cs typeface="Arial" pitchFamily="34" charset="0"/>
              </a:defRPr>
            </a:lvl2pPr>
            <a:lvl3pPr marL="1143000" indent="-228600" eaLnBrk="0" hangingPunct="0">
              <a:spcBef>
                <a:spcPct val="30000"/>
              </a:spcBef>
              <a:buClr>
                <a:srgbClr val="669900"/>
              </a:buClr>
              <a:buFont typeface="Wingdings" pitchFamily="2" charset="2"/>
              <a:buChar char="§"/>
              <a:defRPr sz="1000">
                <a:solidFill>
                  <a:schemeClr val="tx1"/>
                </a:solidFill>
                <a:latin typeface="Arial" pitchFamily="34" charset="0"/>
                <a:ea typeface="Adobe Fangsong Std R"/>
                <a:cs typeface="Arial" pitchFamily="34" charset="0"/>
              </a:defRPr>
            </a:lvl3pPr>
            <a:lvl4pPr marL="1600200" indent="-228600" eaLnBrk="0" hangingPunct="0">
              <a:spcBef>
                <a:spcPct val="30000"/>
              </a:spcBef>
              <a:buClr>
                <a:srgbClr val="669900"/>
              </a:buClr>
              <a:buFont typeface="Wingdings" pitchFamily="2" charset="2"/>
              <a:buChar char="§"/>
              <a:defRPr sz="800">
                <a:solidFill>
                  <a:schemeClr val="tx1"/>
                </a:solidFill>
                <a:latin typeface="Arial" pitchFamily="34" charset="0"/>
                <a:ea typeface="Adobe Fangsong Std R"/>
                <a:cs typeface="Arial" pitchFamily="34" charset="0"/>
              </a:defRPr>
            </a:lvl4pPr>
            <a:lvl5pPr marL="2057400" indent="-228600" eaLnBrk="0" hangingPunct="0">
              <a:spcBef>
                <a:spcPct val="30000"/>
              </a:spcBef>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5pPr>
            <a:lvl6pPr marL="25146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6pPr>
            <a:lvl7pPr marL="29718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7pPr>
            <a:lvl8pPr marL="34290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8pPr>
            <a:lvl9pPr marL="38862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9pPr>
          </a:lstStyle>
          <a:p>
            <a:pPr>
              <a:spcBef>
                <a:spcPct val="0"/>
              </a:spcBef>
            </a:pPr>
            <a:fld id="{40D08D4D-D7F4-4684-95D1-6C41728BCF69}" type="slidenum">
              <a:rPr altLang="de-DE" sz="1000">
                <a:solidFill>
                  <a:srgbClr val="FFFFFF"/>
                </a:solidFill>
              </a:rPr>
              <a:pPr>
                <a:spcBef>
                  <a:spcPct val="0"/>
                </a:spcBef>
              </a:pPr>
              <a:t>88</a:t>
            </a:fld>
            <a:endParaRPr altLang="de-DE" sz="1000">
              <a:solidFill>
                <a:srgbClr val="FFFFFF"/>
              </a:solidFill>
            </a:endParaRPr>
          </a:p>
        </p:txBody>
      </p:sp>
    </p:spTree>
    <p:extLst>
      <p:ext uri="{BB962C8B-B14F-4D97-AF65-F5344CB8AC3E}">
        <p14:creationId xmlns:p14="http://schemas.microsoft.com/office/powerpoint/2010/main" val="123591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6100" y="312738"/>
            <a:ext cx="5730875" cy="4297362"/>
          </a:xfrm>
        </p:spPr>
      </p:sp>
      <p:sp>
        <p:nvSpPr>
          <p:cNvPr id="3" name="Notes Placeholder 2"/>
          <p:cNvSpPr>
            <a:spLocks noGrp="1"/>
          </p:cNvSpPr>
          <p:nvPr>
            <p:ph type="body" idx="1"/>
          </p:nvPr>
        </p:nvSpPr>
        <p:spPr/>
        <p:txBody>
          <a:bodyPr/>
          <a:lstStyle/>
          <a:p>
            <a:endParaRPr lang="en-US" sz="1200" b="0" i="0" u="none" strike="noStrike" kern="1200" baseline="0" smtClean="0">
              <a:solidFill>
                <a:schemeClr val="tx1"/>
              </a:solidFill>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pPr>
              <a:defRPr/>
            </a:pPr>
            <a:fld id="{2392093E-ED4D-43D9-9435-4ADC46252F16}" type="slidenum">
              <a:rPr lang="de-DE" smtClean="0"/>
              <a:pPr>
                <a:defRPr/>
              </a:pPr>
              <a:t>89</a:t>
            </a:fld>
            <a:endParaRPr lang="de-DE" dirty="0"/>
          </a:p>
        </p:txBody>
      </p:sp>
    </p:spTree>
    <p:extLst>
      <p:ext uri="{BB962C8B-B14F-4D97-AF65-F5344CB8AC3E}">
        <p14:creationId xmlns:p14="http://schemas.microsoft.com/office/powerpoint/2010/main" val="20197422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6100" y="312738"/>
            <a:ext cx="5730875" cy="4297362"/>
          </a:xfrm>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pPr>
              <a:defRPr/>
            </a:pPr>
            <a:fld id="{2392093E-ED4D-43D9-9435-4ADC46252F16}" type="slidenum">
              <a:rPr lang="de-DE" smtClean="0"/>
              <a:pPr>
                <a:defRPr/>
              </a:pPr>
              <a:t>90</a:t>
            </a:fld>
            <a:endParaRPr lang="de-DE" dirty="0"/>
          </a:p>
        </p:txBody>
      </p:sp>
    </p:spTree>
    <p:extLst>
      <p:ext uri="{BB962C8B-B14F-4D97-AF65-F5344CB8AC3E}">
        <p14:creationId xmlns:p14="http://schemas.microsoft.com/office/powerpoint/2010/main" val="16380046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547688" y="312738"/>
            <a:ext cx="5727700" cy="4297362"/>
          </a:xfrm>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8" charset="0"/>
              <a:cs typeface="Arial" charset="0"/>
            </a:endParaRPr>
          </a:p>
        </p:txBody>
      </p:sp>
    </p:spTree>
    <p:extLst>
      <p:ext uri="{BB962C8B-B14F-4D97-AF65-F5344CB8AC3E}">
        <p14:creationId xmlns:p14="http://schemas.microsoft.com/office/powerpoint/2010/main" val="19706724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b="0" smtClean="0">
              <a:latin typeface="Arial" charset="0"/>
              <a:cs typeface="Arial" charset="0"/>
            </a:endParaRPr>
          </a:p>
        </p:txBody>
      </p:sp>
      <p:sp>
        <p:nvSpPr>
          <p:cNvPr id="173059"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E7E14468-C5B4-45A6-8087-7BC1E85E4F8D}" type="slidenum">
              <a:rPr sz="1000" smtClean="0">
                <a:solidFill>
                  <a:prstClr val="white"/>
                </a:solidFill>
              </a:rPr>
              <a:pPr/>
              <a:t>92</a:t>
            </a:fld>
            <a:endParaRPr sz="1000" smtClean="0">
              <a:solidFill>
                <a:prstClr val="white"/>
              </a:solidFill>
            </a:endParaRPr>
          </a:p>
        </p:txBody>
      </p:sp>
      <p:sp>
        <p:nvSpPr>
          <p:cNvPr id="173060" name="Folienbildplatzhalter 6"/>
          <p:cNvSpPr>
            <a:spLocks noGrp="1" noRot="1" noChangeAspect="1" noTextEdit="1"/>
          </p:cNvSpPr>
          <p:nvPr>
            <p:ph type="sldImg"/>
          </p:nvPr>
        </p:nvSpPr>
        <p:spPr>
          <a:xfrm>
            <a:off x="546100" y="312738"/>
            <a:ext cx="5730875" cy="4297362"/>
          </a:xfrm>
          <a:ln/>
        </p:spPr>
      </p:sp>
    </p:spTree>
    <p:extLst>
      <p:ext uri="{BB962C8B-B14F-4D97-AF65-F5344CB8AC3E}">
        <p14:creationId xmlns:p14="http://schemas.microsoft.com/office/powerpoint/2010/main" val="21404965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r>
              <a:rPr lang="de-DE" b="0" dirty="0" err="1" smtClean="0"/>
              <a:t>Favor</a:t>
            </a:r>
            <a:r>
              <a:rPr lang="de-DE" b="0" dirty="0" smtClean="0"/>
              <a:t> de </a:t>
            </a:r>
            <a:r>
              <a:rPr lang="de-DE" b="0" dirty="0" err="1" smtClean="0"/>
              <a:t>referirse</a:t>
            </a:r>
            <a:r>
              <a:rPr lang="de-DE" b="0" baseline="0" dirty="0" smtClean="0"/>
              <a:t> a la </a:t>
            </a:r>
            <a:r>
              <a:rPr lang="de-DE" b="0" baseline="0" dirty="0" err="1" smtClean="0"/>
              <a:t>gu</a:t>
            </a:r>
            <a:r>
              <a:rPr lang="es-ES" b="0" baseline="0" dirty="0" err="1" smtClean="0"/>
              <a:t>ía</a:t>
            </a:r>
            <a:r>
              <a:rPr lang="es-ES" b="0" baseline="0" dirty="0" smtClean="0"/>
              <a:t> para el capacitador para más instrucciones sobe estas sesiones.</a:t>
            </a:r>
            <a:endParaRPr lang="de-DE" b="0" dirty="0"/>
          </a:p>
        </p:txBody>
      </p:sp>
      <p:sp>
        <p:nvSpPr>
          <p:cNvPr id="4" name="Foliennummernplatzhalter 3"/>
          <p:cNvSpPr>
            <a:spLocks noGrp="1"/>
          </p:cNvSpPr>
          <p:nvPr>
            <p:ph type="sldNum" sz="quarter" idx="10"/>
          </p:nvPr>
        </p:nvSpPr>
        <p:spPr/>
        <p:txBody>
          <a:bodyPr/>
          <a:lstStyle/>
          <a:p>
            <a:fld id="{5DE68FD0-3788-495B-9EDE-0A2FDDCF3BD8}" type="slidenum">
              <a:rPr lang="de-DE" smtClean="0">
                <a:solidFill>
                  <a:prstClr val="black"/>
                </a:solidFill>
              </a:rPr>
              <a:pPr/>
              <a:t>93</a:t>
            </a:fld>
            <a:endParaRPr lang="de-DE">
              <a:solidFill>
                <a:prstClr val="black"/>
              </a:solidFill>
            </a:endParaRPr>
          </a:p>
        </p:txBody>
      </p:sp>
    </p:spTree>
    <p:extLst>
      <p:ext uri="{BB962C8B-B14F-4D97-AF65-F5344CB8AC3E}">
        <p14:creationId xmlns:p14="http://schemas.microsoft.com/office/powerpoint/2010/main" val="16221128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xfrm>
            <a:off x="546100" y="312738"/>
            <a:ext cx="5730875" cy="4297362"/>
          </a:xfrm>
          <a:ln/>
        </p:spPr>
      </p:sp>
      <p:sp>
        <p:nvSpPr>
          <p:cNvPr id="241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68288" indent="-268288" eaLnBrk="1" hangingPunct="1">
              <a:lnSpc>
                <a:spcPct val="150000"/>
              </a:lnSpc>
              <a:spcBef>
                <a:spcPts val="913"/>
              </a:spcBef>
              <a:buClr>
                <a:srgbClr val="C80F0F"/>
              </a:buClr>
              <a:tabLst>
                <a:tab pos="2209800" algn="l"/>
              </a:tabLst>
            </a:pPr>
            <a:endParaRPr lang="en-GB" b="0" dirty="0" smtClean="0">
              <a:latin typeface="Arial" charset="0"/>
              <a:cs typeface="Arial" charset="0"/>
            </a:endParaRPr>
          </a:p>
        </p:txBody>
      </p:sp>
      <p:sp>
        <p:nvSpPr>
          <p:cNvPr id="241668"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175759B2-E430-4824-9026-42F4018C05E2}" type="slidenum">
              <a:rPr sz="1000" smtClean="0">
                <a:solidFill>
                  <a:schemeClr val="bg1"/>
                </a:solidFill>
              </a:rPr>
              <a:pPr/>
              <a:t>95</a:t>
            </a:fld>
            <a:endParaRPr sz="1000" smtClean="0">
              <a:solidFill>
                <a:schemeClr val="bg1"/>
              </a:solidFill>
            </a:endParaRPr>
          </a:p>
        </p:txBody>
      </p:sp>
    </p:spTree>
    <p:extLst>
      <p:ext uri="{BB962C8B-B14F-4D97-AF65-F5344CB8AC3E}">
        <p14:creationId xmlns:p14="http://schemas.microsoft.com/office/powerpoint/2010/main" val="1289731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Folienbildplatzhalter 1"/>
          <p:cNvSpPr>
            <a:spLocks noGrp="1" noRot="1" noChangeAspect="1" noTextEdit="1"/>
          </p:cNvSpPr>
          <p:nvPr>
            <p:ph type="sldImg"/>
          </p:nvPr>
        </p:nvSpPr>
        <p:spPr>
          <a:xfrm>
            <a:off x="546100" y="312738"/>
            <a:ext cx="5730875" cy="4297362"/>
          </a:xfrm>
          <a:ln/>
        </p:spPr>
      </p:sp>
      <p:sp>
        <p:nvSpPr>
          <p:cNvPr id="2426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2338" eaLnBrk="1" hangingPunct="1"/>
            <a:r>
              <a:rPr lang="es-ES_tradnl" sz="1200" b="0" i="0" u="none" strike="noStrike" kern="1200" baseline="0" noProof="0" dirty="0" smtClean="0">
                <a:solidFill>
                  <a:schemeClr val="tx1"/>
                </a:solidFill>
                <a:latin typeface="Arial" pitchFamily="34" charset="0"/>
                <a:ea typeface="+mn-ea"/>
                <a:cs typeface="Arial" pitchFamily="34" charset="0"/>
              </a:rPr>
              <a:t>Este enfoque se describe a detalle en la guía de la GIZ </a:t>
            </a:r>
            <a:r>
              <a:rPr lang="es-ES_tradnl" sz="1200" b="1" i="1" u="none" strike="noStrike" kern="1200" baseline="0" noProof="0" dirty="0" smtClean="0">
                <a:solidFill>
                  <a:schemeClr val="tx1"/>
                </a:solidFill>
                <a:latin typeface="Arial" pitchFamily="34" charset="0"/>
                <a:ea typeface="+mn-ea"/>
                <a:cs typeface="Arial" pitchFamily="34" charset="0"/>
              </a:rPr>
              <a:t>Adaptación a la Medida</a:t>
            </a:r>
            <a:r>
              <a:rPr lang="es-ES_tradnl" sz="1200" b="0" i="1" u="none" strike="noStrike" kern="1200" baseline="0" noProof="0" dirty="0" smtClean="0">
                <a:solidFill>
                  <a:schemeClr val="tx1"/>
                </a:solidFill>
                <a:latin typeface="Arial" pitchFamily="34" charset="0"/>
                <a:ea typeface="+mn-ea"/>
                <a:cs typeface="Arial" pitchFamily="34" charset="0"/>
              </a:rPr>
              <a:t>. </a:t>
            </a:r>
            <a:r>
              <a:rPr lang="es-ES_tradnl" sz="1200" b="0" i="0" u="none" strike="noStrike" kern="1200" baseline="0" noProof="0" dirty="0" smtClean="0">
                <a:solidFill>
                  <a:schemeClr val="tx1"/>
                </a:solidFill>
                <a:latin typeface="Arial" pitchFamily="34" charset="0"/>
                <a:ea typeface="+mn-ea"/>
                <a:cs typeface="Arial" pitchFamily="34" charset="0"/>
              </a:rPr>
              <a:t>La segunda edición (Noviembre 2013) está disponible en inglés, francés y español en </a:t>
            </a:r>
            <a:r>
              <a:rPr lang="es-ES_tradnl" sz="1200" b="0" i="0" u="none" strike="noStrike" kern="1200" baseline="0" noProof="0" dirty="0" err="1" smtClean="0">
                <a:solidFill>
                  <a:schemeClr val="tx1"/>
                </a:solidFill>
                <a:latin typeface="Arial" pitchFamily="34" charset="0"/>
                <a:ea typeface="+mn-ea"/>
                <a:cs typeface="Arial" pitchFamily="34" charset="0"/>
              </a:rPr>
              <a:t>AdaptationCommunity.net</a:t>
            </a:r>
            <a:r>
              <a:rPr lang="es-ES_tradnl" sz="1200" b="0" i="0" u="none" strike="noStrike" kern="1200" baseline="0" noProof="0" dirty="0" smtClean="0">
                <a:solidFill>
                  <a:schemeClr val="tx1"/>
                </a:solidFill>
                <a:latin typeface="Arial" pitchFamily="34" charset="0"/>
                <a:ea typeface="+mn-ea"/>
                <a:cs typeface="Arial" pitchFamily="34" charset="0"/>
              </a:rPr>
              <a:t> bajo el tema de </a:t>
            </a:r>
            <a:r>
              <a:rPr lang="es-ES_tradnl" sz="1200" b="0" i="0" u="none" strike="noStrike" kern="1200" baseline="0" noProof="0" dirty="0" err="1" smtClean="0">
                <a:solidFill>
                  <a:schemeClr val="tx1"/>
                </a:solidFill>
                <a:latin typeface="Arial" pitchFamily="34" charset="0"/>
                <a:ea typeface="+mn-ea"/>
                <a:cs typeface="Arial" pitchFamily="34" charset="0"/>
              </a:rPr>
              <a:t>Monitoring</a:t>
            </a:r>
            <a:r>
              <a:rPr lang="es-ES_tradnl" sz="1200" b="0" i="0" u="none" strike="noStrike" kern="1200" baseline="0" noProof="0" dirty="0" smtClean="0">
                <a:solidFill>
                  <a:schemeClr val="tx1"/>
                </a:solidFill>
                <a:latin typeface="Arial" pitchFamily="34" charset="0"/>
                <a:ea typeface="+mn-ea"/>
                <a:cs typeface="Arial" pitchFamily="34" charset="0"/>
              </a:rPr>
              <a:t> &amp; </a:t>
            </a:r>
            <a:r>
              <a:rPr lang="es-ES_tradnl" sz="1200" b="0" i="0" u="none" strike="noStrike" kern="1200" baseline="0" noProof="0" dirty="0" err="1" smtClean="0">
                <a:solidFill>
                  <a:schemeClr val="tx1"/>
                </a:solidFill>
                <a:latin typeface="Arial" pitchFamily="34" charset="0"/>
                <a:ea typeface="+mn-ea"/>
                <a:cs typeface="Arial" pitchFamily="34" charset="0"/>
              </a:rPr>
              <a:t>Evaluation</a:t>
            </a:r>
            <a:r>
              <a:rPr lang="es-ES_tradnl" sz="1200" b="0" i="0" u="none" strike="noStrike" kern="1200" baseline="0" noProof="0" dirty="0" smtClean="0">
                <a:solidFill>
                  <a:schemeClr val="tx1"/>
                </a:solidFill>
                <a:latin typeface="Arial" pitchFamily="34" charset="0"/>
                <a:ea typeface="+mn-ea"/>
                <a:cs typeface="Arial" pitchFamily="34" charset="0"/>
              </a:rPr>
              <a:t>. </a:t>
            </a:r>
            <a:endParaRPr lang="es-ES_tradnl" b="0" noProof="0" dirty="0" smtClean="0">
              <a:latin typeface="Arial" charset="0"/>
              <a:cs typeface="Arial" charset="0"/>
            </a:endParaRPr>
          </a:p>
        </p:txBody>
      </p:sp>
      <p:sp>
        <p:nvSpPr>
          <p:cNvPr id="24269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202DCB81-775E-4E62-A386-D1732F1FBFD2}" type="slidenum">
              <a:rPr sz="1000" smtClean="0">
                <a:solidFill>
                  <a:schemeClr val="bg1"/>
                </a:solidFill>
              </a:rPr>
              <a:pPr/>
              <a:t>96</a:t>
            </a:fld>
            <a:endParaRPr sz="1000" smtClean="0">
              <a:solidFill>
                <a:schemeClr val="bg1"/>
              </a:solidFill>
            </a:endParaRPr>
          </a:p>
        </p:txBody>
      </p:sp>
    </p:spTree>
    <p:extLst>
      <p:ext uri="{BB962C8B-B14F-4D97-AF65-F5344CB8AC3E}">
        <p14:creationId xmlns:p14="http://schemas.microsoft.com/office/powerpoint/2010/main" val="5915676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Folienbildplatzhalter 1"/>
          <p:cNvSpPr>
            <a:spLocks noGrp="1" noRot="1" noChangeAspect="1" noTextEdit="1"/>
          </p:cNvSpPr>
          <p:nvPr>
            <p:ph type="sldImg"/>
          </p:nvPr>
        </p:nvSpPr>
        <p:spPr>
          <a:xfrm>
            <a:off x="546100" y="312738"/>
            <a:ext cx="5730875" cy="4297362"/>
          </a:xfrm>
          <a:ln/>
        </p:spPr>
      </p:sp>
      <p:sp>
        <p:nvSpPr>
          <p:cNvPr id="2437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2338" eaLnBrk="1" hangingPunct="1"/>
            <a:endParaRPr lang="de-DE" smtClean="0">
              <a:solidFill>
                <a:srgbClr val="FF0000"/>
              </a:solidFill>
              <a:latin typeface="Arial" charset="0"/>
              <a:cs typeface="Arial" charset="0"/>
            </a:endParaRPr>
          </a:p>
        </p:txBody>
      </p:sp>
      <p:sp>
        <p:nvSpPr>
          <p:cNvPr id="243716"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FDC10613-FCA0-49C7-9070-8C3ACA0B8630}" type="slidenum">
              <a:rPr sz="1000" smtClean="0">
                <a:solidFill>
                  <a:schemeClr val="bg1"/>
                </a:solidFill>
              </a:rPr>
              <a:pPr/>
              <a:t>97</a:t>
            </a:fld>
            <a:endParaRPr sz="1000" smtClean="0">
              <a:solidFill>
                <a:schemeClr val="bg1"/>
              </a:solidFill>
            </a:endParaRPr>
          </a:p>
        </p:txBody>
      </p:sp>
    </p:spTree>
    <p:extLst>
      <p:ext uri="{BB962C8B-B14F-4D97-AF65-F5344CB8AC3E}">
        <p14:creationId xmlns:p14="http://schemas.microsoft.com/office/powerpoint/2010/main" val="1370165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xfrm>
            <a:off x="546100" y="312738"/>
            <a:ext cx="5730875" cy="4297362"/>
          </a:xfrm>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b="0" noProof="0" dirty="0" smtClean="0">
                <a:latin typeface="Times" pitchFamily="18" charset="0"/>
                <a:cs typeface="Arial" charset="0"/>
              </a:rPr>
              <a:t>Más información está disponible en el manual del</a:t>
            </a:r>
            <a:r>
              <a:rPr lang="es-ES_tradnl" b="0" baseline="0" noProof="0" dirty="0" smtClean="0">
                <a:latin typeface="Times" pitchFamily="18" charset="0"/>
                <a:cs typeface="Arial" charset="0"/>
              </a:rPr>
              <a:t> capacitador sobre los nuevos módulos de M&amp;E, el cuál está disponible en </a:t>
            </a:r>
            <a:r>
              <a:rPr lang="es-ES_tradnl" b="0" i="1" baseline="0" noProof="0" dirty="0" err="1" smtClean="0">
                <a:latin typeface="Times" pitchFamily="18" charset="0"/>
                <a:cs typeface="Arial" charset="0"/>
              </a:rPr>
              <a:t>AdaptationCommunity.net</a:t>
            </a:r>
            <a:r>
              <a:rPr lang="es-ES_tradnl" b="0" baseline="0" noProof="0" dirty="0" smtClean="0">
                <a:latin typeface="Times" pitchFamily="18" charset="0"/>
                <a:cs typeface="Arial" charset="0"/>
              </a:rPr>
              <a:t>: </a:t>
            </a:r>
            <a:r>
              <a:rPr lang="es-ES_tradnl" b="0" baseline="0" noProof="0" dirty="0" err="1" smtClean="0">
                <a:latin typeface="Times" pitchFamily="18" charset="0"/>
                <a:cs typeface="Arial" charset="0"/>
              </a:rPr>
              <a:t>https</a:t>
            </a:r>
            <a:r>
              <a:rPr lang="es-ES_tradnl" b="0" baseline="0" noProof="0" dirty="0" smtClean="0">
                <a:latin typeface="Times" pitchFamily="18" charset="0"/>
                <a:cs typeface="Arial" charset="0"/>
              </a:rPr>
              <a:t>://gc21.giz.de/</a:t>
            </a:r>
            <a:r>
              <a:rPr lang="es-ES_tradnl" b="0" baseline="0" noProof="0" dirty="0" err="1" smtClean="0">
                <a:latin typeface="Times" pitchFamily="18" charset="0"/>
                <a:cs typeface="Arial" charset="0"/>
              </a:rPr>
              <a:t>ibt</a:t>
            </a:r>
            <a:r>
              <a:rPr lang="es-ES_tradnl" b="0" baseline="0" noProof="0" dirty="0" smtClean="0">
                <a:latin typeface="Times" pitchFamily="18" charset="0"/>
                <a:cs typeface="Arial" charset="0"/>
              </a:rPr>
              <a:t>/</a:t>
            </a:r>
            <a:r>
              <a:rPr lang="es-ES_tradnl" b="0" baseline="0" noProof="0" dirty="0" err="1" smtClean="0">
                <a:latin typeface="Times" pitchFamily="18" charset="0"/>
                <a:cs typeface="Arial" charset="0"/>
              </a:rPr>
              <a:t>var</a:t>
            </a:r>
            <a:r>
              <a:rPr lang="es-ES_tradnl" b="0" baseline="0" noProof="0" dirty="0" smtClean="0">
                <a:latin typeface="Times" pitchFamily="18" charset="0"/>
                <a:cs typeface="Arial" charset="0"/>
              </a:rPr>
              <a:t>/</a:t>
            </a:r>
            <a:r>
              <a:rPr lang="es-ES_tradnl" b="0" baseline="0" noProof="0" dirty="0" err="1" smtClean="0">
                <a:latin typeface="Times" pitchFamily="18" charset="0"/>
                <a:cs typeface="Arial" charset="0"/>
              </a:rPr>
              <a:t>app</a:t>
            </a:r>
            <a:r>
              <a:rPr lang="es-ES_tradnl" b="0" baseline="0" noProof="0" dirty="0" smtClean="0">
                <a:latin typeface="Times" pitchFamily="18" charset="0"/>
                <a:cs typeface="Arial" charset="0"/>
              </a:rPr>
              <a:t>/wp342deP/1443/</a:t>
            </a:r>
            <a:r>
              <a:rPr lang="es-ES_tradnl" b="0" baseline="0" noProof="0" dirty="0" err="1" smtClean="0">
                <a:latin typeface="Times" pitchFamily="18" charset="0"/>
                <a:cs typeface="Arial" charset="0"/>
              </a:rPr>
              <a:t>index.php</a:t>
            </a:r>
            <a:r>
              <a:rPr lang="es-ES_tradnl" b="0" baseline="0" noProof="0" dirty="0" smtClean="0">
                <a:latin typeface="Times" pitchFamily="18" charset="0"/>
                <a:cs typeface="Arial" charset="0"/>
              </a:rPr>
              <a:t>/</a:t>
            </a:r>
            <a:r>
              <a:rPr lang="es-ES_tradnl" b="0" baseline="0" noProof="0" dirty="0" err="1" smtClean="0">
                <a:latin typeface="Times" pitchFamily="18" charset="0"/>
                <a:cs typeface="Arial" charset="0"/>
              </a:rPr>
              <a:t>knowledge</a:t>
            </a:r>
            <a:r>
              <a:rPr lang="es-ES_tradnl" b="0" baseline="0" noProof="0" dirty="0" smtClean="0">
                <a:latin typeface="Times" pitchFamily="18" charset="0"/>
                <a:cs typeface="Arial" charset="0"/>
              </a:rPr>
              <a:t>/</a:t>
            </a:r>
            <a:r>
              <a:rPr lang="es-ES_tradnl" b="0" baseline="0" noProof="0" dirty="0" err="1" smtClean="0">
                <a:latin typeface="Times" pitchFamily="18" charset="0"/>
                <a:cs typeface="Arial" charset="0"/>
              </a:rPr>
              <a:t>monitoring-evaluation</a:t>
            </a:r>
            <a:r>
              <a:rPr lang="es-ES_tradnl" b="0" baseline="0" noProof="0" dirty="0" smtClean="0">
                <a:latin typeface="Times" pitchFamily="18" charset="0"/>
                <a:cs typeface="Arial" charset="0"/>
              </a:rPr>
              <a:t>/</a:t>
            </a:r>
            <a:r>
              <a:rPr lang="es-ES_tradnl" b="0" baseline="0" noProof="0" dirty="0" err="1" smtClean="0">
                <a:latin typeface="Times" pitchFamily="18" charset="0"/>
                <a:cs typeface="Arial" charset="0"/>
              </a:rPr>
              <a:t>tools</a:t>
            </a:r>
            <a:r>
              <a:rPr lang="es-ES_tradnl" b="0" baseline="0" noProof="0" dirty="0" smtClean="0">
                <a:latin typeface="Times" pitchFamily="18" charset="0"/>
                <a:cs typeface="Arial" charset="0"/>
              </a:rPr>
              <a:t>-and-training-material/ </a:t>
            </a:r>
          </a:p>
        </p:txBody>
      </p:sp>
      <p:sp>
        <p:nvSpPr>
          <p:cNvPr id="177156"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059F6692-7630-4D93-A3D3-129B12421EFB}" type="slidenum">
              <a:rPr sz="1000" smtClean="0">
                <a:solidFill>
                  <a:schemeClr val="bg1"/>
                </a:solidFill>
              </a:rPr>
              <a:pPr/>
              <a:t>9</a:t>
            </a:fld>
            <a:endParaRPr sz="1000" smtClean="0">
              <a:solidFill>
                <a:schemeClr val="bg1"/>
              </a:solidFill>
            </a:endParaRPr>
          </a:p>
        </p:txBody>
      </p:sp>
    </p:spTree>
    <p:extLst>
      <p:ext uri="{BB962C8B-B14F-4D97-AF65-F5344CB8AC3E}">
        <p14:creationId xmlns:p14="http://schemas.microsoft.com/office/powerpoint/2010/main" val="16792292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Folienbildplatzhalter 1"/>
          <p:cNvSpPr>
            <a:spLocks noGrp="1" noRot="1" noChangeAspect="1" noTextEdit="1"/>
          </p:cNvSpPr>
          <p:nvPr>
            <p:ph type="sldImg"/>
          </p:nvPr>
        </p:nvSpPr>
        <p:spPr>
          <a:xfrm>
            <a:off x="546100" y="312738"/>
            <a:ext cx="5730875" cy="4297362"/>
          </a:xfrm>
          <a:ln/>
        </p:spPr>
      </p:sp>
      <p:sp>
        <p:nvSpPr>
          <p:cNvPr id="2447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2338" eaLnBrk="1" hangingPunct="1"/>
            <a:r>
              <a:rPr lang="de-DE" dirty="0" err="1" smtClean="0">
                <a:solidFill>
                  <a:srgbClr val="FF0000"/>
                </a:solidFill>
                <a:latin typeface="Arial" charset="0"/>
                <a:cs typeface="Arial" charset="0"/>
              </a:rPr>
              <a:t>Usar</a:t>
            </a:r>
            <a:r>
              <a:rPr lang="de-DE" dirty="0" smtClean="0">
                <a:solidFill>
                  <a:srgbClr val="FF0000"/>
                </a:solidFill>
                <a:latin typeface="Arial" charset="0"/>
                <a:cs typeface="Arial" charset="0"/>
              </a:rPr>
              <a:t> </a:t>
            </a:r>
            <a:r>
              <a:rPr lang="de-DE" dirty="0" err="1" smtClean="0">
                <a:solidFill>
                  <a:srgbClr val="FF0000"/>
                </a:solidFill>
                <a:latin typeface="Arial" charset="0"/>
                <a:cs typeface="Arial" charset="0"/>
              </a:rPr>
              <a:t>ejemplos</a:t>
            </a:r>
            <a:r>
              <a:rPr lang="de-DE" dirty="0" smtClean="0">
                <a:solidFill>
                  <a:srgbClr val="FF0000"/>
                </a:solidFill>
                <a:latin typeface="Arial" charset="0"/>
                <a:cs typeface="Arial" charset="0"/>
              </a:rPr>
              <a:t> </a:t>
            </a:r>
            <a:r>
              <a:rPr lang="de-DE" dirty="0" err="1" smtClean="0">
                <a:solidFill>
                  <a:srgbClr val="FF0000"/>
                </a:solidFill>
                <a:latin typeface="Arial" charset="0"/>
                <a:cs typeface="Arial" charset="0"/>
              </a:rPr>
              <a:t>para</a:t>
            </a:r>
            <a:r>
              <a:rPr lang="de-DE" dirty="0" smtClean="0">
                <a:solidFill>
                  <a:srgbClr val="FF0000"/>
                </a:solidFill>
                <a:latin typeface="Arial" charset="0"/>
                <a:cs typeface="Arial" charset="0"/>
              </a:rPr>
              <a:t> </a:t>
            </a:r>
            <a:r>
              <a:rPr lang="de-DE" dirty="0" err="1" smtClean="0">
                <a:solidFill>
                  <a:srgbClr val="FF0000"/>
                </a:solidFill>
                <a:latin typeface="Arial" charset="0"/>
                <a:cs typeface="Arial" charset="0"/>
              </a:rPr>
              <a:t>cada</a:t>
            </a:r>
            <a:r>
              <a:rPr lang="de-DE" dirty="0" smtClean="0">
                <a:solidFill>
                  <a:srgbClr val="FF0000"/>
                </a:solidFill>
                <a:latin typeface="Arial" charset="0"/>
                <a:cs typeface="Arial" charset="0"/>
              </a:rPr>
              <a:t> </a:t>
            </a:r>
            <a:r>
              <a:rPr lang="de-DE" dirty="0" err="1" smtClean="0">
                <a:solidFill>
                  <a:srgbClr val="FF0000"/>
                </a:solidFill>
                <a:latin typeface="Arial" charset="0"/>
                <a:cs typeface="Arial" charset="0"/>
              </a:rPr>
              <a:t>una</a:t>
            </a:r>
            <a:r>
              <a:rPr lang="de-DE" dirty="0" smtClean="0">
                <a:solidFill>
                  <a:srgbClr val="FF0000"/>
                </a:solidFill>
                <a:latin typeface="Arial" charset="0"/>
                <a:cs typeface="Arial" charset="0"/>
              </a:rPr>
              <a:t> de las </a:t>
            </a:r>
            <a:r>
              <a:rPr lang="de-DE" dirty="0" err="1" smtClean="0">
                <a:solidFill>
                  <a:srgbClr val="FF0000"/>
                </a:solidFill>
                <a:latin typeface="Arial" charset="0"/>
                <a:cs typeface="Arial" charset="0"/>
              </a:rPr>
              <a:t>tres</a:t>
            </a:r>
            <a:r>
              <a:rPr lang="de-DE" dirty="0" smtClean="0">
                <a:solidFill>
                  <a:srgbClr val="FF0000"/>
                </a:solidFill>
                <a:latin typeface="Arial" charset="0"/>
                <a:cs typeface="Arial" charset="0"/>
              </a:rPr>
              <a:t> </a:t>
            </a:r>
            <a:r>
              <a:rPr lang="de-DE" dirty="0" err="1" smtClean="0">
                <a:solidFill>
                  <a:srgbClr val="FF0000"/>
                </a:solidFill>
                <a:latin typeface="Arial" charset="0"/>
                <a:cs typeface="Arial" charset="0"/>
              </a:rPr>
              <a:t>dimensiones</a:t>
            </a:r>
            <a:endParaRPr lang="de-DE" dirty="0" smtClean="0">
              <a:solidFill>
                <a:srgbClr val="FF0000"/>
              </a:solidFill>
              <a:latin typeface="Arial" charset="0"/>
              <a:cs typeface="Arial" charset="0"/>
            </a:endParaRPr>
          </a:p>
        </p:txBody>
      </p:sp>
      <p:sp>
        <p:nvSpPr>
          <p:cNvPr id="244740"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D0C52A65-6DA5-4F15-A380-CA70269B1A79}" type="slidenum">
              <a:rPr sz="1000" smtClean="0">
                <a:solidFill>
                  <a:schemeClr val="bg1"/>
                </a:solidFill>
              </a:rPr>
              <a:pPr/>
              <a:t>98</a:t>
            </a:fld>
            <a:endParaRPr sz="1000" smtClean="0">
              <a:solidFill>
                <a:schemeClr val="bg1"/>
              </a:solidFill>
            </a:endParaRPr>
          </a:p>
        </p:txBody>
      </p:sp>
    </p:spTree>
    <p:extLst>
      <p:ext uri="{BB962C8B-B14F-4D97-AF65-F5344CB8AC3E}">
        <p14:creationId xmlns:p14="http://schemas.microsoft.com/office/powerpoint/2010/main" val="137234578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Folienbildplatzhalter 1"/>
          <p:cNvSpPr>
            <a:spLocks noGrp="1" noRot="1" noChangeAspect="1" noTextEdit="1"/>
          </p:cNvSpPr>
          <p:nvPr>
            <p:ph type="sldImg"/>
          </p:nvPr>
        </p:nvSpPr>
        <p:spPr>
          <a:xfrm>
            <a:off x="546100" y="312738"/>
            <a:ext cx="5730875" cy="4297362"/>
          </a:xfrm>
          <a:ln/>
        </p:spPr>
      </p:sp>
      <p:sp>
        <p:nvSpPr>
          <p:cNvPr id="24576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2338" eaLnBrk="1" hangingPunct="1"/>
            <a:endParaRPr lang="de-DE" smtClean="0">
              <a:solidFill>
                <a:srgbClr val="FF0000"/>
              </a:solidFill>
              <a:latin typeface="Arial" charset="0"/>
              <a:cs typeface="Arial" charset="0"/>
            </a:endParaRPr>
          </a:p>
        </p:txBody>
      </p:sp>
      <p:sp>
        <p:nvSpPr>
          <p:cNvPr id="245764"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E21C329A-A167-43A7-91E5-853ECFB979E8}" type="slidenum">
              <a:rPr sz="1000" smtClean="0">
                <a:solidFill>
                  <a:schemeClr val="bg1"/>
                </a:solidFill>
              </a:rPr>
              <a:pPr/>
              <a:t>99</a:t>
            </a:fld>
            <a:endParaRPr sz="1000" smtClean="0">
              <a:solidFill>
                <a:schemeClr val="bg1"/>
              </a:solidFill>
            </a:endParaRPr>
          </a:p>
        </p:txBody>
      </p:sp>
    </p:spTree>
    <p:extLst>
      <p:ext uri="{BB962C8B-B14F-4D97-AF65-F5344CB8AC3E}">
        <p14:creationId xmlns:p14="http://schemas.microsoft.com/office/powerpoint/2010/main" val="21366590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Folienbildplatzhalter 1"/>
          <p:cNvSpPr>
            <a:spLocks noGrp="1" noRot="1" noChangeAspect="1" noTextEdit="1"/>
          </p:cNvSpPr>
          <p:nvPr>
            <p:ph type="sldImg"/>
          </p:nvPr>
        </p:nvSpPr>
        <p:spPr>
          <a:xfrm>
            <a:off x="546100" y="312738"/>
            <a:ext cx="5729288" cy="4297362"/>
          </a:xfrm>
          <a:ln/>
        </p:spPr>
      </p:sp>
      <p:sp>
        <p:nvSpPr>
          <p:cNvPr id="2017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dirty="0" smtClean="0">
                <a:latin typeface="Arial" charset="0"/>
                <a:cs typeface="Arial" charset="0"/>
              </a:rPr>
              <a:t>Fuente: WIR/GIZ (2011): Making adaptation count.</a:t>
            </a:r>
          </a:p>
        </p:txBody>
      </p:sp>
      <p:sp>
        <p:nvSpPr>
          <p:cNvPr id="20173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9130DAF8-7B10-495B-93C4-EF19AE092092}" type="slidenum">
              <a:rPr sz="1000">
                <a:solidFill>
                  <a:prstClr val="white"/>
                </a:solidFill>
              </a:rPr>
              <a:pPr/>
              <a:t>100</a:t>
            </a:fld>
            <a:endParaRPr sz="1000">
              <a:solidFill>
                <a:prstClr val="white"/>
              </a:solidFill>
            </a:endParaRPr>
          </a:p>
        </p:txBody>
      </p:sp>
    </p:spTree>
    <p:extLst>
      <p:ext uri="{BB962C8B-B14F-4D97-AF65-F5344CB8AC3E}">
        <p14:creationId xmlns:p14="http://schemas.microsoft.com/office/powerpoint/2010/main" val="66025694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Folienbildplatzhalter 1"/>
          <p:cNvSpPr>
            <a:spLocks noGrp="1" noRot="1" noChangeAspect="1" noTextEdit="1"/>
          </p:cNvSpPr>
          <p:nvPr>
            <p:ph type="sldImg"/>
          </p:nvPr>
        </p:nvSpPr>
        <p:spPr>
          <a:xfrm>
            <a:off x="546100" y="312738"/>
            <a:ext cx="5730875" cy="4297362"/>
          </a:xfrm>
          <a:ln/>
        </p:spPr>
      </p:sp>
      <p:sp>
        <p:nvSpPr>
          <p:cNvPr id="3" name="Notizenplatzhalter 2"/>
          <p:cNvSpPr>
            <a:spLocks noGrp="1"/>
          </p:cNvSpPr>
          <p:nvPr>
            <p:ph type="body" idx="1"/>
          </p:nvPr>
        </p:nvSpPr>
        <p:spPr/>
        <p:txBody>
          <a:bodyPr>
            <a:normAutofit/>
          </a:bodyPr>
          <a:lstStyle/>
          <a:p>
            <a:pPr defTabSz="922538" eaLnBrk="1" hangingPunct="1">
              <a:defRPr/>
            </a:pPr>
            <a:endParaRPr lang="de-DE" b="0" kern="0" dirty="0"/>
          </a:p>
        </p:txBody>
      </p:sp>
      <p:sp>
        <p:nvSpPr>
          <p:cNvPr id="24678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2978C72B-A042-4F90-9CD2-86789C2DB92F}" type="slidenum">
              <a:rPr sz="1000" smtClean="0">
                <a:solidFill>
                  <a:schemeClr val="bg1"/>
                </a:solidFill>
              </a:rPr>
              <a:pPr/>
              <a:t>101</a:t>
            </a:fld>
            <a:endParaRPr sz="1000" smtClean="0">
              <a:solidFill>
                <a:schemeClr val="bg1"/>
              </a:solidFill>
            </a:endParaRPr>
          </a:p>
        </p:txBody>
      </p:sp>
    </p:spTree>
    <p:extLst>
      <p:ext uri="{BB962C8B-B14F-4D97-AF65-F5344CB8AC3E}">
        <p14:creationId xmlns:p14="http://schemas.microsoft.com/office/powerpoint/2010/main" val="24893093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Folienbildplatzhalter 1"/>
          <p:cNvSpPr>
            <a:spLocks noGrp="1" noRot="1" noChangeAspect="1" noTextEdit="1"/>
          </p:cNvSpPr>
          <p:nvPr>
            <p:ph type="sldImg"/>
          </p:nvPr>
        </p:nvSpPr>
        <p:spPr>
          <a:xfrm>
            <a:off x="546100" y="312738"/>
            <a:ext cx="5730875" cy="4297362"/>
          </a:xfrm>
          <a:ln/>
        </p:spPr>
      </p:sp>
      <p:sp>
        <p:nvSpPr>
          <p:cNvPr id="2478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b="0" noProof="0" dirty="0" smtClean="0">
                <a:latin typeface="Arial" charset="0"/>
                <a:cs typeface="Arial" charset="0"/>
              </a:rPr>
              <a:t>Mensaje</a:t>
            </a:r>
            <a:r>
              <a:rPr lang="es-ES_tradnl" b="0" baseline="0" noProof="0" dirty="0" smtClean="0">
                <a:latin typeface="Arial" charset="0"/>
                <a:cs typeface="Arial" charset="0"/>
              </a:rPr>
              <a:t> clave:</a:t>
            </a:r>
          </a:p>
          <a:p>
            <a:r>
              <a:rPr lang="es-ES_tradnl" b="0" noProof="0" dirty="0" smtClean="0">
                <a:latin typeface="Arial" charset="0"/>
                <a:cs typeface="Arial" charset="0"/>
              </a:rPr>
              <a:t>La</a:t>
            </a:r>
            <a:r>
              <a:rPr lang="es-ES_tradnl" b="0" baseline="0" noProof="0" dirty="0" smtClean="0">
                <a:latin typeface="Arial" charset="0"/>
                <a:cs typeface="Arial" charset="0"/>
              </a:rPr>
              <a:t> ilustración ejemplifica cómo pueden ser los </a:t>
            </a:r>
            <a:r>
              <a:rPr lang="es-ES_tradnl" b="0" baseline="0" noProof="0" dirty="0" err="1" smtClean="0">
                <a:latin typeface="Arial" charset="0"/>
                <a:cs typeface="Arial" charset="0"/>
              </a:rPr>
              <a:t>inficadores</a:t>
            </a:r>
            <a:r>
              <a:rPr lang="es-ES_tradnl" b="0" baseline="0" noProof="0" dirty="0" smtClean="0">
                <a:latin typeface="Arial" charset="0"/>
                <a:cs typeface="Arial" charset="0"/>
              </a:rPr>
              <a:t> en las 3 dimensiones.</a:t>
            </a:r>
            <a:endParaRPr lang="es-ES_tradnl" b="0" noProof="0" dirty="0" smtClean="0">
              <a:latin typeface="Arial" charset="0"/>
              <a:cs typeface="Arial" charset="0"/>
            </a:endParaRPr>
          </a:p>
        </p:txBody>
      </p:sp>
      <p:sp>
        <p:nvSpPr>
          <p:cNvPr id="24781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5D0DFBA4-F69F-47B0-BC7C-6148DA2C86E8}" type="slidenum">
              <a:rPr sz="1000" smtClean="0">
                <a:solidFill>
                  <a:schemeClr val="bg1"/>
                </a:solidFill>
              </a:rPr>
              <a:pPr/>
              <a:t>102</a:t>
            </a:fld>
            <a:endParaRPr sz="1000" smtClean="0">
              <a:solidFill>
                <a:schemeClr val="bg1"/>
              </a:solidFill>
            </a:endParaRPr>
          </a:p>
        </p:txBody>
      </p:sp>
    </p:spTree>
    <p:extLst>
      <p:ext uri="{BB962C8B-B14F-4D97-AF65-F5344CB8AC3E}">
        <p14:creationId xmlns:p14="http://schemas.microsoft.com/office/powerpoint/2010/main" val="155015693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Folienbildplatzhalter 1"/>
          <p:cNvSpPr>
            <a:spLocks noGrp="1" noRot="1" noChangeAspect="1" noTextEdit="1"/>
          </p:cNvSpPr>
          <p:nvPr>
            <p:ph type="sldImg"/>
          </p:nvPr>
        </p:nvSpPr>
        <p:spPr>
          <a:xfrm>
            <a:off x="546100" y="312738"/>
            <a:ext cx="5730875" cy="4297362"/>
          </a:xfrm>
          <a:ln/>
        </p:spPr>
      </p:sp>
      <p:sp>
        <p:nvSpPr>
          <p:cNvPr id="2488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2338" eaLnBrk="1" hangingPunct="1"/>
            <a:endParaRPr lang="de-DE" smtClean="0">
              <a:solidFill>
                <a:srgbClr val="FF0000"/>
              </a:solidFill>
              <a:latin typeface="Arial" charset="0"/>
              <a:cs typeface="Arial" charset="0"/>
            </a:endParaRPr>
          </a:p>
        </p:txBody>
      </p:sp>
      <p:sp>
        <p:nvSpPr>
          <p:cNvPr id="248836"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54B5AB7A-CA72-4DBD-8471-3C8D788E48A8}" type="slidenum">
              <a:rPr sz="1000" smtClean="0">
                <a:solidFill>
                  <a:schemeClr val="bg1"/>
                </a:solidFill>
              </a:rPr>
              <a:pPr/>
              <a:t>103</a:t>
            </a:fld>
            <a:endParaRPr sz="1000" smtClean="0">
              <a:solidFill>
                <a:schemeClr val="bg1"/>
              </a:solidFill>
            </a:endParaRPr>
          </a:p>
        </p:txBody>
      </p:sp>
    </p:spTree>
    <p:extLst>
      <p:ext uri="{BB962C8B-B14F-4D97-AF65-F5344CB8AC3E}">
        <p14:creationId xmlns:p14="http://schemas.microsoft.com/office/powerpoint/2010/main" val="136628860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9858"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000D2BD9-1A8D-4BA9-95C5-964DCBF7EC88}" type="slidenum">
              <a:rPr sz="1000" smtClean="0">
                <a:solidFill>
                  <a:srgbClr val="000000"/>
                </a:solidFill>
              </a:rPr>
              <a:pPr/>
              <a:t>104</a:t>
            </a:fld>
            <a:endParaRPr sz="1000" smtClean="0">
              <a:solidFill>
                <a:srgbClr val="000000"/>
              </a:solidFill>
            </a:endParaRPr>
          </a:p>
        </p:txBody>
      </p:sp>
      <p:sp>
        <p:nvSpPr>
          <p:cNvPr id="249859" name="Rectangle 1"/>
          <p:cNvSpPr>
            <a:spLocks noGrp="1" noRot="1" noChangeAspect="1" noChangeArrowheads="1" noTextEdit="1"/>
          </p:cNvSpPr>
          <p:nvPr>
            <p:ph type="sldImg"/>
          </p:nvPr>
        </p:nvSpPr>
        <p:spPr>
          <a:xfrm>
            <a:off x="942975" y="755650"/>
            <a:ext cx="4970463" cy="3729038"/>
          </a:xfrm>
          <a:solidFill>
            <a:srgbClr val="FFFFFF"/>
          </a:solidFill>
          <a:ln/>
        </p:spPr>
      </p:sp>
      <p:sp>
        <p:nvSpPr>
          <p:cNvPr id="249860" name="Rectangle 2"/>
          <p:cNvSpPr>
            <a:spLocks noGrp="1" noChangeArrowheads="1"/>
          </p:cNvSpPr>
          <p:nvPr>
            <p:ph type="body" idx="1"/>
          </p:nvPr>
        </p:nvSpPr>
        <p:spPr>
          <a:xfrm>
            <a:off x="685800" y="4724400"/>
            <a:ext cx="5486400"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b="0" dirty="0" smtClean="0">
                <a:latin typeface="Arial" charset="0"/>
                <a:cs typeface="Arial" charset="0"/>
              </a:rPr>
              <a:t>http://www.bonn-perspectives.de/en/dialogue-events/tracking_adaptation/results.html </a:t>
            </a:r>
          </a:p>
        </p:txBody>
      </p:sp>
    </p:spTree>
    <p:extLst>
      <p:ext uri="{BB962C8B-B14F-4D97-AF65-F5344CB8AC3E}">
        <p14:creationId xmlns:p14="http://schemas.microsoft.com/office/powerpoint/2010/main" val="4261679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547688" y="312738"/>
            <a:ext cx="5727700" cy="4297362"/>
          </a:xfrm>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8" charset="0"/>
              <a:cs typeface="Arial" charset="0"/>
            </a:endParaRPr>
          </a:p>
        </p:txBody>
      </p:sp>
    </p:spTree>
    <p:extLst>
      <p:ext uri="{BB962C8B-B14F-4D97-AF65-F5344CB8AC3E}">
        <p14:creationId xmlns:p14="http://schemas.microsoft.com/office/powerpoint/2010/main" val="83194724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Folienbildplatzhalter 1"/>
          <p:cNvSpPr>
            <a:spLocks noGrp="1" noRot="1" noChangeAspect="1" noTextEdit="1"/>
          </p:cNvSpPr>
          <p:nvPr>
            <p:ph type="sldImg"/>
          </p:nvPr>
        </p:nvSpPr>
        <p:spPr>
          <a:xfrm>
            <a:off x="546100" y="312738"/>
            <a:ext cx="5730875" cy="4297362"/>
          </a:xfrm>
          <a:ln/>
        </p:spPr>
      </p:sp>
      <p:sp>
        <p:nvSpPr>
          <p:cNvPr id="25088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dirty="0" err="1" smtClean="0">
                <a:latin typeface="Arial" charset="0"/>
                <a:cs typeface="Arial" charset="0"/>
              </a:rPr>
              <a:t>El</a:t>
            </a:r>
            <a:r>
              <a:rPr lang="de-DE" b="0" baseline="0" dirty="0" smtClean="0">
                <a:latin typeface="Arial" charset="0"/>
                <a:cs typeface="Arial" charset="0"/>
              </a:rPr>
              <a:t> </a:t>
            </a:r>
            <a:r>
              <a:rPr lang="de-DE" b="0" baseline="0" dirty="0" err="1" smtClean="0">
                <a:latin typeface="Arial" charset="0"/>
                <a:cs typeface="Arial" charset="0"/>
              </a:rPr>
              <a:t>prop</a:t>
            </a:r>
            <a:r>
              <a:rPr lang="es-ES" b="0" baseline="0" dirty="0" err="1" smtClean="0">
                <a:latin typeface="Arial" charset="0"/>
                <a:cs typeface="Arial" charset="0"/>
              </a:rPr>
              <a:t>ósito</a:t>
            </a:r>
            <a:r>
              <a:rPr lang="es-ES" b="0" baseline="0" dirty="0" smtClean="0">
                <a:latin typeface="Arial" charset="0"/>
                <a:cs typeface="Arial" charset="0"/>
              </a:rPr>
              <a:t> de esta diapositiva es explicar que las cadenas de resultados no son el único método posible para ilustrar los resultados. Esto también ayuda a los participantes a entender el paso 3 de </a:t>
            </a:r>
            <a:r>
              <a:rPr lang="es-ES" b="0" i="1" baseline="0" dirty="0" err="1" smtClean="0">
                <a:latin typeface="Arial" charset="0"/>
                <a:cs typeface="Arial" charset="0"/>
              </a:rPr>
              <a:t>Adaptation</a:t>
            </a:r>
            <a:r>
              <a:rPr lang="es-ES" b="0" i="1" baseline="0" dirty="0" smtClean="0">
                <a:latin typeface="Arial" charset="0"/>
                <a:cs typeface="Arial" charset="0"/>
              </a:rPr>
              <a:t> </a:t>
            </a:r>
            <a:r>
              <a:rPr lang="es-ES" b="0" i="1" baseline="0" dirty="0" err="1" smtClean="0">
                <a:latin typeface="Arial" charset="0"/>
                <a:cs typeface="Arial" charset="0"/>
              </a:rPr>
              <a:t>made</a:t>
            </a:r>
            <a:r>
              <a:rPr lang="es-ES" b="0" i="1" baseline="0" dirty="0" smtClean="0">
                <a:latin typeface="Arial" charset="0"/>
                <a:cs typeface="Arial" charset="0"/>
              </a:rPr>
              <a:t> to </a:t>
            </a:r>
            <a:r>
              <a:rPr lang="es-ES" b="0" i="1" baseline="0" dirty="0" err="1" smtClean="0">
                <a:latin typeface="Arial" charset="0"/>
                <a:cs typeface="Arial" charset="0"/>
              </a:rPr>
              <a:t>Measure</a:t>
            </a:r>
            <a:r>
              <a:rPr lang="es-ES" b="0" i="1" baseline="0" dirty="0" smtClean="0">
                <a:latin typeface="Arial" charset="0"/>
                <a:cs typeface="Arial" charset="0"/>
              </a:rPr>
              <a:t>, </a:t>
            </a:r>
            <a:r>
              <a:rPr lang="es-ES" b="0" i="0" baseline="0" dirty="0" smtClean="0">
                <a:latin typeface="Arial" charset="0"/>
                <a:cs typeface="Arial" charset="0"/>
              </a:rPr>
              <a:t>que es básicamente lo que se hace en la sesión 10, solamente utilizando un modelo diferente.</a:t>
            </a:r>
            <a:endParaRPr lang="de-DE" b="0" dirty="0" smtClean="0">
              <a:latin typeface="Arial" charset="0"/>
              <a:cs typeface="Arial" charset="0"/>
            </a:endParaRPr>
          </a:p>
        </p:txBody>
      </p:sp>
      <p:sp>
        <p:nvSpPr>
          <p:cNvPr id="250884"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5E216500-864B-4910-BAD0-9F68E2630447}" type="slidenum">
              <a:rPr sz="1000" smtClean="0">
                <a:solidFill>
                  <a:schemeClr val="bg1"/>
                </a:solidFill>
              </a:rPr>
              <a:pPr/>
              <a:t>107</a:t>
            </a:fld>
            <a:endParaRPr sz="1000" smtClean="0">
              <a:solidFill>
                <a:schemeClr val="bg1"/>
              </a:solidFill>
            </a:endParaRPr>
          </a:p>
        </p:txBody>
      </p:sp>
    </p:spTree>
    <p:extLst>
      <p:ext uri="{BB962C8B-B14F-4D97-AF65-F5344CB8AC3E}">
        <p14:creationId xmlns:p14="http://schemas.microsoft.com/office/powerpoint/2010/main" val="23084428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xfrm>
            <a:off x="546100" y="312738"/>
            <a:ext cx="5730875" cy="4297362"/>
          </a:xfrm>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b="0" noProof="0" dirty="0" smtClean="0">
                <a:latin typeface="Arial" charset="0"/>
                <a:cs typeface="Arial" charset="0"/>
              </a:rPr>
              <a:t>Mensaje clave: El Enfoque de resultados</a:t>
            </a:r>
            <a:r>
              <a:rPr lang="es-ES_tradnl" b="0" baseline="0" noProof="0" dirty="0" smtClean="0">
                <a:latin typeface="Arial" charset="0"/>
                <a:cs typeface="Arial" charset="0"/>
              </a:rPr>
              <a:t> de la</a:t>
            </a:r>
            <a:r>
              <a:rPr lang="es-ES_tradnl" b="0" noProof="0" dirty="0" smtClean="0">
                <a:latin typeface="Arial" charset="0"/>
                <a:cs typeface="Arial" charset="0"/>
              </a:rPr>
              <a:t> GIZ provee una herramienta para el análisis de una</a:t>
            </a:r>
            <a:r>
              <a:rPr lang="es-ES_tradnl" b="0" baseline="0" noProof="0" dirty="0" smtClean="0">
                <a:latin typeface="Arial" charset="0"/>
                <a:cs typeface="Arial" charset="0"/>
              </a:rPr>
              <a:t> red de resultados compleja comparable. </a:t>
            </a:r>
            <a:endParaRPr lang="es-ES_tradnl" b="0" noProof="0" dirty="0" smtClean="0">
              <a:latin typeface="Arial" charset="0"/>
              <a:cs typeface="Arial" charset="0"/>
            </a:endParaRPr>
          </a:p>
        </p:txBody>
      </p:sp>
      <p:sp>
        <p:nvSpPr>
          <p:cNvPr id="251908"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7438A311-1728-473D-8E81-0B5A2CCF614E}" type="slidenum">
              <a:rPr sz="1000" smtClean="0">
                <a:solidFill>
                  <a:schemeClr val="bg1"/>
                </a:solidFill>
              </a:rPr>
              <a:pPr/>
              <a:t>108</a:t>
            </a:fld>
            <a:endParaRPr sz="1000" smtClean="0">
              <a:solidFill>
                <a:schemeClr val="bg1"/>
              </a:solidFill>
            </a:endParaRPr>
          </a:p>
        </p:txBody>
      </p:sp>
    </p:spTree>
    <p:extLst>
      <p:ext uri="{BB962C8B-B14F-4D97-AF65-F5344CB8AC3E}">
        <p14:creationId xmlns:p14="http://schemas.microsoft.com/office/powerpoint/2010/main" val="8403428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w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w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gi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gi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gi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gi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gi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gi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gi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gi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5"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fld id="{3821D124-AE5A-46B3-99E2-5BE6C03EC43C}" type="datetime1">
              <a:rPr lang="de-DE" sz="1200" b="0" smtClean="0">
                <a:solidFill>
                  <a:schemeClr val="bg1"/>
                </a:solidFill>
              </a:rPr>
              <a:pPr>
                <a:defRPr/>
              </a:pPr>
              <a:t>09.11.2016</a:t>
            </a:fld>
            <a:r>
              <a:rPr lang="de-DE" sz="1200" b="0" smtClean="0">
                <a:solidFill>
                  <a:schemeClr val="bg1"/>
                </a:solidFill>
              </a:rPr>
              <a:t>     Seite </a:t>
            </a:r>
            <a:fld id="{224F4D03-0D19-4706-BA75-198239ABECD3}" type="slidenum">
              <a:rPr lang="de-DE" sz="1200" b="0" smtClean="0">
                <a:solidFill>
                  <a:schemeClr val="bg1"/>
                </a:solidFill>
              </a:rPr>
              <a:pPr>
                <a:defRPr/>
              </a:pPr>
              <a:t>‹Nr.›</a:t>
            </a:fld>
            <a:endParaRPr lang="de-DE" sz="1200" b="0" smtClean="0">
              <a:solidFill>
                <a:schemeClr val="bg1"/>
              </a:solidFill>
            </a:endParaRPr>
          </a:p>
        </p:txBody>
      </p:sp>
      <p:sp>
        <p:nvSpPr>
          <p:cNvPr id="6"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chemeClr val="tx1"/>
              </a:solidFill>
              <a:latin typeface="Times" pitchFamily="18" charset="0"/>
            </a:endParaRPr>
          </a:p>
        </p:txBody>
      </p:sp>
      <p:sp>
        <p:nvSpPr>
          <p:cNvPr id="7"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8" name="Picture 7"/>
          <p:cNvPicPr>
            <a:picLocks noChangeAspect="1" noChangeArrowheads="1"/>
          </p:cNvPicPr>
          <p:nvPr/>
        </p:nvPicPr>
        <p:blipFill>
          <a:blip r:embed="rId2"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10"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chemeClr val="tx1"/>
              </a:solidFill>
              <a:latin typeface="Times" pitchFamily="18" charset="0"/>
            </a:endParaRPr>
          </a:p>
        </p:txBody>
      </p:sp>
      <p:sp>
        <p:nvSpPr>
          <p:cNvPr id="11" name="Line 12"/>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 name="Line 18"/>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13" name="Picture 20" descr="Weltkugel_klein_neu.gif                                        0005A183jeany                          BB53F5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29" descr="gizlogo-sv-climat-en-4c.wm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85750" y="-42863"/>
            <a:ext cx="21605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Rectangle 15"/>
          <p:cNvSpPr>
            <a:spLocks noGrp="1" noChangeArrowheads="1"/>
          </p:cNvSpPr>
          <p:nvPr>
            <p:ph type="ctrTitle" sz="quarter"/>
          </p:nvPr>
        </p:nvSpPr>
        <p:spPr>
          <a:xfrm>
            <a:off x="1040400" y="1993726"/>
            <a:ext cx="7034400" cy="1143000"/>
          </a:xfrm>
        </p:spPr>
        <p:txBody>
          <a:bodyPr anchor="ctr"/>
          <a:lstStyle>
            <a:lvl1pPr algn="ctr">
              <a:defRPr sz="3200"/>
            </a:lvl1pPr>
          </a:lstStyle>
          <a:p>
            <a:r>
              <a:rPr lang="de-DE" dirty="0" smtClean="0"/>
              <a:t>Titelmasterformat durch Klicken bearbeiten</a:t>
            </a:r>
            <a:endParaRPr lang="de-DE" dirty="0"/>
          </a:p>
        </p:txBody>
      </p:sp>
      <p:sp>
        <p:nvSpPr>
          <p:cNvPr id="93200"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a:solidFill>
                  <a:schemeClr val="tx1"/>
                </a:solidFill>
              </a:defRPr>
            </a:lvl1pPr>
          </a:lstStyle>
          <a:p>
            <a:r>
              <a:rPr lang="de-DE" dirty="0" smtClean="0"/>
              <a:t>Formatvorlage des Untertitelmasters durch Klicken bearbeiten</a:t>
            </a:r>
            <a:endParaRPr lang="de-DE" dirty="0"/>
          </a:p>
        </p:txBody>
      </p:sp>
    </p:spTree>
    <p:extLst>
      <p:ext uri="{BB962C8B-B14F-4D97-AF65-F5344CB8AC3E}">
        <p14:creationId xmlns:p14="http://schemas.microsoft.com/office/powerpoint/2010/main" val="368783533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5"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fld id="{42716C2B-2CE3-4796-BB14-B9800F4614EE}" type="datetime1">
              <a:rPr lang="de-DE" sz="1200" b="0" smtClean="0">
                <a:solidFill>
                  <a:srgbClr val="FFFFFF"/>
                </a:solidFill>
              </a:rPr>
              <a:pPr>
                <a:defRPr/>
              </a:pPr>
              <a:t>09.11.2016</a:t>
            </a:fld>
            <a:r>
              <a:rPr lang="de-DE" sz="1200" b="0" smtClean="0">
                <a:solidFill>
                  <a:srgbClr val="FFFFFF"/>
                </a:solidFill>
              </a:rPr>
              <a:t>     Seite </a:t>
            </a:r>
            <a:fld id="{D87924B5-9AD6-4DCF-BC2A-3EB789A950B2}" type="slidenum">
              <a:rPr lang="de-DE" sz="1200" b="0" smtClean="0">
                <a:solidFill>
                  <a:srgbClr val="FFFFFF"/>
                </a:solidFill>
              </a:rPr>
              <a:pPr>
                <a:defRPr/>
              </a:pPr>
              <a:t>‹Nr.›</a:t>
            </a:fld>
            <a:endParaRPr lang="de-DE" sz="1200" b="0" smtClean="0">
              <a:solidFill>
                <a:srgbClr val="FFFFFF"/>
              </a:solidFill>
            </a:endParaRPr>
          </a:p>
        </p:txBody>
      </p:sp>
      <p:sp>
        <p:nvSpPr>
          <p:cNvPr id="6"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7"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8" name="Picture 7"/>
          <p:cNvPicPr>
            <a:picLocks noChangeAspect="1" noChangeArrowheads="1"/>
          </p:cNvPicPr>
          <p:nvPr/>
        </p:nvPicPr>
        <p:blipFill>
          <a:blip r:embed="rId2"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10"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11" name="Line 12"/>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 name="Line 18"/>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13" name="Picture 20" descr="Weltkugel_klein_neu.gif                                        0005A183jeany                          BB53F5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27" descr="gizlogo-standard-rgb.gif"/>
          <p:cNvPicPr>
            <a:picLocks noChangeAspect="1"/>
          </p:cNvPicPr>
          <p:nvPr userDrawn="1"/>
        </p:nvPicPr>
        <p:blipFill>
          <a:blip r:embed="rId4" cstate="print">
            <a:extLst>
              <a:ext uri="{28A0092B-C50C-407E-A947-70E740481C1C}">
                <a14:useLocalDpi xmlns:a14="http://schemas.microsoft.com/office/drawing/2010/main" val="0"/>
              </a:ext>
            </a:extLst>
          </a:blip>
          <a:srcRect t="13757" b="19566"/>
          <a:stretch>
            <a:fillRect/>
          </a:stretch>
        </p:blipFill>
        <p:spPr bwMode="auto">
          <a:xfrm>
            <a:off x="276225" y="76200"/>
            <a:ext cx="9001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Rectangle 15"/>
          <p:cNvSpPr>
            <a:spLocks noGrp="1" noChangeArrowheads="1"/>
          </p:cNvSpPr>
          <p:nvPr>
            <p:ph type="ctrTitle" sz="quarter"/>
          </p:nvPr>
        </p:nvSpPr>
        <p:spPr>
          <a:xfrm>
            <a:off x="1040400" y="1993726"/>
            <a:ext cx="7034400" cy="1143000"/>
          </a:xfrm>
        </p:spPr>
        <p:txBody>
          <a:bodyPr anchor="ctr"/>
          <a:lstStyle>
            <a:lvl1pPr algn="ctr">
              <a:defRPr/>
            </a:lvl1pPr>
          </a:lstStyle>
          <a:p>
            <a:r>
              <a:rPr lang="de-DE" smtClean="0"/>
              <a:t>Titelmasterformat durch Klicken bearbeiten</a:t>
            </a:r>
            <a:endParaRPr lang="de-DE" dirty="0"/>
          </a:p>
        </p:txBody>
      </p:sp>
      <p:sp>
        <p:nvSpPr>
          <p:cNvPr id="93200"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baseline="0"/>
            </a:lvl1pPr>
          </a:lstStyle>
          <a:p>
            <a:r>
              <a:rPr lang="de-DE" smtClean="0"/>
              <a:t>Formatvorlage des Untertitelmasters durch Klicken bearbeiten</a:t>
            </a:r>
            <a:endParaRPr lang="de-DE" dirty="0"/>
          </a:p>
        </p:txBody>
      </p:sp>
    </p:spTree>
    <p:extLst>
      <p:ext uri="{BB962C8B-B14F-4D97-AF65-F5344CB8AC3E}">
        <p14:creationId xmlns:p14="http://schemas.microsoft.com/office/powerpoint/2010/main" val="20960780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lvl1pPr>
          </a:lstStyle>
          <a:p>
            <a:r>
              <a:rPr lang="de-DE" smtClean="0"/>
              <a:t>Titelmasterformat durch Klicken bearbeiten</a:t>
            </a:r>
            <a:endParaRPr lang="de-DE" dirty="0"/>
          </a:p>
        </p:txBody>
      </p:sp>
      <p:sp>
        <p:nvSpPr>
          <p:cNvPr id="3" name="Inhaltsplatzhalter 2"/>
          <p:cNvSpPr>
            <a:spLocks noGrp="1"/>
          </p:cNvSpPr>
          <p:nvPr>
            <p:ph idx="1"/>
          </p:nvPr>
        </p:nvSpPr>
        <p:spPr/>
        <p:txBody>
          <a:bodyPr/>
          <a:lstStyle>
            <a:lvl1pPr>
              <a:defRPr/>
            </a:lvl1pPr>
            <a:lvl2pPr>
              <a:defRPr sz="2200"/>
            </a:lvl2pPr>
            <a:lvl3pPr>
              <a:defRPr sz="2000"/>
            </a:lvl3pPr>
            <a:lvl4pPr>
              <a:defRPr sz="1800"/>
            </a:lvl4pPr>
            <a:lvl5pPr>
              <a:defRPr sz="1600"/>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lvl1pPr eaLnBrk="1" hangingPunct="1">
              <a:defRPr>
                <a:cs typeface="Arial" charset="0"/>
              </a:defRPr>
            </a:lvl1pPr>
          </a:lstStyle>
          <a:p>
            <a:pPr>
              <a:defRPr/>
            </a:pPr>
            <a:fld id="{89C1BBC3-7DA4-AB4C-B7B3-1B35D233DBBE}" type="datetime1">
              <a:rPr lang="es-MX" smtClean="0"/>
              <a:t>09/11/2016</a:t>
            </a:fld>
            <a:endParaRPr lang="de-DE"/>
          </a:p>
        </p:txBody>
      </p:sp>
      <p:sp>
        <p:nvSpPr>
          <p:cNvPr id="5" name="Fußzeilenplatzhalter 4"/>
          <p:cNvSpPr>
            <a:spLocks noGrp="1"/>
          </p:cNvSpPr>
          <p:nvPr>
            <p:ph type="ftr" sz="quarter" idx="11"/>
          </p:nvPr>
        </p:nvSpPr>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297034993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3880808"/>
            <a:ext cx="7034400" cy="1144800"/>
          </a:xfrm>
        </p:spPr>
        <p:txBody>
          <a:bodyPr/>
          <a:lstStyle>
            <a:lvl1pPr algn="ctr" rtl="0" fontAlgn="base">
              <a:spcBef>
                <a:spcPct val="0"/>
              </a:spcBef>
              <a:spcAft>
                <a:spcPct val="0"/>
              </a:spcAft>
              <a:defRPr lang="de-DE" sz="3600" dirty="0">
                <a:solidFill>
                  <a:schemeClr val="tx1"/>
                </a:solidFill>
                <a:latin typeface="+mj-lt"/>
                <a:ea typeface="+mj-ea"/>
                <a:cs typeface="+mj-cs"/>
              </a:defRPr>
            </a:lvl1pPr>
          </a:lstStyle>
          <a:p>
            <a:r>
              <a:rPr lang="de-DE" smtClean="0"/>
              <a:t>Titelmasterformat durch Klicken bearbeiten</a:t>
            </a:r>
            <a:endParaRPr lang="de-DE" dirty="0"/>
          </a:p>
        </p:txBody>
      </p:sp>
      <p:sp>
        <p:nvSpPr>
          <p:cNvPr id="3" name="Textplatzhalter 2"/>
          <p:cNvSpPr>
            <a:spLocks noGrp="1"/>
          </p:cNvSpPr>
          <p:nvPr>
            <p:ph type="body" idx="1"/>
          </p:nvPr>
        </p:nvSpPr>
        <p:spPr>
          <a:xfrm>
            <a:off x="1040400" y="2292939"/>
            <a:ext cx="7034400" cy="1500187"/>
          </a:xfrm>
        </p:spPr>
        <p:txBody>
          <a:bodyPr anchor="b"/>
          <a:lstStyle>
            <a:lvl1pPr marL="0" indent="0" algn="ctr" rtl="0" fontAlgn="base">
              <a:spcBef>
                <a:spcPct val="20000"/>
              </a:spcBef>
              <a:spcAft>
                <a:spcPct val="0"/>
              </a:spcAft>
              <a:buClr>
                <a:srgbClr val="C80F0F"/>
              </a:buClr>
              <a:buFont typeface="Wingdings" pitchFamily="2" charset="2"/>
              <a:buNone/>
              <a:tabLst>
                <a:tab pos="2190750" algn="l"/>
              </a:tabLst>
              <a:defRPr lang="de-DE" sz="2800" dirty="0" smtClean="0">
                <a:solidFill>
                  <a:schemeClr val="tx1"/>
                </a:solidFill>
                <a:latin typeface="+mn-lt"/>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eaLnBrk="1" hangingPunct="1">
              <a:defRPr>
                <a:cs typeface="Arial" charset="0"/>
              </a:defRPr>
            </a:lvl1pPr>
          </a:lstStyle>
          <a:p>
            <a:pPr>
              <a:defRPr/>
            </a:pPr>
            <a:fld id="{65803601-2D64-2E41-A09A-6941814955F8}" type="datetime1">
              <a:rPr lang="es-MX" smtClean="0"/>
              <a:t>09/11/2016</a:t>
            </a:fld>
            <a:endParaRPr lang="de-DE"/>
          </a:p>
        </p:txBody>
      </p:sp>
      <p:sp>
        <p:nvSpPr>
          <p:cNvPr id="5" name="Fußzeilenplatzhalter 4"/>
          <p:cNvSpPr>
            <a:spLocks noGrp="1"/>
          </p:cNvSpPr>
          <p:nvPr>
            <p:ph type="ftr" sz="quarter" idx="11"/>
          </p:nvPr>
        </p:nvSpPr>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308384910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lvl1pPr>
          </a:lstStyle>
          <a:p>
            <a:r>
              <a:rPr lang="de-DE" smtClean="0"/>
              <a:t>Titelmasterformat durch Klicken bearbeiten</a:t>
            </a:r>
            <a:endParaRPr lang="de-DE" dirty="0"/>
          </a:p>
        </p:txBody>
      </p:sp>
      <p:sp>
        <p:nvSpPr>
          <p:cNvPr id="3" name="Inhaltsplatzhalter 2"/>
          <p:cNvSpPr>
            <a:spLocks noGrp="1"/>
          </p:cNvSpPr>
          <p:nvPr>
            <p:ph sz="half" idx="1"/>
          </p:nvPr>
        </p:nvSpPr>
        <p:spPr>
          <a:xfrm>
            <a:off x="1039813" y="2106613"/>
            <a:ext cx="3481200"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595812" y="2106613"/>
            <a:ext cx="3481200"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lvl1pPr eaLnBrk="1" hangingPunct="1">
              <a:defRPr>
                <a:cs typeface="Arial" charset="0"/>
              </a:defRPr>
            </a:lvl1pPr>
          </a:lstStyle>
          <a:p>
            <a:pPr>
              <a:defRPr/>
            </a:pPr>
            <a:fld id="{63D3513D-B310-004E-AA5C-0FE425B89876}" type="datetime1">
              <a:rPr lang="es-MX" smtClean="0"/>
              <a:t>09/11/2016</a:t>
            </a:fld>
            <a:endParaRPr lang="de-DE"/>
          </a:p>
        </p:txBody>
      </p:sp>
      <p:sp>
        <p:nvSpPr>
          <p:cNvPr id="6" name="Fußzeilenplatzhalter 5"/>
          <p:cNvSpPr>
            <a:spLocks noGrp="1"/>
          </p:cNvSpPr>
          <p:nvPr>
            <p:ph type="ftr" sz="quarter" idx="11"/>
          </p:nvPr>
        </p:nvSpPr>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271619156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7034400" cy="619200"/>
          </a:xfrm>
        </p:spPr>
        <p:txBody>
          <a:bodyPr/>
          <a:lstStyle>
            <a:lvl1pPr>
              <a:defRPr baseline="0"/>
            </a:lvl1pPr>
          </a:lstStyle>
          <a:p>
            <a:r>
              <a:rPr lang="de-DE" smtClean="0"/>
              <a:t>Titelmasterformat durch Klicken bearbeiten</a:t>
            </a:r>
            <a:endParaRPr lang="de-DE" dirty="0"/>
          </a:p>
        </p:txBody>
      </p:sp>
      <p:sp>
        <p:nvSpPr>
          <p:cNvPr id="3" name="Textplatzhalter 2"/>
          <p:cNvSpPr>
            <a:spLocks noGrp="1"/>
          </p:cNvSpPr>
          <p:nvPr>
            <p:ph type="body" idx="1"/>
          </p:nvPr>
        </p:nvSpPr>
        <p:spPr>
          <a:xfrm>
            <a:off x="1040400" y="2098784"/>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1040400" y="2668044"/>
            <a:ext cx="3463200" cy="3557392"/>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4615200" y="2098783"/>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15200" y="2668044"/>
            <a:ext cx="3463200" cy="3557392"/>
          </a:xfrm>
        </p:spPr>
        <p:txBody>
          <a:bodyPr/>
          <a:lstStyle>
            <a:lvl1pPr>
              <a:defRPr lang="de-DE" sz="2400" dirty="0" smtClean="0">
                <a:solidFill>
                  <a:schemeClr val="tx1"/>
                </a:solidFill>
                <a:latin typeface="+mn-lt"/>
                <a:ea typeface="+mn-ea"/>
                <a:cs typeface="+mn-cs"/>
              </a:defRPr>
            </a:lvl1pPr>
            <a:lvl2pPr>
              <a:defRPr lang="de-DE" sz="2200" dirty="0" smtClean="0">
                <a:solidFill>
                  <a:schemeClr val="tx1"/>
                </a:solidFill>
                <a:latin typeface="+mn-lt"/>
              </a:defRPr>
            </a:lvl2pPr>
            <a:lvl3pPr>
              <a:defRPr lang="de-DE" sz="2000" dirty="0" smtClean="0">
                <a:solidFill>
                  <a:schemeClr val="tx1"/>
                </a:solidFill>
                <a:latin typeface="+mn-lt"/>
              </a:defRPr>
            </a:lvl3pPr>
            <a:lvl4pPr>
              <a:defRPr lang="de-DE" sz="1800" dirty="0" smtClean="0">
                <a:solidFill>
                  <a:schemeClr val="tx1"/>
                </a:solidFill>
                <a:latin typeface="+mn-lt"/>
              </a:defRPr>
            </a:lvl4pPr>
            <a:lvl5pPr>
              <a:defRPr lang="de-DE" sz="1600" dirty="0" smtClean="0">
                <a:solidFill>
                  <a:schemeClr val="tx1"/>
                </a:solidFill>
                <a:latin typeface="+mn-lt"/>
              </a:defRPr>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Datumsplatzhalter 6"/>
          <p:cNvSpPr>
            <a:spLocks noGrp="1"/>
          </p:cNvSpPr>
          <p:nvPr>
            <p:ph type="dt" sz="half" idx="10"/>
          </p:nvPr>
        </p:nvSpPr>
        <p:spPr/>
        <p:txBody>
          <a:bodyPr/>
          <a:lstStyle>
            <a:lvl1pPr eaLnBrk="1" hangingPunct="1">
              <a:defRPr>
                <a:cs typeface="Arial" charset="0"/>
              </a:defRPr>
            </a:lvl1pPr>
          </a:lstStyle>
          <a:p>
            <a:pPr>
              <a:defRPr/>
            </a:pPr>
            <a:fld id="{3C937E27-9007-3E48-900C-EF789FA69DB5}" type="datetime1">
              <a:rPr lang="es-MX" smtClean="0"/>
              <a:t>09/11/2016</a:t>
            </a:fld>
            <a:endParaRPr lang="de-DE"/>
          </a:p>
        </p:txBody>
      </p:sp>
      <p:sp>
        <p:nvSpPr>
          <p:cNvPr id="8" name="Fußzeilenplatzhalter 7"/>
          <p:cNvSpPr>
            <a:spLocks noGrp="1"/>
          </p:cNvSpPr>
          <p:nvPr>
            <p:ph type="ftr" sz="quarter" idx="11"/>
          </p:nvPr>
        </p:nvSpPr>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291565509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lvl1pPr eaLnBrk="1" hangingPunct="1">
              <a:defRPr>
                <a:cs typeface="Arial" charset="0"/>
              </a:defRPr>
            </a:lvl1pPr>
          </a:lstStyle>
          <a:p>
            <a:pPr>
              <a:defRPr/>
            </a:pPr>
            <a:fld id="{16981CA4-957C-C448-9811-7E9CADA26034}" type="datetime1">
              <a:rPr lang="es-MX" smtClean="0"/>
              <a:t>09/11/2016</a:t>
            </a:fld>
            <a:endParaRPr lang="de-DE"/>
          </a:p>
        </p:txBody>
      </p:sp>
      <p:sp>
        <p:nvSpPr>
          <p:cNvPr id="4" name="Fußzeilenplatzhalter 3"/>
          <p:cNvSpPr>
            <a:spLocks noGrp="1"/>
          </p:cNvSpPr>
          <p:nvPr>
            <p:ph type="ftr" sz="quarter" idx="11"/>
          </p:nvPr>
        </p:nvSpPr>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258027263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eaLnBrk="1" hangingPunct="1">
              <a:defRPr>
                <a:cs typeface="Arial" charset="0"/>
              </a:defRPr>
            </a:lvl1pPr>
          </a:lstStyle>
          <a:p>
            <a:pPr>
              <a:defRPr/>
            </a:pPr>
            <a:fld id="{B20918AC-3BD5-5345-990F-2E6C542CB2C6}" type="datetime1">
              <a:rPr lang="es-MX" smtClean="0"/>
              <a:t>09/11/2016</a:t>
            </a:fld>
            <a:endParaRPr lang="de-DE"/>
          </a:p>
        </p:txBody>
      </p:sp>
      <p:sp>
        <p:nvSpPr>
          <p:cNvPr id="3" name="Fußzeilenplatzhalter 2"/>
          <p:cNvSpPr>
            <a:spLocks noGrp="1"/>
          </p:cNvSpPr>
          <p:nvPr>
            <p:ph type="ftr" sz="quarter" idx="11"/>
          </p:nvPr>
        </p:nvSpPr>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171135992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2484000" cy="1357052"/>
          </a:xfrm>
        </p:spPr>
        <p:txBody>
          <a:bodyPr anchor="b"/>
          <a:lstStyle>
            <a:lvl1pPr algn="l">
              <a:defRPr sz="2800" b="0"/>
            </a:lvl1pPr>
          </a:lstStyle>
          <a:p>
            <a:r>
              <a:rPr lang="de-DE" smtClean="0"/>
              <a:t>Titelmasterformat durch Klicken bearbeiten</a:t>
            </a:r>
            <a:endParaRPr lang="de-DE" dirty="0"/>
          </a:p>
        </p:txBody>
      </p:sp>
      <p:sp>
        <p:nvSpPr>
          <p:cNvPr id="3" name="Inhaltsplatzhalter 2"/>
          <p:cNvSpPr>
            <a:spLocks noGrp="1"/>
          </p:cNvSpPr>
          <p:nvPr>
            <p:ph idx="1"/>
          </p:nvPr>
        </p:nvSpPr>
        <p:spPr>
          <a:xfrm>
            <a:off x="3620022" y="1411201"/>
            <a:ext cx="4453200" cy="481423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Textplatzhalter 3"/>
          <p:cNvSpPr>
            <a:spLocks noGrp="1"/>
          </p:cNvSpPr>
          <p:nvPr>
            <p:ph type="body" sz="half" idx="2"/>
          </p:nvPr>
        </p:nvSpPr>
        <p:spPr>
          <a:xfrm>
            <a:off x="1040400" y="2893512"/>
            <a:ext cx="2484000" cy="3331925"/>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eaLnBrk="1" hangingPunct="1">
              <a:defRPr>
                <a:cs typeface="Arial" charset="0"/>
              </a:defRPr>
            </a:lvl1pPr>
          </a:lstStyle>
          <a:p>
            <a:pPr>
              <a:defRPr/>
            </a:pPr>
            <a:fld id="{7D67662C-9A35-7344-AECE-471DA6B51374}" type="datetime1">
              <a:rPr lang="es-MX" smtClean="0"/>
              <a:t>09/11/2016</a:t>
            </a:fld>
            <a:endParaRPr lang="de-DE"/>
          </a:p>
        </p:txBody>
      </p:sp>
      <p:sp>
        <p:nvSpPr>
          <p:cNvPr id="6" name="Fußzeilenplatzhalter 5"/>
          <p:cNvSpPr>
            <a:spLocks noGrp="1"/>
          </p:cNvSpPr>
          <p:nvPr>
            <p:ph type="ftr" sz="quarter" idx="11"/>
          </p:nvPr>
        </p:nvSpPr>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321916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4860099"/>
            <a:ext cx="7034400" cy="526093"/>
          </a:xfrm>
        </p:spPr>
        <p:txBody>
          <a:bodyPr anchor="b"/>
          <a:lstStyle>
            <a:lvl1pPr algn="l">
              <a:defRPr sz="2800" b="0"/>
            </a:lvl1pPr>
          </a:lstStyle>
          <a:p>
            <a:r>
              <a:rPr lang="de-DE" smtClean="0"/>
              <a:t>Titelmasterformat durch Klicken bearbeiten</a:t>
            </a:r>
            <a:endParaRPr lang="de-DE" dirty="0"/>
          </a:p>
        </p:txBody>
      </p:sp>
      <p:sp>
        <p:nvSpPr>
          <p:cNvPr id="3" name="Bildplatzhalter 2"/>
          <p:cNvSpPr>
            <a:spLocks noGrp="1"/>
          </p:cNvSpPr>
          <p:nvPr>
            <p:ph type="pic" idx="1"/>
          </p:nvPr>
        </p:nvSpPr>
        <p:spPr>
          <a:xfrm>
            <a:off x="1152525" y="1411201"/>
            <a:ext cx="6831014" cy="33612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endParaRPr lang="de-DE" noProof="0" dirty="0"/>
          </a:p>
        </p:txBody>
      </p:sp>
      <p:sp>
        <p:nvSpPr>
          <p:cNvPr id="4" name="Textplatzhalter 3"/>
          <p:cNvSpPr>
            <a:spLocks noGrp="1"/>
          </p:cNvSpPr>
          <p:nvPr>
            <p:ph type="body" sz="half" idx="2"/>
          </p:nvPr>
        </p:nvSpPr>
        <p:spPr>
          <a:xfrm>
            <a:off x="1040400" y="5486400"/>
            <a:ext cx="7034400" cy="739036"/>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eaLnBrk="1" hangingPunct="1">
              <a:defRPr>
                <a:cs typeface="Arial" charset="0"/>
              </a:defRPr>
            </a:lvl1pPr>
          </a:lstStyle>
          <a:p>
            <a:pPr>
              <a:defRPr/>
            </a:pPr>
            <a:fld id="{6694EEC7-65C7-2049-9A8C-81E752D1F11C}" type="datetime1">
              <a:rPr lang="es-MX" smtClean="0"/>
              <a:t>09/11/2016</a:t>
            </a:fld>
            <a:endParaRPr lang="de-DE"/>
          </a:p>
        </p:txBody>
      </p:sp>
      <p:sp>
        <p:nvSpPr>
          <p:cNvPr id="6" name="Fußzeilenplatzhalter 5"/>
          <p:cNvSpPr>
            <a:spLocks noGrp="1"/>
          </p:cNvSpPr>
          <p:nvPr>
            <p:ph type="ftr" sz="quarter" idx="11"/>
          </p:nvPr>
        </p:nvSpPr>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227962965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5"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fld id="{3821D124-AE5A-46B3-99E2-5BE6C03EC43C}" type="datetime1">
              <a:rPr lang="de-DE" sz="1200" b="0" smtClean="0">
                <a:solidFill>
                  <a:srgbClr val="FFFFFF"/>
                </a:solidFill>
              </a:rPr>
              <a:pPr>
                <a:defRPr/>
              </a:pPr>
              <a:t>09.11.2016</a:t>
            </a:fld>
            <a:r>
              <a:rPr lang="de-DE" sz="1200" b="0" smtClean="0">
                <a:solidFill>
                  <a:srgbClr val="FFFFFF"/>
                </a:solidFill>
              </a:rPr>
              <a:t>     Seite </a:t>
            </a:r>
            <a:fld id="{D6E5D5D5-A769-4CD6-A43C-6B78EB56760F}" type="slidenum">
              <a:rPr lang="de-DE" sz="1200" b="0" smtClean="0">
                <a:solidFill>
                  <a:srgbClr val="FFFFFF"/>
                </a:solidFill>
              </a:rPr>
              <a:pPr>
                <a:defRPr/>
              </a:pPr>
              <a:t>‹Nr.›</a:t>
            </a:fld>
            <a:endParaRPr lang="de-DE" sz="1200" b="0" smtClean="0">
              <a:solidFill>
                <a:srgbClr val="FFFFFF"/>
              </a:solidFill>
            </a:endParaRPr>
          </a:p>
        </p:txBody>
      </p:sp>
      <p:sp>
        <p:nvSpPr>
          <p:cNvPr id="6"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7"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8" name="Picture 7"/>
          <p:cNvPicPr>
            <a:picLocks noChangeAspect="1" noChangeArrowheads="1"/>
          </p:cNvPicPr>
          <p:nvPr/>
        </p:nvPicPr>
        <p:blipFill>
          <a:blip r:embed="rId2"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10"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11" name="Line 12"/>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 name="Line 18"/>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13" name="Picture 20" descr="Weltkugel_klein_neu.gif                                        0005A183jeany                          BB53F5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29" descr="gizlogo-sv-climat-en-4c.wm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85750" y="-42863"/>
            <a:ext cx="21605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Rectangle 15"/>
          <p:cNvSpPr>
            <a:spLocks noGrp="1" noChangeArrowheads="1"/>
          </p:cNvSpPr>
          <p:nvPr>
            <p:ph type="ctrTitle" sz="quarter"/>
          </p:nvPr>
        </p:nvSpPr>
        <p:spPr>
          <a:xfrm>
            <a:off x="1040400" y="1993726"/>
            <a:ext cx="7034400" cy="1143000"/>
          </a:xfrm>
        </p:spPr>
        <p:txBody>
          <a:bodyPr anchor="ctr"/>
          <a:lstStyle>
            <a:lvl1pPr algn="ctr">
              <a:defRPr sz="3200"/>
            </a:lvl1pPr>
          </a:lstStyle>
          <a:p>
            <a:r>
              <a:rPr lang="de-DE" dirty="0" smtClean="0"/>
              <a:t>Titelmasterformat durch Klicken bearbeiten</a:t>
            </a:r>
            <a:endParaRPr lang="de-DE" dirty="0"/>
          </a:p>
        </p:txBody>
      </p:sp>
      <p:sp>
        <p:nvSpPr>
          <p:cNvPr id="93200"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a:solidFill>
                  <a:schemeClr val="tx1"/>
                </a:solidFill>
              </a:defRPr>
            </a:lvl1pPr>
          </a:lstStyle>
          <a:p>
            <a:r>
              <a:rPr lang="de-DE" dirty="0" smtClean="0"/>
              <a:t>Formatvorlage des Untertitelmasters durch Klicken bearbeiten</a:t>
            </a:r>
            <a:endParaRPr lang="de-DE" dirty="0"/>
          </a:p>
        </p:txBody>
      </p:sp>
    </p:spTree>
    <p:extLst>
      <p:ext uri="{BB962C8B-B14F-4D97-AF65-F5344CB8AC3E}">
        <p14:creationId xmlns:p14="http://schemas.microsoft.com/office/powerpoint/2010/main" val="321325989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1068388"/>
            <a:ext cx="7526338" cy="741362"/>
          </a:xfrm>
        </p:spPr>
        <p:txBody>
          <a:bodyPr anchor="b"/>
          <a:lstStyle>
            <a:lvl1pPr>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2008188"/>
            <a:ext cx="7526338" cy="4213225"/>
          </a:xfrm>
        </p:spPr>
        <p:txBody>
          <a:bodyPr/>
          <a:lstStyle>
            <a:lvl1pPr>
              <a:defRPr b="1">
                <a:solidFill>
                  <a:schemeClr val="tx1"/>
                </a:solidFill>
              </a:defRPr>
            </a:lvl1pPr>
            <a:lvl2pPr>
              <a:buClr>
                <a:srgbClr val="669900"/>
              </a:buClr>
              <a:defRPr sz="1800" b="1" baseline="0">
                <a:solidFill>
                  <a:schemeClr val="tx1"/>
                </a:solidFill>
              </a:defRPr>
            </a:lvl2pPr>
            <a:lvl3pPr>
              <a:defRPr sz="1800" baseline="0">
                <a:solidFill>
                  <a:schemeClr val="tx1"/>
                </a:solidFill>
              </a:defRPr>
            </a:lvl3pPr>
            <a:lvl4pPr>
              <a:defRPr sz="1600" baseline="0">
                <a:solidFill>
                  <a:schemeClr val="tx1"/>
                </a:solidFill>
              </a:defRPr>
            </a:lvl4pPr>
            <a:lvl5pPr>
              <a:defRPr sz="1600" baseline="0">
                <a:solidFill>
                  <a:schemeClr val="tx1"/>
                </a:solidFil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Rectangle 17"/>
          <p:cNvSpPr>
            <a:spLocks noGrp="1" noChangeArrowheads="1"/>
          </p:cNvSpPr>
          <p:nvPr>
            <p:ph type="dt" sz="half" idx="10"/>
          </p:nvPr>
        </p:nvSpPr>
        <p:spPr>
          <a:ln/>
        </p:spPr>
        <p:txBody>
          <a:bodyPr/>
          <a:lstStyle>
            <a:lvl1pPr>
              <a:defRPr/>
            </a:lvl1pPr>
          </a:lstStyle>
          <a:p>
            <a:pPr>
              <a:defRPr/>
            </a:pPr>
            <a:fld id="{3E582B32-5BA1-F341-A382-5F1951FA1218}" type="datetime1">
              <a:rPr lang="es-MX" smtClean="0"/>
              <a:t>09/11/2016</a:t>
            </a:fld>
            <a:endParaRPr lang="de-DE"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20898300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1068388"/>
            <a:ext cx="7526338" cy="741362"/>
          </a:xfrm>
        </p:spPr>
        <p:txBody>
          <a:bodyPr anchor="b"/>
          <a:lstStyle>
            <a:lvl1pPr>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2008188"/>
            <a:ext cx="7526338" cy="4213225"/>
          </a:xfrm>
        </p:spPr>
        <p:txBody>
          <a:bodyPr/>
          <a:lstStyle>
            <a:lvl1pPr>
              <a:defRPr b="1">
                <a:solidFill>
                  <a:schemeClr val="tx1"/>
                </a:solidFill>
              </a:defRPr>
            </a:lvl1pPr>
            <a:lvl2pPr>
              <a:buClr>
                <a:srgbClr val="669900"/>
              </a:buClr>
              <a:defRPr sz="1800" b="1" baseline="0">
                <a:solidFill>
                  <a:schemeClr val="tx1"/>
                </a:solidFill>
              </a:defRPr>
            </a:lvl2pPr>
            <a:lvl3pPr>
              <a:defRPr sz="1800" baseline="0">
                <a:solidFill>
                  <a:schemeClr val="tx1"/>
                </a:solidFill>
              </a:defRPr>
            </a:lvl3pPr>
            <a:lvl4pPr>
              <a:defRPr sz="1600" baseline="0">
                <a:solidFill>
                  <a:schemeClr val="tx1"/>
                </a:solidFill>
              </a:defRPr>
            </a:lvl4pPr>
            <a:lvl5pPr>
              <a:defRPr sz="1600" baseline="0">
                <a:solidFill>
                  <a:schemeClr val="tx1"/>
                </a:solidFil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Rectangle 17"/>
          <p:cNvSpPr>
            <a:spLocks noGrp="1" noChangeArrowheads="1"/>
          </p:cNvSpPr>
          <p:nvPr>
            <p:ph type="dt" sz="half" idx="10"/>
          </p:nvPr>
        </p:nvSpPr>
        <p:spPr>
          <a:ln/>
        </p:spPr>
        <p:txBody>
          <a:bodyPr/>
          <a:lstStyle>
            <a:lvl1pPr>
              <a:defRPr/>
            </a:lvl1pPr>
          </a:lstStyle>
          <a:p>
            <a:pPr>
              <a:defRPr/>
            </a:pPr>
            <a:fld id="{7AAE1480-7700-C24B-99C3-123EF1B1D356}" type="datetime1">
              <a:rPr lang="es-MX" smtClean="0"/>
              <a:t>09/11/2016</a:t>
            </a:fld>
            <a:endParaRPr lang="de-DE"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331231896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3880808"/>
            <a:ext cx="7034400" cy="1144800"/>
          </a:xfrm>
        </p:spPr>
        <p:txBody>
          <a:bodyPr/>
          <a:lstStyle>
            <a:lvl1pPr algn="ctr" rtl="0" fontAlgn="base">
              <a:spcBef>
                <a:spcPct val="0"/>
              </a:spcBef>
              <a:spcAft>
                <a:spcPct val="0"/>
              </a:spcAft>
              <a:defRPr lang="de-DE" sz="3600" baseline="0" dirty="0">
                <a:solidFill>
                  <a:schemeClr val="tx1"/>
                </a:solidFill>
                <a:latin typeface="+mj-lt"/>
                <a:ea typeface="+mj-ea"/>
                <a:cs typeface="+mj-cs"/>
              </a:defRPr>
            </a:lvl1pPr>
          </a:lstStyle>
          <a:p>
            <a:r>
              <a:rPr lang="de-DE" smtClean="0"/>
              <a:t>Titelmasterformat durch Klicken bearbeiten</a:t>
            </a:r>
            <a:endParaRPr lang="de-DE" dirty="0"/>
          </a:p>
        </p:txBody>
      </p:sp>
      <p:sp>
        <p:nvSpPr>
          <p:cNvPr id="3" name="Textplatzhalter 2"/>
          <p:cNvSpPr>
            <a:spLocks noGrp="1"/>
          </p:cNvSpPr>
          <p:nvPr>
            <p:ph type="body" idx="1"/>
          </p:nvPr>
        </p:nvSpPr>
        <p:spPr>
          <a:xfrm>
            <a:off x="1040400" y="2292939"/>
            <a:ext cx="7034400" cy="1500187"/>
          </a:xfrm>
        </p:spPr>
        <p:txBody>
          <a:bodyPr anchor="b"/>
          <a:lstStyle>
            <a:lvl1pPr marL="0" indent="0" algn="ctr" rtl="0" fontAlgn="base">
              <a:spcBef>
                <a:spcPct val="20000"/>
              </a:spcBef>
              <a:spcAft>
                <a:spcPct val="0"/>
              </a:spcAft>
              <a:buClr>
                <a:srgbClr val="C80F0F"/>
              </a:buClr>
              <a:buFont typeface="Wingdings" pitchFamily="2" charset="2"/>
              <a:buNone/>
              <a:tabLst>
                <a:tab pos="2190750" algn="l"/>
              </a:tabLst>
              <a:defRPr lang="de-DE" sz="2800" dirty="0" smtClean="0">
                <a:solidFill>
                  <a:schemeClr val="tx1"/>
                </a:solidFill>
                <a:latin typeface="+mn-lt"/>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17"/>
          <p:cNvSpPr>
            <a:spLocks noGrp="1" noChangeArrowheads="1"/>
          </p:cNvSpPr>
          <p:nvPr>
            <p:ph type="dt" sz="half" idx="10"/>
          </p:nvPr>
        </p:nvSpPr>
        <p:spPr>
          <a:ln/>
        </p:spPr>
        <p:txBody>
          <a:bodyPr/>
          <a:lstStyle>
            <a:lvl1pPr>
              <a:defRPr/>
            </a:lvl1pPr>
          </a:lstStyle>
          <a:p>
            <a:pPr>
              <a:defRPr/>
            </a:pPr>
            <a:fld id="{2AA7F78E-ECDA-EC4F-9014-63B0916ABF45}" type="datetime1">
              <a:rPr lang="es-MX" smtClean="0"/>
              <a:t>09/11/2016</a:t>
            </a:fld>
            <a:endParaRPr lang="de-DE"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122686761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1039813" y="2106613"/>
            <a:ext cx="3481200" cy="4114800"/>
          </a:xfrm>
        </p:spPr>
        <p:txBody>
          <a:bodyPr/>
          <a:lstStyle>
            <a:lvl1pPr>
              <a:defRPr sz="2400"/>
            </a:lvl1pPr>
            <a:lvl2pPr>
              <a:defRPr sz="2200" baseline="0"/>
            </a:lvl2pPr>
            <a:lvl3pPr>
              <a:defRPr sz="2000" baseline="0"/>
            </a:lvl3pPr>
            <a:lvl4pPr>
              <a:defRPr sz="1800" baseline="0"/>
            </a:lvl4pPr>
            <a:lvl5pPr>
              <a:defRPr sz="1600" baseline="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595812" y="2106613"/>
            <a:ext cx="3481200"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Rectangle 17"/>
          <p:cNvSpPr>
            <a:spLocks noGrp="1" noChangeArrowheads="1"/>
          </p:cNvSpPr>
          <p:nvPr>
            <p:ph type="dt" sz="half" idx="10"/>
          </p:nvPr>
        </p:nvSpPr>
        <p:spPr>
          <a:ln/>
        </p:spPr>
        <p:txBody>
          <a:bodyPr/>
          <a:lstStyle>
            <a:lvl1pPr>
              <a:defRPr/>
            </a:lvl1pPr>
          </a:lstStyle>
          <a:p>
            <a:pPr>
              <a:defRPr/>
            </a:pPr>
            <a:fld id="{BE704187-C81B-2847-AE94-CBC4814B28D5}" type="datetime1">
              <a:rPr lang="es-MX" smtClean="0"/>
              <a:t>09/11/2016</a:t>
            </a:fld>
            <a:endParaRPr lang="de-DE"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39257366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7034400" cy="619200"/>
          </a:xfrm>
        </p:spPr>
        <p:txBody>
          <a:bodyPr/>
          <a:lstStyle>
            <a:lvl1pPr>
              <a:defRPr/>
            </a:lvl1pPr>
          </a:lstStyle>
          <a:p>
            <a:r>
              <a:rPr lang="de-DE" smtClean="0"/>
              <a:t>Titelmasterformat durch Klicken bearbeiten</a:t>
            </a:r>
            <a:endParaRPr lang="de-DE" dirty="0"/>
          </a:p>
        </p:txBody>
      </p:sp>
      <p:sp>
        <p:nvSpPr>
          <p:cNvPr id="3" name="Textplatzhalter 2"/>
          <p:cNvSpPr>
            <a:spLocks noGrp="1"/>
          </p:cNvSpPr>
          <p:nvPr>
            <p:ph type="body" idx="1"/>
          </p:nvPr>
        </p:nvSpPr>
        <p:spPr>
          <a:xfrm>
            <a:off x="1040400" y="2098784"/>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1040400" y="2668044"/>
            <a:ext cx="3463200" cy="3557392"/>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4615200" y="2098783"/>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15200" y="2668044"/>
            <a:ext cx="3463200" cy="3557392"/>
          </a:xfrm>
        </p:spPr>
        <p:txBody>
          <a:bodyPr/>
          <a:lstStyle>
            <a:lvl1pPr>
              <a:defRPr lang="de-DE" sz="2400" dirty="0" smtClean="0">
                <a:solidFill>
                  <a:schemeClr val="tx1"/>
                </a:solidFill>
                <a:latin typeface="+mn-lt"/>
                <a:ea typeface="+mn-ea"/>
                <a:cs typeface="+mn-cs"/>
              </a:defRPr>
            </a:lvl1pPr>
            <a:lvl2pPr>
              <a:defRPr lang="de-DE" sz="2200" dirty="0" smtClean="0">
                <a:solidFill>
                  <a:schemeClr val="tx1"/>
                </a:solidFill>
                <a:latin typeface="+mn-lt"/>
              </a:defRPr>
            </a:lvl2pPr>
            <a:lvl3pPr>
              <a:defRPr lang="de-DE" sz="2000" dirty="0" smtClean="0">
                <a:solidFill>
                  <a:schemeClr val="tx1"/>
                </a:solidFill>
                <a:latin typeface="+mn-lt"/>
              </a:defRPr>
            </a:lvl3pPr>
            <a:lvl4pPr>
              <a:defRPr lang="de-DE" sz="1800" dirty="0" smtClean="0">
                <a:solidFill>
                  <a:schemeClr val="tx1"/>
                </a:solidFill>
                <a:latin typeface="+mn-lt"/>
              </a:defRPr>
            </a:lvl4pPr>
            <a:lvl5pPr>
              <a:defRPr lang="de-DE" sz="1600" dirty="0" smtClean="0">
                <a:solidFill>
                  <a:schemeClr val="tx1"/>
                </a:solidFill>
                <a:latin typeface="+mn-lt"/>
              </a:defRPr>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Rectangle 17"/>
          <p:cNvSpPr>
            <a:spLocks noGrp="1" noChangeArrowheads="1"/>
          </p:cNvSpPr>
          <p:nvPr>
            <p:ph type="dt" sz="half" idx="10"/>
          </p:nvPr>
        </p:nvSpPr>
        <p:spPr>
          <a:ln/>
        </p:spPr>
        <p:txBody>
          <a:bodyPr/>
          <a:lstStyle>
            <a:lvl1pPr>
              <a:defRPr/>
            </a:lvl1pPr>
          </a:lstStyle>
          <a:p>
            <a:pPr>
              <a:defRPr/>
            </a:pPr>
            <a:fld id="{E9A7E29E-11B8-A24C-AF44-15828EBD8C16}" type="datetime1">
              <a:rPr lang="es-MX" smtClean="0"/>
              <a:t>09/11/2016</a:t>
            </a:fld>
            <a:endParaRPr lang="de-DE"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40811203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dirty="0"/>
          </a:p>
        </p:txBody>
      </p:sp>
      <p:sp>
        <p:nvSpPr>
          <p:cNvPr id="3" name="Rectangle 17"/>
          <p:cNvSpPr>
            <a:spLocks noGrp="1" noChangeArrowheads="1"/>
          </p:cNvSpPr>
          <p:nvPr>
            <p:ph type="dt" sz="half" idx="10"/>
          </p:nvPr>
        </p:nvSpPr>
        <p:spPr>
          <a:ln/>
        </p:spPr>
        <p:txBody>
          <a:bodyPr/>
          <a:lstStyle>
            <a:lvl1pPr>
              <a:defRPr/>
            </a:lvl1pPr>
          </a:lstStyle>
          <a:p>
            <a:pPr>
              <a:defRPr/>
            </a:pPr>
            <a:fld id="{2898304C-0EFD-9645-8B9D-E01536C7AA81}" type="datetime1">
              <a:rPr lang="es-MX" smtClean="0"/>
              <a:t>09/11/2016</a:t>
            </a:fld>
            <a:endParaRPr lang="de-DE"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189077687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fld id="{498BC54D-CCBE-0A4C-8586-4233067E4D08}" type="datetime1">
              <a:rPr lang="es-MX" smtClean="0"/>
              <a:t>09/11/2016</a:t>
            </a:fld>
            <a:endParaRPr lang="de-DE"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30367963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2484000" cy="1357052"/>
          </a:xfrm>
        </p:spPr>
        <p:txBody>
          <a:bodyPr anchor="b"/>
          <a:lstStyle>
            <a:lvl1pPr algn="l">
              <a:defRPr sz="2800" b="0" baseline="0"/>
            </a:lvl1pPr>
          </a:lstStyle>
          <a:p>
            <a:r>
              <a:rPr lang="de-DE" smtClean="0"/>
              <a:t>Titelmasterformat durch Klicken bearbeiten</a:t>
            </a:r>
            <a:endParaRPr lang="de-DE" dirty="0"/>
          </a:p>
        </p:txBody>
      </p:sp>
      <p:sp>
        <p:nvSpPr>
          <p:cNvPr id="3" name="Inhaltsplatzhalter 2"/>
          <p:cNvSpPr>
            <a:spLocks noGrp="1"/>
          </p:cNvSpPr>
          <p:nvPr>
            <p:ph idx="1"/>
          </p:nvPr>
        </p:nvSpPr>
        <p:spPr>
          <a:xfrm>
            <a:off x="3620022" y="1411201"/>
            <a:ext cx="4453200" cy="481423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Textplatzhalter 3"/>
          <p:cNvSpPr>
            <a:spLocks noGrp="1"/>
          </p:cNvSpPr>
          <p:nvPr>
            <p:ph type="body" sz="half" idx="2"/>
          </p:nvPr>
        </p:nvSpPr>
        <p:spPr>
          <a:xfrm>
            <a:off x="1040400" y="2893512"/>
            <a:ext cx="2484000" cy="3331925"/>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17"/>
          <p:cNvSpPr>
            <a:spLocks noGrp="1" noChangeArrowheads="1"/>
          </p:cNvSpPr>
          <p:nvPr>
            <p:ph type="dt" sz="half" idx="10"/>
          </p:nvPr>
        </p:nvSpPr>
        <p:spPr>
          <a:ln/>
        </p:spPr>
        <p:txBody>
          <a:bodyPr/>
          <a:lstStyle>
            <a:lvl1pPr>
              <a:defRPr/>
            </a:lvl1pPr>
          </a:lstStyle>
          <a:p>
            <a:pPr>
              <a:defRPr/>
            </a:pPr>
            <a:fld id="{95BC0C98-CEF3-8D45-9B20-B58A5F949EBB}" type="datetime1">
              <a:rPr lang="es-MX" smtClean="0"/>
              <a:t>09/11/2016</a:t>
            </a:fld>
            <a:endParaRPr lang="de-DE"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9553734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4860099"/>
            <a:ext cx="7034400" cy="526093"/>
          </a:xfrm>
        </p:spPr>
        <p:txBody>
          <a:bodyPr anchor="b"/>
          <a:lstStyle>
            <a:lvl1pPr algn="l">
              <a:defRPr sz="2800" b="0"/>
            </a:lvl1pPr>
          </a:lstStyle>
          <a:p>
            <a:r>
              <a:rPr lang="de-DE" smtClean="0"/>
              <a:t>Titelmasterformat durch Klicken bearbeiten</a:t>
            </a:r>
            <a:endParaRPr lang="de-DE" dirty="0"/>
          </a:p>
        </p:txBody>
      </p:sp>
      <p:sp>
        <p:nvSpPr>
          <p:cNvPr id="3" name="Bildplatzhalter 2"/>
          <p:cNvSpPr>
            <a:spLocks noGrp="1"/>
          </p:cNvSpPr>
          <p:nvPr>
            <p:ph type="pic" idx="1"/>
          </p:nvPr>
        </p:nvSpPr>
        <p:spPr>
          <a:xfrm>
            <a:off x="1152525" y="1411201"/>
            <a:ext cx="6831014" cy="3361215"/>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endParaRPr lang="de-DE" noProof="0" dirty="0"/>
          </a:p>
        </p:txBody>
      </p:sp>
      <p:sp>
        <p:nvSpPr>
          <p:cNvPr id="4" name="Textplatzhalter 3"/>
          <p:cNvSpPr>
            <a:spLocks noGrp="1"/>
          </p:cNvSpPr>
          <p:nvPr>
            <p:ph type="body" sz="half" idx="2"/>
          </p:nvPr>
        </p:nvSpPr>
        <p:spPr>
          <a:xfrm>
            <a:off x="1040400" y="5486400"/>
            <a:ext cx="7034400" cy="739036"/>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17"/>
          <p:cNvSpPr>
            <a:spLocks noGrp="1" noChangeArrowheads="1"/>
          </p:cNvSpPr>
          <p:nvPr>
            <p:ph type="dt" sz="half" idx="10"/>
          </p:nvPr>
        </p:nvSpPr>
        <p:spPr>
          <a:ln/>
        </p:spPr>
        <p:txBody>
          <a:bodyPr/>
          <a:lstStyle>
            <a:lvl1pPr>
              <a:defRPr/>
            </a:lvl1pPr>
          </a:lstStyle>
          <a:p>
            <a:pPr>
              <a:defRPr/>
            </a:pPr>
            <a:fld id="{CD539D3E-73BF-B24B-BC91-CC1B7E6CF37C}" type="datetime1">
              <a:rPr lang="es-MX" smtClean="0"/>
              <a:t>09/11/2016</a:t>
            </a:fld>
            <a:endParaRPr lang="de-DE"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179408143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5"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fld id="{3821D124-AE5A-46B3-99E2-5BE6C03EC43C}" type="datetime1">
              <a:rPr lang="de-DE" sz="1200" b="0" smtClean="0">
                <a:solidFill>
                  <a:srgbClr val="FFFFFF"/>
                </a:solidFill>
              </a:rPr>
              <a:pPr>
                <a:defRPr/>
              </a:pPr>
              <a:t>09.11.2016</a:t>
            </a:fld>
            <a:r>
              <a:rPr lang="de-DE" sz="1200" b="0" smtClean="0">
                <a:solidFill>
                  <a:srgbClr val="FFFFFF"/>
                </a:solidFill>
              </a:rPr>
              <a:t>     Seite </a:t>
            </a:r>
            <a:fld id="{64294F80-DA18-4B76-A77A-B7FE0DC1095D}" type="slidenum">
              <a:rPr lang="de-DE" sz="1200" b="0" smtClean="0">
                <a:solidFill>
                  <a:srgbClr val="FFFFFF"/>
                </a:solidFill>
              </a:rPr>
              <a:pPr>
                <a:defRPr/>
              </a:pPr>
              <a:t>‹Nr.›</a:t>
            </a:fld>
            <a:endParaRPr lang="de-DE" sz="1200" b="0" smtClean="0">
              <a:solidFill>
                <a:srgbClr val="FFFFFF"/>
              </a:solidFill>
            </a:endParaRPr>
          </a:p>
        </p:txBody>
      </p:sp>
      <p:sp>
        <p:nvSpPr>
          <p:cNvPr id="6"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7"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8" name="Picture 7"/>
          <p:cNvPicPr>
            <a:picLocks noChangeAspect="1" noChangeArrowheads="1"/>
          </p:cNvPicPr>
          <p:nvPr/>
        </p:nvPicPr>
        <p:blipFill>
          <a:blip r:embed="rId2"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10"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11" name="Line 12"/>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 name="Line 18"/>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13" name="Picture 20" descr="Weltkugel_klein_neu.gif                                        0005A183jeany                          BB53F5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29" descr="gizlogo-sv-climat-en-4c.wm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85750" y="-42863"/>
            <a:ext cx="21605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Rectangle 15"/>
          <p:cNvSpPr>
            <a:spLocks noGrp="1" noChangeArrowheads="1"/>
          </p:cNvSpPr>
          <p:nvPr>
            <p:ph type="ctrTitle" sz="quarter"/>
          </p:nvPr>
        </p:nvSpPr>
        <p:spPr>
          <a:xfrm>
            <a:off x="1040400" y="1993726"/>
            <a:ext cx="7034400" cy="1143000"/>
          </a:xfrm>
        </p:spPr>
        <p:txBody>
          <a:bodyPr anchor="ctr"/>
          <a:lstStyle>
            <a:lvl1pPr algn="ctr">
              <a:defRPr sz="3200"/>
            </a:lvl1pPr>
          </a:lstStyle>
          <a:p>
            <a:r>
              <a:rPr lang="de-DE" dirty="0" smtClean="0"/>
              <a:t>Titelmasterformat durch Klicken bearbeiten</a:t>
            </a:r>
            <a:endParaRPr lang="de-DE" dirty="0"/>
          </a:p>
        </p:txBody>
      </p:sp>
      <p:sp>
        <p:nvSpPr>
          <p:cNvPr id="93200"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a:solidFill>
                  <a:schemeClr val="tx1"/>
                </a:solidFill>
              </a:defRPr>
            </a:lvl1pPr>
          </a:lstStyle>
          <a:p>
            <a:r>
              <a:rPr lang="de-DE" dirty="0" smtClean="0"/>
              <a:t>Formatvorlage des Untertitelmasters durch Klicken bearbeiten</a:t>
            </a:r>
            <a:endParaRPr lang="de-DE" dirty="0"/>
          </a:p>
        </p:txBody>
      </p:sp>
    </p:spTree>
    <p:extLst>
      <p:ext uri="{BB962C8B-B14F-4D97-AF65-F5344CB8AC3E}">
        <p14:creationId xmlns:p14="http://schemas.microsoft.com/office/powerpoint/2010/main" val="338067270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1068388"/>
            <a:ext cx="7526338" cy="741362"/>
          </a:xfrm>
        </p:spPr>
        <p:txBody>
          <a:bodyPr anchor="b"/>
          <a:lstStyle>
            <a:lvl1pPr>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2008188"/>
            <a:ext cx="7526338" cy="4213225"/>
          </a:xfrm>
        </p:spPr>
        <p:txBody>
          <a:bodyPr/>
          <a:lstStyle>
            <a:lvl1pPr>
              <a:defRPr b="1">
                <a:solidFill>
                  <a:schemeClr val="tx1"/>
                </a:solidFill>
              </a:defRPr>
            </a:lvl1pPr>
            <a:lvl2pPr>
              <a:buClr>
                <a:srgbClr val="669900"/>
              </a:buClr>
              <a:defRPr sz="1800" b="1" baseline="0">
                <a:solidFill>
                  <a:schemeClr val="tx1"/>
                </a:solidFill>
              </a:defRPr>
            </a:lvl2pPr>
            <a:lvl3pPr>
              <a:defRPr sz="1800" baseline="0">
                <a:solidFill>
                  <a:schemeClr val="tx1"/>
                </a:solidFill>
              </a:defRPr>
            </a:lvl3pPr>
            <a:lvl4pPr>
              <a:defRPr sz="1600" baseline="0">
                <a:solidFill>
                  <a:schemeClr val="tx1"/>
                </a:solidFill>
              </a:defRPr>
            </a:lvl4pPr>
            <a:lvl5pPr>
              <a:defRPr sz="1600" baseline="0">
                <a:solidFill>
                  <a:schemeClr val="tx1"/>
                </a:solidFil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Rectangle 17"/>
          <p:cNvSpPr>
            <a:spLocks noGrp="1" noChangeArrowheads="1"/>
          </p:cNvSpPr>
          <p:nvPr>
            <p:ph type="dt" sz="half" idx="10"/>
          </p:nvPr>
        </p:nvSpPr>
        <p:spPr>
          <a:ln/>
        </p:spPr>
        <p:txBody>
          <a:bodyPr/>
          <a:lstStyle>
            <a:lvl1pPr>
              <a:defRPr/>
            </a:lvl1pPr>
          </a:lstStyle>
          <a:p>
            <a:pPr>
              <a:defRPr/>
            </a:pPr>
            <a:fld id="{707EE1E1-EB77-D348-9362-D34767CC9EEE}" type="datetime1">
              <a:rPr lang="es-MX" smtClean="0"/>
              <a:t>09/11/2016</a:t>
            </a:fld>
            <a:endParaRPr lang="de-DE"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142687873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3880808"/>
            <a:ext cx="7034400" cy="1144800"/>
          </a:xfrm>
        </p:spPr>
        <p:txBody>
          <a:bodyPr/>
          <a:lstStyle>
            <a:lvl1pPr algn="ctr" rtl="0" fontAlgn="base">
              <a:spcBef>
                <a:spcPct val="0"/>
              </a:spcBef>
              <a:spcAft>
                <a:spcPct val="0"/>
              </a:spcAft>
              <a:defRPr lang="de-DE" sz="3600" baseline="0" dirty="0">
                <a:solidFill>
                  <a:schemeClr val="tx1"/>
                </a:solidFill>
                <a:latin typeface="+mj-lt"/>
                <a:ea typeface="+mj-ea"/>
                <a:cs typeface="+mj-cs"/>
              </a:defRPr>
            </a:lvl1pPr>
          </a:lstStyle>
          <a:p>
            <a:r>
              <a:rPr lang="de-DE" smtClean="0"/>
              <a:t>Titelmasterformat durch Klicken bearbeiten</a:t>
            </a:r>
            <a:endParaRPr lang="de-DE" dirty="0"/>
          </a:p>
        </p:txBody>
      </p:sp>
      <p:sp>
        <p:nvSpPr>
          <p:cNvPr id="3" name="Textplatzhalter 2"/>
          <p:cNvSpPr>
            <a:spLocks noGrp="1"/>
          </p:cNvSpPr>
          <p:nvPr>
            <p:ph type="body" idx="1"/>
          </p:nvPr>
        </p:nvSpPr>
        <p:spPr>
          <a:xfrm>
            <a:off x="1040400" y="2292939"/>
            <a:ext cx="7034400" cy="1500187"/>
          </a:xfrm>
        </p:spPr>
        <p:txBody>
          <a:bodyPr anchor="b"/>
          <a:lstStyle>
            <a:lvl1pPr marL="0" indent="0" algn="ctr" rtl="0" fontAlgn="base">
              <a:spcBef>
                <a:spcPct val="20000"/>
              </a:spcBef>
              <a:spcAft>
                <a:spcPct val="0"/>
              </a:spcAft>
              <a:buClr>
                <a:srgbClr val="C80F0F"/>
              </a:buClr>
              <a:buFont typeface="Wingdings" pitchFamily="2" charset="2"/>
              <a:buNone/>
              <a:tabLst>
                <a:tab pos="2190750" algn="l"/>
              </a:tabLst>
              <a:defRPr lang="de-DE" sz="2800" dirty="0" smtClean="0">
                <a:solidFill>
                  <a:schemeClr val="tx1"/>
                </a:solidFill>
                <a:latin typeface="+mn-lt"/>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17"/>
          <p:cNvSpPr>
            <a:spLocks noGrp="1" noChangeArrowheads="1"/>
          </p:cNvSpPr>
          <p:nvPr>
            <p:ph type="dt" sz="half" idx="10"/>
          </p:nvPr>
        </p:nvSpPr>
        <p:spPr>
          <a:ln/>
        </p:spPr>
        <p:txBody>
          <a:bodyPr/>
          <a:lstStyle>
            <a:lvl1pPr>
              <a:defRPr/>
            </a:lvl1pPr>
          </a:lstStyle>
          <a:p>
            <a:pPr>
              <a:defRPr/>
            </a:pPr>
            <a:fld id="{50B04FD8-5CE6-CA4C-8094-34A5AB95CCF7}" type="datetime1">
              <a:rPr lang="es-MX" smtClean="0"/>
              <a:t>09/11/2016</a:t>
            </a:fld>
            <a:endParaRPr lang="de-DE"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231192688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3880808"/>
            <a:ext cx="7034400" cy="1144800"/>
          </a:xfrm>
        </p:spPr>
        <p:txBody>
          <a:bodyPr/>
          <a:lstStyle>
            <a:lvl1pPr algn="ctr" rtl="0" fontAlgn="base">
              <a:spcBef>
                <a:spcPct val="0"/>
              </a:spcBef>
              <a:spcAft>
                <a:spcPct val="0"/>
              </a:spcAft>
              <a:defRPr lang="de-DE" sz="3600" baseline="0" dirty="0">
                <a:solidFill>
                  <a:schemeClr val="tx1"/>
                </a:solidFill>
                <a:latin typeface="+mj-lt"/>
                <a:ea typeface="+mj-ea"/>
                <a:cs typeface="+mj-cs"/>
              </a:defRPr>
            </a:lvl1pPr>
          </a:lstStyle>
          <a:p>
            <a:r>
              <a:rPr lang="de-DE" smtClean="0"/>
              <a:t>Titelmasterformat durch Klicken bearbeiten</a:t>
            </a:r>
            <a:endParaRPr lang="de-DE" dirty="0"/>
          </a:p>
        </p:txBody>
      </p:sp>
      <p:sp>
        <p:nvSpPr>
          <p:cNvPr id="3" name="Textplatzhalter 2"/>
          <p:cNvSpPr>
            <a:spLocks noGrp="1"/>
          </p:cNvSpPr>
          <p:nvPr>
            <p:ph type="body" idx="1"/>
          </p:nvPr>
        </p:nvSpPr>
        <p:spPr>
          <a:xfrm>
            <a:off x="1040400" y="2292939"/>
            <a:ext cx="7034400" cy="1500187"/>
          </a:xfrm>
        </p:spPr>
        <p:txBody>
          <a:bodyPr anchor="b"/>
          <a:lstStyle>
            <a:lvl1pPr marL="0" indent="0" algn="ctr" rtl="0" fontAlgn="base">
              <a:spcBef>
                <a:spcPct val="20000"/>
              </a:spcBef>
              <a:spcAft>
                <a:spcPct val="0"/>
              </a:spcAft>
              <a:buClr>
                <a:srgbClr val="C80F0F"/>
              </a:buClr>
              <a:buFont typeface="Wingdings" pitchFamily="2" charset="2"/>
              <a:buNone/>
              <a:tabLst>
                <a:tab pos="2190750" algn="l"/>
              </a:tabLst>
              <a:defRPr lang="de-DE" sz="2800" dirty="0" smtClean="0">
                <a:solidFill>
                  <a:schemeClr val="tx1"/>
                </a:solidFill>
                <a:latin typeface="+mn-lt"/>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17"/>
          <p:cNvSpPr>
            <a:spLocks noGrp="1" noChangeArrowheads="1"/>
          </p:cNvSpPr>
          <p:nvPr>
            <p:ph type="dt" sz="half" idx="10"/>
          </p:nvPr>
        </p:nvSpPr>
        <p:spPr>
          <a:ln/>
        </p:spPr>
        <p:txBody>
          <a:bodyPr/>
          <a:lstStyle>
            <a:lvl1pPr>
              <a:defRPr/>
            </a:lvl1pPr>
          </a:lstStyle>
          <a:p>
            <a:pPr>
              <a:defRPr/>
            </a:pPr>
            <a:fld id="{753CDF79-1EB8-E44F-B6E7-0F97A7748904}" type="datetime1">
              <a:rPr lang="es-MX" smtClean="0"/>
              <a:t>09/11/2016</a:t>
            </a:fld>
            <a:endParaRPr lang="de-DE"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196715867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1039813" y="2106613"/>
            <a:ext cx="3481200" cy="4114800"/>
          </a:xfrm>
        </p:spPr>
        <p:txBody>
          <a:bodyPr/>
          <a:lstStyle>
            <a:lvl1pPr>
              <a:defRPr sz="2400"/>
            </a:lvl1pPr>
            <a:lvl2pPr>
              <a:defRPr sz="2200" baseline="0"/>
            </a:lvl2pPr>
            <a:lvl3pPr>
              <a:defRPr sz="2000" baseline="0"/>
            </a:lvl3pPr>
            <a:lvl4pPr>
              <a:defRPr sz="1800" baseline="0"/>
            </a:lvl4pPr>
            <a:lvl5pPr>
              <a:defRPr sz="1600" baseline="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595812" y="2106613"/>
            <a:ext cx="3481200"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Rectangle 17"/>
          <p:cNvSpPr>
            <a:spLocks noGrp="1" noChangeArrowheads="1"/>
          </p:cNvSpPr>
          <p:nvPr>
            <p:ph type="dt" sz="half" idx="10"/>
          </p:nvPr>
        </p:nvSpPr>
        <p:spPr>
          <a:ln/>
        </p:spPr>
        <p:txBody>
          <a:bodyPr/>
          <a:lstStyle>
            <a:lvl1pPr>
              <a:defRPr/>
            </a:lvl1pPr>
          </a:lstStyle>
          <a:p>
            <a:pPr>
              <a:defRPr/>
            </a:pPr>
            <a:fld id="{0D597560-491D-3947-8287-A7980462A49B}" type="datetime1">
              <a:rPr lang="es-MX" smtClean="0"/>
              <a:t>09/11/2016</a:t>
            </a:fld>
            <a:endParaRPr lang="de-DE"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265468704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7034400" cy="619200"/>
          </a:xfrm>
        </p:spPr>
        <p:txBody>
          <a:bodyPr/>
          <a:lstStyle>
            <a:lvl1pPr>
              <a:defRPr/>
            </a:lvl1pPr>
          </a:lstStyle>
          <a:p>
            <a:r>
              <a:rPr lang="de-DE" smtClean="0"/>
              <a:t>Titelmasterformat durch Klicken bearbeiten</a:t>
            </a:r>
            <a:endParaRPr lang="de-DE" dirty="0"/>
          </a:p>
        </p:txBody>
      </p:sp>
      <p:sp>
        <p:nvSpPr>
          <p:cNvPr id="3" name="Textplatzhalter 2"/>
          <p:cNvSpPr>
            <a:spLocks noGrp="1"/>
          </p:cNvSpPr>
          <p:nvPr>
            <p:ph type="body" idx="1"/>
          </p:nvPr>
        </p:nvSpPr>
        <p:spPr>
          <a:xfrm>
            <a:off x="1040400" y="2098784"/>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1040400" y="2668044"/>
            <a:ext cx="3463200" cy="3557392"/>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4615200" y="2098783"/>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15200" y="2668044"/>
            <a:ext cx="3463200" cy="3557392"/>
          </a:xfrm>
        </p:spPr>
        <p:txBody>
          <a:bodyPr/>
          <a:lstStyle>
            <a:lvl1pPr>
              <a:defRPr lang="de-DE" sz="2400" dirty="0" smtClean="0">
                <a:solidFill>
                  <a:schemeClr val="tx1"/>
                </a:solidFill>
                <a:latin typeface="+mn-lt"/>
                <a:ea typeface="+mn-ea"/>
                <a:cs typeface="+mn-cs"/>
              </a:defRPr>
            </a:lvl1pPr>
            <a:lvl2pPr>
              <a:defRPr lang="de-DE" sz="2200" dirty="0" smtClean="0">
                <a:solidFill>
                  <a:schemeClr val="tx1"/>
                </a:solidFill>
                <a:latin typeface="+mn-lt"/>
              </a:defRPr>
            </a:lvl2pPr>
            <a:lvl3pPr>
              <a:defRPr lang="de-DE" sz="2000" dirty="0" smtClean="0">
                <a:solidFill>
                  <a:schemeClr val="tx1"/>
                </a:solidFill>
                <a:latin typeface="+mn-lt"/>
              </a:defRPr>
            </a:lvl3pPr>
            <a:lvl4pPr>
              <a:defRPr lang="de-DE" sz="1800" dirty="0" smtClean="0">
                <a:solidFill>
                  <a:schemeClr val="tx1"/>
                </a:solidFill>
                <a:latin typeface="+mn-lt"/>
              </a:defRPr>
            </a:lvl4pPr>
            <a:lvl5pPr>
              <a:defRPr lang="de-DE" sz="1600" dirty="0" smtClean="0">
                <a:solidFill>
                  <a:schemeClr val="tx1"/>
                </a:solidFill>
                <a:latin typeface="+mn-lt"/>
              </a:defRPr>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Rectangle 17"/>
          <p:cNvSpPr>
            <a:spLocks noGrp="1" noChangeArrowheads="1"/>
          </p:cNvSpPr>
          <p:nvPr>
            <p:ph type="dt" sz="half" idx="10"/>
          </p:nvPr>
        </p:nvSpPr>
        <p:spPr>
          <a:ln/>
        </p:spPr>
        <p:txBody>
          <a:bodyPr/>
          <a:lstStyle>
            <a:lvl1pPr>
              <a:defRPr/>
            </a:lvl1pPr>
          </a:lstStyle>
          <a:p>
            <a:pPr>
              <a:defRPr/>
            </a:pPr>
            <a:fld id="{BA2359FD-AAE1-FA4F-A072-7FED6822EFF2}" type="datetime1">
              <a:rPr lang="es-MX" smtClean="0"/>
              <a:t>09/11/2016</a:t>
            </a:fld>
            <a:endParaRPr lang="de-DE"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5062267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dirty="0"/>
          </a:p>
        </p:txBody>
      </p:sp>
      <p:sp>
        <p:nvSpPr>
          <p:cNvPr id="3" name="Rectangle 17"/>
          <p:cNvSpPr>
            <a:spLocks noGrp="1" noChangeArrowheads="1"/>
          </p:cNvSpPr>
          <p:nvPr>
            <p:ph type="dt" sz="half" idx="10"/>
          </p:nvPr>
        </p:nvSpPr>
        <p:spPr>
          <a:ln/>
        </p:spPr>
        <p:txBody>
          <a:bodyPr/>
          <a:lstStyle>
            <a:lvl1pPr>
              <a:defRPr/>
            </a:lvl1pPr>
          </a:lstStyle>
          <a:p>
            <a:pPr>
              <a:defRPr/>
            </a:pPr>
            <a:fld id="{01A03415-403A-3446-B953-057DB2812F8E}" type="datetime1">
              <a:rPr lang="es-MX" smtClean="0"/>
              <a:t>09/11/2016</a:t>
            </a:fld>
            <a:endParaRPr lang="de-DE"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130548217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fld id="{A9330850-A495-E44E-A345-F4124067AFC4}" type="datetime1">
              <a:rPr lang="es-MX" smtClean="0"/>
              <a:t>09/11/2016</a:t>
            </a:fld>
            <a:endParaRPr lang="de-DE"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23752289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2484000" cy="1357052"/>
          </a:xfrm>
        </p:spPr>
        <p:txBody>
          <a:bodyPr anchor="b"/>
          <a:lstStyle>
            <a:lvl1pPr algn="l">
              <a:defRPr sz="2800" b="0" baseline="0"/>
            </a:lvl1pPr>
          </a:lstStyle>
          <a:p>
            <a:r>
              <a:rPr lang="de-DE" smtClean="0"/>
              <a:t>Titelmasterformat durch Klicken bearbeiten</a:t>
            </a:r>
            <a:endParaRPr lang="de-DE" dirty="0"/>
          </a:p>
        </p:txBody>
      </p:sp>
      <p:sp>
        <p:nvSpPr>
          <p:cNvPr id="3" name="Inhaltsplatzhalter 2"/>
          <p:cNvSpPr>
            <a:spLocks noGrp="1"/>
          </p:cNvSpPr>
          <p:nvPr>
            <p:ph idx="1"/>
          </p:nvPr>
        </p:nvSpPr>
        <p:spPr>
          <a:xfrm>
            <a:off x="3620022" y="1411201"/>
            <a:ext cx="4453200" cy="481423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Textplatzhalter 3"/>
          <p:cNvSpPr>
            <a:spLocks noGrp="1"/>
          </p:cNvSpPr>
          <p:nvPr>
            <p:ph type="body" sz="half" idx="2"/>
          </p:nvPr>
        </p:nvSpPr>
        <p:spPr>
          <a:xfrm>
            <a:off x="1040400" y="2893512"/>
            <a:ext cx="2484000" cy="3331925"/>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17"/>
          <p:cNvSpPr>
            <a:spLocks noGrp="1" noChangeArrowheads="1"/>
          </p:cNvSpPr>
          <p:nvPr>
            <p:ph type="dt" sz="half" idx="10"/>
          </p:nvPr>
        </p:nvSpPr>
        <p:spPr>
          <a:ln/>
        </p:spPr>
        <p:txBody>
          <a:bodyPr/>
          <a:lstStyle>
            <a:lvl1pPr>
              <a:defRPr/>
            </a:lvl1pPr>
          </a:lstStyle>
          <a:p>
            <a:pPr>
              <a:defRPr/>
            </a:pPr>
            <a:fld id="{60289C6C-FECD-1446-A633-BF10F134F2D5}" type="datetime1">
              <a:rPr lang="es-MX" smtClean="0"/>
              <a:t>09/11/2016</a:t>
            </a:fld>
            <a:endParaRPr lang="de-DE"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277641037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4860099"/>
            <a:ext cx="7034400" cy="526093"/>
          </a:xfrm>
        </p:spPr>
        <p:txBody>
          <a:bodyPr anchor="b"/>
          <a:lstStyle>
            <a:lvl1pPr algn="l">
              <a:defRPr sz="2800" b="0"/>
            </a:lvl1pPr>
          </a:lstStyle>
          <a:p>
            <a:r>
              <a:rPr lang="de-DE" smtClean="0"/>
              <a:t>Titelmasterformat durch Klicken bearbeiten</a:t>
            </a:r>
            <a:endParaRPr lang="de-DE" dirty="0"/>
          </a:p>
        </p:txBody>
      </p:sp>
      <p:sp>
        <p:nvSpPr>
          <p:cNvPr id="3" name="Bildplatzhalter 2"/>
          <p:cNvSpPr>
            <a:spLocks noGrp="1"/>
          </p:cNvSpPr>
          <p:nvPr>
            <p:ph type="pic" idx="1"/>
          </p:nvPr>
        </p:nvSpPr>
        <p:spPr>
          <a:xfrm>
            <a:off x="1152525" y="1411201"/>
            <a:ext cx="6831014" cy="3361215"/>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endParaRPr lang="de-DE" noProof="0" dirty="0"/>
          </a:p>
        </p:txBody>
      </p:sp>
      <p:sp>
        <p:nvSpPr>
          <p:cNvPr id="4" name="Textplatzhalter 3"/>
          <p:cNvSpPr>
            <a:spLocks noGrp="1"/>
          </p:cNvSpPr>
          <p:nvPr>
            <p:ph type="body" sz="half" idx="2"/>
          </p:nvPr>
        </p:nvSpPr>
        <p:spPr>
          <a:xfrm>
            <a:off x="1040400" y="5486400"/>
            <a:ext cx="7034400" cy="739036"/>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17"/>
          <p:cNvSpPr>
            <a:spLocks noGrp="1" noChangeArrowheads="1"/>
          </p:cNvSpPr>
          <p:nvPr>
            <p:ph type="dt" sz="half" idx="10"/>
          </p:nvPr>
        </p:nvSpPr>
        <p:spPr>
          <a:ln/>
        </p:spPr>
        <p:txBody>
          <a:bodyPr/>
          <a:lstStyle>
            <a:lvl1pPr>
              <a:defRPr/>
            </a:lvl1pPr>
          </a:lstStyle>
          <a:p>
            <a:pPr>
              <a:defRPr/>
            </a:pPr>
            <a:fld id="{D16B8C37-F3D6-2046-9639-FCA1FD6862B8}" type="datetime1">
              <a:rPr lang="es-MX" smtClean="0"/>
              <a:t>09/11/2016</a:t>
            </a:fld>
            <a:endParaRPr lang="de-DE"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67905550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pic>
        <p:nvPicPr>
          <p:cNvPr id="6" name="Grafik 10"/>
          <p:cNvPicPr>
            <a:picLocks noChangeAspect="1"/>
          </p:cNvPicPr>
          <p:nvPr/>
        </p:nvPicPr>
        <p:blipFill>
          <a:blip r:embed="rId2" cstate="print"/>
          <a:srcRect/>
          <a:stretch>
            <a:fillRect/>
          </a:stretch>
        </p:blipFill>
        <p:spPr bwMode="auto">
          <a:xfrm>
            <a:off x="0" y="0"/>
            <a:ext cx="9144000" cy="1119188"/>
          </a:xfrm>
          <a:prstGeom prst="rect">
            <a:avLst/>
          </a:prstGeom>
          <a:noFill/>
          <a:ln w="9525">
            <a:noFill/>
            <a:miter lim="800000"/>
            <a:headEnd/>
            <a:tailEnd/>
          </a:ln>
        </p:spPr>
      </p:pic>
      <p:pic>
        <p:nvPicPr>
          <p:cNvPr id="7" name="Grafik 7"/>
          <p:cNvPicPr>
            <a:picLocks noChangeAspect="1"/>
          </p:cNvPicPr>
          <p:nvPr/>
        </p:nvPicPr>
        <p:blipFill>
          <a:blip r:embed="rId3" cstate="print"/>
          <a:srcRect/>
          <a:stretch>
            <a:fillRect/>
          </a:stretch>
        </p:blipFill>
        <p:spPr bwMode="auto">
          <a:xfrm>
            <a:off x="6618288" y="304800"/>
            <a:ext cx="2106612" cy="877888"/>
          </a:xfrm>
          <a:prstGeom prst="rect">
            <a:avLst/>
          </a:prstGeom>
          <a:noFill/>
          <a:ln w="9525">
            <a:noFill/>
            <a:miter lim="800000"/>
            <a:headEnd/>
            <a:tailEnd/>
          </a:ln>
        </p:spPr>
      </p:pic>
      <p:sp>
        <p:nvSpPr>
          <p:cNvPr id="8" name="Rectangle 16"/>
          <p:cNvSpPr>
            <a:spLocks noGrp="1" noChangeArrowheads="1"/>
          </p:cNvSpPr>
          <p:nvPr>
            <p:ph type="subTitle" sz="quarter" idx="1" hasCustomPrompt="1"/>
          </p:nvPr>
        </p:nvSpPr>
        <p:spPr>
          <a:xfrm>
            <a:off x="1040400" y="3239022"/>
            <a:ext cx="7034400" cy="1752600"/>
          </a:xfrm>
        </p:spPr>
        <p:txBody>
          <a:bodyPr/>
          <a:lstStyle>
            <a:lvl1pPr marL="0" indent="0" algn="ctr">
              <a:buFont typeface="Wingdings" pitchFamily="2" charset="2"/>
              <a:buNone/>
              <a:defRPr sz="2800" baseline="0"/>
            </a:lvl1pPr>
          </a:lstStyle>
          <a:p>
            <a:r>
              <a:rPr lang="de-DE" dirty="0" smtClean="0"/>
              <a:t>Untertitel durch Klicken hinzufügen</a:t>
            </a:r>
            <a:endParaRPr lang="de-DE" dirty="0"/>
          </a:p>
        </p:txBody>
      </p:sp>
      <p:sp>
        <p:nvSpPr>
          <p:cNvPr id="9" name="Rectangle 15"/>
          <p:cNvSpPr>
            <a:spLocks noGrp="1" noChangeArrowheads="1"/>
          </p:cNvSpPr>
          <p:nvPr>
            <p:ph type="ctrTitle" sz="quarter" hasCustomPrompt="1"/>
          </p:nvPr>
        </p:nvSpPr>
        <p:spPr>
          <a:xfrm>
            <a:off x="1040400" y="1993726"/>
            <a:ext cx="7034400" cy="1143000"/>
          </a:xfrm>
        </p:spPr>
        <p:txBody>
          <a:bodyPr anchor="ctr"/>
          <a:lstStyle>
            <a:lvl1pPr algn="ctr">
              <a:defRPr sz="3600"/>
            </a:lvl1pPr>
          </a:lstStyle>
          <a:p>
            <a:r>
              <a:rPr lang="de-DE" dirty="0" smtClean="0"/>
              <a:t>Titel durch Klicken hinzufügen</a:t>
            </a:r>
            <a:endParaRPr lang="de-DE" dirty="0"/>
          </a:p>
        </p:txBody>
      </p:sp>
      <p:sp>
        <p:nvSpPr>
          <p:cNvPr id="10" name="Rechteck 9"/>
          <p:cNvSpPr/>
          <p:nvPr/>
        </p:nvSpPr>
        <p:spPr bwMode="auto">
          <a:xfrm>
            <a:off x="7721600" y="6604000"/>
            <a:ext cx="1422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999999"/>
              </a:solidFill>
              <a:effectLst/>
              <a:latin typeface="Arial" charset="0"/>
            </a:endParaRPr>
          </a:p>
        </p:txBody>
      </p:sp>
    </p:spTree>
    <p:extLst>
      <p:ext uri="{BB962C8B-B14F-4D97-AF65-F5344CB8AC3E}">
        <p14:creationId xmlns:p14="http://schemas.microsoft.com/office/powerpoint/2010/main" val="2453010258"/>
      </p:ext>
    </p:extLst>
  </p:cSld>
  <p:clrMapOvr>
    <a:masterClrMapping/>
  </p:clrMapOvr>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smtClean="0"/>
              <a:t>Titelmasterformat durch Klicken bearbeiten</a:t>
            </a:r>
            <a:endParaRPr lang="de-DE" noProof="0" dirty="0"/>
          </a:p>
        </p:txBody>
      </p:sp>
      <p:sp>
        <p:nvSpPr>
          <p:cNvPr id="3" name="Fußzeilenplatzhalter 2"/>
          <p:cNvSpPr>
            <a:spLocks noGrp="1"/>
          </p:cNvSpPr>
          <p:nvPr>
            <p:ph type="ftr" sz="quarter" idx="10"/>
          </p:nvPr>
        </p:nvSpPr>
        <p:spPr/>
        <p:txBody>
          <a:bodyPr/>
          <a:lstStyle/>
          <a:p>
            <a:pPr>
              <a:defRPr/>
            </a:pPr>
            <a:endParaRPr lang="en-BZ">
              <a:solidFill>
                <a:srgbClr val="6E6452"/>
              </a:solidFill>
            </a:endParaRPr>
          </a:p>
        </p:txBody>
      </p:sp>
      <p:sp>
        <p:nvSpPr>
          <p:cNvPr id="4" name="Datumsplatzhalter 3"/>
          <p:cNvSpPr>
            <a:spLocks noGrp="1"/>
          </p:cNvSpPr>
          <p:nvPr>
            <p:ph type="dt" sz="half" idx="11"/>
          </p:nvPr>
        </p:nvSpPr>
        <p:spPr/>
        <p:txBody>
          <a:bodyPr/>
          <a:lstStyle/>
          <a:p>
            <a:pPr>
              <a:defRPr/>
            </a:pPr>
            <a:fld id="{883DEBEC-3788-7948-819C-F1B1344D82D8}" type="datetime1">
              <a:rPr lang="es-MX" smtClean="0">
                <a:solidFill>
                  <a:srgbClr val="6E6452"/>
                </a:solidFill>
              </a:rPr>
              <a:t>09/11/2016</a:t>
            </a:fld>
            <a:endParaRPr lang="de-DE" dirty="0">
              <a:solidFill>
                <a:srgbClr val="6E6452"/>
              </a:solidFill>
            </a:endParaRPr>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dirty="0" smtClean="0"/>
              <a:t>Text durch klicken hinzufügen</a:t>
            </a:r>
          </a:p>
          <a:p>
            <a:pPr lvl="1"/>
            <a:r>
              <a:rPr lang="de-DE" noProof="0" dirty="0" smtClean="0"/>
              <a:t>Zweite Ebene</a:t>
            </a:r>
          </a:p>
          <a:p>
            <a:pPr lvl="2"/>
            <a:r>
              <a:rPr lang="de-DE" noProof="0" dirty="0" smtClean="0"/>
              <a:t>Dritte Ebene</a:t>
            </a:r>
          </a:p>
          <a:p>
            <a:pPr lvl="3"/>
            <a:r>
              <a:rPr lang="de-DE" noProof="0" dirty="0" smtClean="0"/>
              <a:t>Vierte Ebene</a:t>
            </a:r>
          </a:p>
        </p:txBody>
      </p:sp>
    </p:spTree>
    <p:extLst>
      <p:ext uri="{BB962C8B-B14F-4D97-AF65-F5344CB8AC3E}">
        <p14:creationId xmlns:p14="http://schemas.microsoft.com/office/powerpoint/2010/main" val="1335835877"/>
      </p:ext>
    </p:extLst>
  </p:cSld>
  <p:clrMapOvr>
    <a:masterClrMapping/>
  </p:clrMapOvr>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el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de-DE" noProof="0" smtClean="0"/>
              <a:t>Titelmasterformat durch Klicken bearbeiten</a:t>
            </a:r>
            <a:endParaRPr lang="de-DE" noProof="0"/>
          </a:p>
        </p:txBody>
      </p:sp>
      <p:sp>
        <p:nvSpPr>
          <p:cNvPr id="3" name="Fußzeilenplatzhalter 2"/>
          <p:cNvSpPr>
            <a:spLocks noGrp="1"/>
          </p:cNvSpPr>
          <p:nvPr>
            <p:ph type="ftr" sz="quarter" idx="10"/>
          </p:nvPr>
        </p:nvSpPr>
        <p:spPr/>
        <p:txBody>
          <a:bodyPr/>
          <a:lstStyle/>
          <a:p>
            <a:pPr eaLnBrk="0" hangingPunct="0"/>
            <a:endParaRPr lang="de-DE">
              <a:solidFill>
                <a:srgbClr val="6E6452"/>
              </a:solidFill>
              <a:cs typeface="+mn-cs"/>
            </a:endParaRPr>
          </a:p>
        </p:txBody>
      </p:sp>
      <p:sp>
        <p:nvSpPr>
          <p:cNvPr id="4" name="Datumsplatzhalter 3"/>
          <p:cNvSpPr>
            <a:spLocks noGrp="1"/>
          </p:cNvSpPr>
          <p:nvPr>
            <p:ph type="dt" sz="half" idx="11"/>
          </p:nvPr>
        </p:nvSpPr>
        <p:spPr/>
        <p:txBody>
          <a:bodyPr/>
          <a:lstStyle/>
          <a:p>
            <a:pPr eaLnBrk="0" hangingPunct="0"/>
            <a:fld id="{9B848FD1-6B3C-F442-96E3-519D7F71F6AB}" type="datetime1">
              <a:rPr lang="es-MX" smtClean="0">
                <a:solidFill>
                  <a:srgbClr val="6E6452"/>
                </a:solidFill>
                <a:cs typeface="+mn-cs"/>
              </a:rPr>
              <a:t>09/11/2016</a:t>
            </a:fld>
            <a:endParaRPr lang="de-DE">
              <a:solidFill>
                <a:srgbClr val="6E6452"/>
              </a:solidFill>
              <a:cs typeface="+mn-cs"/>
            </a:endParaRPr>
          </a:p>
        </p:txBody>
      </p:sp>
      <p:sp>
        <p:nvSpPr>
          <p:cNvPr id="7" name="Inhaltsplatzhalter 2"/>
          <p:cNvSpPr>
            <a:spLocks noGrp="1"/>
          </p:cNvSpPr>
          <p:nvPr>
            <p:ph idx="1" hasCustomPrompt="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smtClean="0"/>
              <a:t>Text durch klicken hinzufügen</a:t>
            </a:r>
          </a:p>
          <a:p>
            <a:pPr lvl="1"/>
            <a:r>
              <a:rPr lang="de-DE" noProof="0" smtClean="0"/>
              <a:t>Zweite Ebene</a:t>
            </a:r>
          </a:p>
          <a:p>
            <a:pPr lvl="2"/>
            <a:r>
              <a:rPr lang="de-DE" noProof="0" smtClean="0"/>
              <a:t>Dritte Ebene</a:t>
            </a:r>
          </a:p>
          <a:p>
            <a:pPr lvl="3"/>
            <a:r>
              <a:rPr lang="de-DE" noProof="0" smtClean="0"/>
              <a:t>Vierte Ebene</a:t>
            </a:r>
          </a:p>
        </p:txBody>
      </p:sp>
      <p:sp>
        <p:nvSpPr>
          <p:cNvPr id="8" name="Inhaltsplatzhalter 2"/>
          <p:cNvSpPr>
            <a:spLocks noGrp="1"/>
          </p:cNvSpPr>
          <p:nvPr>
            <p:ph idx="12" hasCustomPrompt="1"/>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smtClean="0"/>
              <a:t>Text durch klicken hinzufügen</a:t>
            </a:r>
          </a:p>
          <a:p>
            <a:pPr lvl="1"/>
            <a:r>
              <a:rPr lang="de-DE" noProof="0" smtClean="0"/>
              <a:t>Zweite Ebene</a:t>
            </a:r>
          </a:p>
          <a:p>
            <a:pPr lvl="2"/>
            <a:r>
              <a:rPr lang="de-DE" noProof="0" smtClean="0"/>
              <a:t>Dritte Ebene</a:t>
            </a:r>
          </a:p>
          <a:p>
            <a:pPr lvl="3"/>
            <a:r>
              <a:rPr lang="de-DE" noProof="0" smtClean="0"/>
              <a:t>Vierte Ebene</a:t>
            </a:r>
          </a:p>
        </p:txBody>
      </p:sp>
    </p:spTree>
    <p:extLst>
      <p:ext uri="{BB962C8B-B14F-4D97-AF65-F5344CB8AC3E}">
        <p14:creationId xmlns:p14="http://schemas.microsoft.com/office/powerpoint/2010/main" val="4241795388"/>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1039813" y="2106613"/>
            <a:ext cx="3481200" cy="4114800"/>
          </a:xfrm>
        </p:spPr>
        <p:txBody>
          <a:bodyPr/>
          <a:lstStyle>
            <a:lvl1pPr>
              <a:defRPr sz="2400"/>
            </a:lvl1pPr>
            <a:lvl2pPr>
              <a:defRPr sz="2200" baseline="0"/>
            </a:lvl2pPr>
            <a:lvl3pPr>
              <a:defRPr sz="2000" baseline="0"/>
            </a:lvl3pPr>
            <a:lvl4pPr>
              <a:defRPr sz="1800" baseline="0"/>
            </a:lvl4pPr>
            <a:lvl5pPr>
              <a:defRPr sz="1600" baseline="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595812" y="2106613"/>
            <a:ext cx="3481200"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Rectangle 17"/>
          <p:cNvSpPr>
            <a:spLocks noGrp="1" noChangeArrowheads="1"/>
          </p:cNvSpPr>
          <p:nvPr>
            <p:ph type="dt" sz="half" idx="10"/>
          </p:nvPr>
        </p:nvSpPr>
        <p:spPr>
          <a:ln/>
        </p:spPr>
        <p:txBody>
          <a:bodyPr/>
          <a:lstStyle>
            <a:lvl1pPr>
              <a:defRPr/>
            </a:lvl1pPr>
          </a:lstStyle>
          <a:p>
            <a:pPr>
              <a:defRPr/>
            </a:pPr>
            <a:fld id="{D3046FB4-57E2-B34C-BEDB-CD07F4CD13E1}" type="datetime1">
              <a:rPr lang="es-MX" smtClean="0"/>
              <a:t>09/11/2016</a:t>
            </a:fld>
            <a:endParaRPr lang="de-DE"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41685036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el, Inhalt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smtClean="0"/>
              <a:t>Titelmasterformat durch Klicken bearbeiten</a:t>
            </a:r>
            <a:endParaRPr lang="de-DE" noProof="0"/>
          </a:p>
        </p:txBody>
      </p:sp>
      <p:sp>
        <p:nvSpPr>
          <p:cNvPr id="3" name="Fußzeilenplatzhalter 2"/>
          <p:cNvSpPr>
            <a:spLocks noGrp="1"/>
          </p:cNvSpPr>
          <p:nvPr>
            <p:ph type="ftr" sz="quarter" idx="10"/>
          </p:nvPr>
        </p:nvSpPr>
        <p:spPr/>
        <p:txBody>
          <a:bodyPr/>
          <a:lstStyle/>
          <a:p>
            <a:pPr eaLnBrk="0" hangingPunct="0"/>
            <a:endParaRPr lang="de-DE">
              <a:solidFill>
                <a:srgbClr val="6E6452"/>
              </a:solidFill>
              <a:cs typeface="+mn-cs"/>
            </a:endParaRPr>
          </a:p>
        </p:txBody>
      </p:sp>
      <p:sp>
        <p:nvSpPr>
          <p:cNvPr id="4" name="Datumsplatzhalter 3"/>
          <p:cNvSpPr>
            <a:spLocks noGrp="1"/>
          </p:cNvSpPr>
          <p:nvPr>
            <p:ph type="dt" sz="half" idx="11"/>
          </p:nvPr>
        </p:nvSpPr>
        <p:spPr/>
        <p:txBody>
          <a:bodyPr/>
          <a:lstStyle/>
          <a:p>
            <a:pPr eaLnBrk="0" hangingPunct="0"/>
            <a:fld id="{BBB50ACD-577B-5548-8B04-A3CEA05F24E4}" type="datetime1">
              <a:rPr lang="es-MX" smtClean="0">
                <a:solidFill>
                  <a:srgbClr val="6E6452"/>
                </a:solidFill>
                <a:cs typeface="+mn-cs"/>
              </a:rPr>
              <a:t>09/11/2016</a:t>
            </a:fld>
            <a:endParaRPr lang="de-DE">
              <a:solidFill>
                <a:srgbClr val="6E6452"/>
              </a:solidFill>
              <a:cs typeface="+mn-cs"/>
            </a:endParaRPr>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smtClean="0"/>
              <a:t>Text durch klicken hinzufügen</a:t>
            </a:r>
          </a:p>
          <a:p>
            <a:pPr lvl="1"/>
            <a:r>
              <a:rPr lang="de-DE" noProof="0" smtClean="0"/>
              <a:t>Zweite Ebene</a:t>
            </a:r>
          </a:p>
          <a:p>
            <a:pPr lvl="2"/>
            <a:r>
              <a:rPr lang="de-DE" noProof="0" smtClean="0"/>
              <a:t>Dritte Ebene</a:t>
            </a:r>
          </a:p>
          <a:p>
            <a:pPr lvl="3"/>
            <a:r>
              <a:rPr lang="de-DE" noProof="0" smtClean="0"/>
              <a:t>Vierte Ebene</a:t>
            </a:r>
          </a:p>
        </p:txBody>
      </p:sp>
      <p:sp>
        <p:nvSpPr>
          <p:cNvPr id="8" name="Bildplatzhalter 2"/>
          <p:cNvSpPr>
            <a:spLocks noGrp="1"/>
          </p:cNvSpPr>
          <p:nvPr>
            <p:ph type="pic" idx="12"/>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noProof="0" smtClean="0"/>
              <a:t>Bild durch Klicken auf Symbol hinzufügen</a:t>
            </a:r>
            <a:endParaRPr lang="de-DE" noProof="0" dirty="0"/>
          </a:p>
        </p:txBody>
      </p:sp>
    </p:spTree>
    <p:extLst>
      <p:ext uri="{BB962C8B-B14F-4D97-AF65-F5344CB8AC3E}">
        <p14:creationId xmlns:p14="http://schemas.microsoft.com/office/powerpoint/2010/main" val="1801626705"/>
      </p:ext>
    </p:extLst>
  </p:cSld>
  <p:clrMapOvr>
    <a:masterClrMapping/>
  </p:clrMapOvr>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de-DE" noProof="0" smtClean="0"/>
              <a:t>Titelmasterformat durch Klicken bearbeiten</a:t>
            </a:r>
            <a:endParaRPr lang="de-DE" noProof="0"/>
          </a:p>
        </p:txBody>
      </p:sp>
      <p:sp>
        <p:nvSpPr>
          <p:cNvPr id="3" name="Fußzeilenplatzhalter 2"/>
          <p:cNvSpPr>
            <a:spLocks noGrp="1"/>
          </p:cNvSpPr>
          <p:nvPr>
            <p:ph type="ftr" sz="quarter" idx="10"/>
          </p:nvPr>
        </p:nvSpPr>
        <p:spPr/>
        <p:txBody>
          <a:bodyPr/>
          <a:lstStyle/>
          <a:p>
            <a:pPr eaLnBrk="0" hangingPunct="0"/>
            <a:endParaRPr lang="de-DE">
              <a:solidFill>
                <a:srgbClr val="6E6452"/>
              </a:solidFill>
              <a:cs typeface="+mn-cs"/>
            </a:endParaRPr>
          </a:p>
        </p:txBody>
      </p:sp>
      <p:sp>
        <p:nvSpPr>
          <p:cNvPr id="4" name="Datumsplatzhalter 3"/>
          <p:cNvSpPr>
            <a:spLocks noGrp="1"/>
          </p:cNvSpPr>
          <p:nvPr>
            <p:ph type="dt" sz="half" idx="11"/>
          </p:nvPr>
        </p:nvSpPr>
        <p:spPr/>
        <p:txBody>
          <a:bodyPr/>
          <a:lstStyle/>
          <a:p>
            <a:pPr eaLnBrk="0" hangingPunct="0"/>
            <a:fld id="{F4710AA9-BD28-1348-926E-FFB9853701C7}" type="datetime1">
              <a:rPr lang="es-MX" smtClean="0">
                <a:solidFill>
                  <a:srgbClr val="6E6452"/>
                </a:solidFill>
                <a:cs typeface="+mn-cs"/>
              </a:rPr>
              <a:t>09/11/2016</a:t>
            </a:fld>
            <a:endParaRPr lang="de-DE">
              <a:solidFill>
                <a:srgbClr val="6E6452"/>
              </a:solidFill>
              <a:cs typeface="+mn-cs"/>
            </a:endParaRPr>
          </a:p>
        </p:txBody>
      </p:sp>
    </p:spTree>
    <p:extLst>
      <p:ext uri="{BB962C8B-B14F-4D97-AF65-F5344CB8AC3E}">
        <p14:creationId xmlns:p14="http://schemas.microsoft.com/office/powerpoint/2010/main" val="1047626871"/>
      </p:ext>
    </p:extLst>
  </p:cSld>
  <p:clrMapOvr>
    <a:masterClrMapping/>
  </p:clrMapOvr>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pPr>
              <a:defRPr/>
            </a:pPr>
            <a:endParaRPr lang="en-BZ">
              <a:solidFill>
                <a:srgbClr val="6E6452"/>
              </a:solidFill>
            </a:endParaRPr>
          </a:p>
        </p:txBody>
      </p:sp>
      <p:sp>
        <p:nvSpPr>
          <p:cNvPr id="4" name="Datumsplatzhalter 3"/>
          <p:cNvSpPr>
            <a:spLocks noGrp="1"/>
          </p:cNvSpPr>
          <p:nvPr>
            <p:ph type="dt" sz="half" idx="11"/>
          </p:nvPr>
        </p:nvSpPr>
        <p:spPr/>
        <p:txBody>
          <a:bodyPr/>
          <a:lstStyle/>
          <a:p>
            <a:pPr>
              <a:defRPr/>
            </a:pPr>
            <a:fld id="{F8FEBE0E-94C8-3741-AF5E-FA53F57BB325}"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836145056"/>
      </p:ext>
    </p:extLst>
  </p:cSld>
  <p:clrMapOvr>
    <a:masterClrMapping/>
  </p:clrMapOvr>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Grafik 10"/>
          <p:cNvPicPr>
            <a:picLocks noChangeAspect="1"/>
          </p:cNvPicPr>
          <p:nvPr userDrawn="1"/>
        </p:nvPicPr>
        <p:blipFill>
          <a:blip r:embed="rId2" cstate="print"/>
          <a:srcRect/>
          <a:stretch>
            <a:fillRect/>
          </a:stretch>
        </p:blipFill>
        <p:spPr bwMode="auto">
          <a:xfrm>
            <a:off x="0" y="0"/>
            <a:ext cx="9144000" cy="1119188"/>
          </a:xfrm>
          <a:prstGeom prst="rect">
            <a:avLst/>
          </a:prstGeom>
          <a:noFill/>
          <a:ln w="9525">
            <a:noFill/>
            <a:miter lim="800000"/>
            <a:headEnd/>
            <a:tailEnd/>
          </a:ln>
        </p:spPr>
      </p:pic>
      <p:pic>
        <p:nvPicPr>
          <p:cNvPr id="7" name="Grafik 7"/>
          <p:cNvPicPr>
            <a:picLocks noChangeAspect="1"/>
          </p:cNvPicPr>
          <p:nvPr userDrawn="1"/>
        </p:nvPicPr>
        <p:blipFill>
          <a:blip r:embed="rId3" cstate="print"/>
          <a:srcRect/>
          <a:stretch>
            <a:fillRect/>
          </a:stretch>
        </p:blipFill>
        <p:spPr bwMode="auto">
          <a:xfrm>
            <a:off x="6618288" y="304800"/>
            <a:ext cx="2106612" cy="877888"/>
          </a:xfrm>
          <a:prstGeom prst="rect">
            <a:avLst/>
          </a:prstGeom>
          <a:noFill/>
          <a:ln w="9525">
            <a:noFill/>
            <a:miter lim="800000"/>
            <a:headEnd/>
            <a:tailEnd/>
          </a:ln>
        </p:spPr>
      </p:pic>
      <p:sp>
        <p:nvSpPr>
          <p:cNvPr id="8" name="Rectangle 16"/>
          <p:cNvSpPr>
            <a:spLocks noGrp="1" noChangeArrowheads="1"/>
          </p:cNvSpPr>
          <p:nvPr>
            <p:ph type="subTitle" sz="quarter" idx="1" hasCustomPrompt="1"/>
          </p:nvPr>
        </p:nvSpPr>
        <p:spPr>
          <a:xfrm>
            <a:off x="1040400" y="3239022"/>
            <a:ext cx="7034400" cy="1752600"/>
          </a:xfrm>
        </p:spPr>
        <p:txBody>
          <a:bodyPr/>
          <a:lstStyle>
            <a:lvl1pPr marL="0" indent="0" algn="ctr">
              <a:buFont typeface="Wingdings" pitchFamily="2" charset="2"/>
              <a:buNone/>
              <a:defRPr sz="2800" baseline="0"/>
            </a:lvl1pPr>
          </a:lstStyle>
          <a:p>
            <a:r>
              <a:rPr lang="de-DE" dirty="0" smtClean="0"/>
              <a:t>Click here to add subtitle</a:t>
            </a:r>
            <a:endParaRPr lang="de-DE" dirty="0"/>
          </a:p>
        </p:txBody>
      </p:sp>
      <p:sp>
        <p:nvSpPr>
          <p:cNvPr id="9" name="Rectangle 15"/>
          <p:cNvSpPr>
            <a:spLocks noGrp="1" noChangeArrowheads="1"/>
          </p:cNvSpPr>
          <p:nvPr>
            <p:ph type="ctrTitle" sz="quarter" hasCustomPrompt="1"/>
          </p:nvPr>
        </p:nvSpPr>
        <p:spPr>
          <a:xfrm>
            <a:off x="1040400" y="1993726"/>
            <a:ext cx="7034400" cy="1143000"/>
          </a:xfrm>
        </p:spPr>
        <p:txBody>
          <a:bodyPr anchor="ctr"/>
          <a:lstStyle>
            <a:lvl1pPr algn="ctr">
              <a:defRPr sz="3600"/>
            </a:lvl1pPr>
          </a:lstStyle>
          <a:p>
            <a:r>
              <a:rPr lang="de-DE" dirty="0" smtClean="0"/>
              <a:t>Click </a:t>
            </a:r>
            <a:r>
              <a:rPr lang="de-DE" dirty="0" err="1" smtClean="0"/>
              <a:t>here</a:t>
            </a:r>
            <a:r>
              <a:rPr lang="de-DE" dirty="0" smtClean="0"/>
              <a:t> to add title</a:t>
            </a:r>
            <a:endParaRPr lang="de-DE" dirty="0"/>
          </a:p>
        </p:txBody>
      </p:sp>
      <p:sp>
        <p:nvSpPr>
          <p:cNvPr id="10" name="Rechteck 9"/>
          <p:cNvSpPr/>
          <p:nvPr userDrawn="1"/>
        </p:nvSpPr>
        <p:spPr bwMode="auto">
          <a:xfrm>
            <a:off x="7721600" y="6604000"/>
            <a:ext cx="1422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smtClean="0">
              <a:cs typeface="+mn-cs"/>
            </a:endParaRPr>
          </a:p>
        </p:txBody>
      </p:sp>
      <p:sp>
        <p:nvSpPr>
          <p:cNvPr id="2" name="Datumsplatzhalter 1"/>
          <p:cNvSpPr>
            <a:spLocks noGrp="1"/>
          </p:cNvSpPr>
          <p:nvPr>
            <p:ph type="dt" sz="half" idx="10"/>
          </p:nvPr>
        </p:nvSpPr>
        <p:spPr/>
        <p:txBody>
          <a:bodyPr/>
          <a:lstStyle/>
          <a:p>
            <a:pPr>
              <a:defRPr/>
            </a:pPr>
            <a:fld id="{E495BDC1-1F48-8D4C-908A-44AD06CCB3C7}" type="datetime1">
              <a:rPr lang="es-MX" smtClean="0"/>
              <a:t>09/11/2016</a:t>
            </a:fld>
            <a:endParaRPr lang="de-DE" dirty="0"/>
          </a:p>
        </p:txBody>
      </p:sp>
      <p:sp>
        <p:nvSpPr>
          <p:cNvPr id="3" name="Fußzeilenplatzhalter 2"/>
          <p:cNvSpPr>
            <a:spLocks noGrp="1"/>
          </p:cNvSpPr>
          <p:nvPr>
            <p:ph type="ftr" sz="quarter" idx="11"/>
          </p:nvPr>
        </p:nvSpPr>
        <p:spPr/>
        <p:txBody>
          <a:bodyPr/>
          <a:lstStyle/>
          <a:p>
            <a:pPr>
              <a:defRPr/>
            </a:pPr>
            <a:endParaRPr lang="en-BZ"/>
          </a:p>
        </p:txBody>
      </p:sp>
    </p:spTree>
    <p:extLst>
      <p:ext uri="{BB962C8B-B14F-4D97-AF65-F5344CB8AC3E}">
        <p14:creationId xmlns:p14="http://schemas.microsoft.com/office/powerpoint/2010/main" val="888998700"/>
      </p:ext>
    </p:extLst>
  </p:cSld>
  <p:clrMapOvr>
    <a:masterClrMapping/>
  </p:clrMapOvr>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dirty="0">
              <a:solidFill>
                <a:srgbClr val="6E6452"/>
              </a:solidFill>
            </a:endParaRPr>
          </a:p>
        </p:txBody>
      </p:sp>
      <p:sp>
        <p:nvSpPr>
          <p:cNvPr id="4" name="Datumsplatzhalter 3"/>
          <p:cNvSpPr>
            <a:spLocks noGrp="1"/>
          </p:cNvSpPr>
          <p:nvPr>
            <p:ph type="dt" sz="half" idx="11"/>
          </p:nvPr>
        </p:nvSpPr>
        <p:spPr/>
        <p:txBody>
          <a:bodyPr/>
          <a:lstStyle/>
          <a:p>
            <a:fld id="{C0F29D85-7202-EA4C-95D5-FB56CEB49B9E}" type="datetime1">
              <a:rPr lang="es-MX" smtClean="0">
                <a:solidFill>
                  <a:srgbClr val="6E6452"/>
                </a:solidFill>
              </a:rPr>
              <a:t>09/11/2016</a:t>
            </a:fld>
            <a:endParaRPr lang="de-DE" dirty="0">
              <a:solidFill>
                <a:srgbClr val="6E6452"/>
              </a:solidFill>
            </a:endParaRPr>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4173219313"/>
      </p:ext>
    </p:extLst>
  </p:cSld>
  <p:clrMapOvr>
    <a:masterClrMapping/>
  </p:clrMapOvr>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with two 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173CFD03-213E-6543-8DBF-1E4C1C23C82F}" type="datetime1">
              <a:rPr lang="es-MX" smtClean="0">
                <a:solidFill>
                  <a:srgbClr val="6E6452"/>
                </a:solidFill>
              </a:rPr>
              <a:t>09/11/2016</a:t>
            </a:fld>
            <a:endParaRPr lang="de-DE">
              <a:solidFill>
                <a:srgbClr val="6E6452"/>
              </a:solidFill>
            </a:endParaRPr>
          </a:p>
        </p:txBody>
      </p:sp>
      <p:sp>
        <p:nvSpPr>
          <p:cNvPr id="7" name="Inhaltsplatzhalter 2"/>
          <p:cNvSpPr>
            <a:spLocks noGrp="1"/>
          </p:cNvSpPr>
          <p:nvPr>
            <p:ph idx="1" hasCustomPrompt="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Inhaltsplatzhalter 2"/>
          <p:cNvSpPr>
            <a:spLocks noGrp="1"/>
          </p:cNvSpPr>
          <p:nvPr>
            <p:ph idx="12" hasCustomPrompt="1"/>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2585746640"/>
      </p:ext>
    </p:extLst>
  </p:cSld>
  <p:clrMapOvr>
    <a:masterClrMapping/>
  </p:clrMapOvr>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78831527-DD43-2145-8322-19397F73A834}" type="datetime1">
              <a:rPr lang="es-MX" smtClean="0">
                <a:solidFill>
                  <a:srgbClr val="6E6452"/>
                </a:solidFill>
              </a:rPr>
              <a:t>09/11/2016</a:t>
            </a:fld>
            <a:endParaRPr lang="de-DE">
              <a:solidFill>
                <a:srgbClr val="6E6452"/>
              </a:solidFill>
            </a:endParaRPr>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Bildplatzhalter 2"/>
          <p:cNvSpPr>
            <a:spLocks noGrp="1"/>
          </p:cNvSpPr>
          <p:nvPr>
            <p:ph type="pic" idx="12" hasCustomPrompt="1"/>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smtClean="0"/>
              <a:t>Click on symbol to add image</a:t>
            </a:r>
          </a:p>
        </p:txBody>
      </p:sp>
    </p:spTree>
    <p:extLst>
      <p:ext uri="{BB962C8B-B14F-4D97-AF65-F5344CB8AC3E}">
        <p14:creationId xmlns:p14="http://schemas.microsoft.com/office/powerpoint/2010/main" val="3427919692"/>
      </p:ext>
    </p:extLst>
  </p:cSld>
  <p:clrMapOvr>
    <a:masterClrMapping/>
  </p:clrMapOvr>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5479F04D-2E8E-3643-AEC1-FD8BC270437F}"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3222086063"/>
      </p:ext>
    </p:extLst>
  </p:cSld>
  <p:clrMapOvr>
    <a:masterClrMapping/>
  </p:clrMapOvr>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3F44A81E-BE83-7246-B9F9-B7B5AB470ACE}" type="datetime1">
              <a:rPr lang="es-MX" smtClean="0">
                <a:solidFill>
                  <a:srgbClr val="6E6452"/>
                </a:solidFill>
              </a:rPr>
              <a:t>09/11/2016</a:t>
            </a:fld>
            <a:endParaRPr lang="de-DE">
              <a:solidFill>
                <a:srgbClr val="6E6452"/>
              </a:solidFill>
            </a:endParaRPr>
          </a:p>
        </p:txBody>
      </p:sp>
    </p:spTree>
    <p:extLst>
      <p:ext uri="{BB962C8B-B14F-4D97-AF65-F5344CB8AC3E}">
        <p14:creationId xmlns:p14="http://schemas.microsoft.com/office/powerpoint/2010/main" val="427794445"/>
      </p:ext>
    </p:extLst>
  </p:cSld>
  <p:clrMapOvr>
    <a:masterClrMapping/>
  </p:clrMapOvr>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Grafik 10"/>
          <p:cNvPicPr>
            <a:picLocks noChangeAspect="1"/>
          </p:cNvPicPr>
          <p:nvPr userDrawn="1"/>
        </p:nvPicPr>
        <p:blipFill>
          <a:blip r:embed="rId2" cstate="print"/>
          <a:srcRect/>
          <a:stretch>
            <a:fillRect/>
          </a:stretch>
        </p:blipFill>
        <p:spPr bwMode="auto">
          <a:xfrm>
            <a:off x="0" y="0"/>
            <a:ext cx="9144000" cy="1119188"/>
          </a:xfrm>
          <a:prstGeom prst="rect">
            <a:avLst/>
          </a:prstGeom>
          <a:noFill/>
          <a:ln w="9525">
            <a:noFill/>
            <a:miter lim="800000"/>
            <a:headEnd/>
            <a:tailEnd/>
          </a:ln>
        </p:spPr>
      </p:pic>
      <p:pic>
        <p:nvPicPr>
          <p:cNvPr id="7" name="Grafik 7"/>
          <p:cNvPicPr>
            <a:picLocks noChangeAspect="1"/>
          </p:cNvPicPr>
          <p:nvPr userDrawn="1"/>
        </p:nvPicPr>
        <p:blipFill>
          <a:blip r:embed="rId3" cstate="print"/>
          <a:srcRect/>
          <a:stretch>
            <a:fillRect/>
          </a:stretch>
        </p:blipFill>
        <p:spPr bwMode="auto">
          <a:xfrm>
            <a:off x="6618288" y="304800"/>
            <a:ext cx="2106612" cy="877888"/>
          </a:xfrm>
          <a:prstGeom prst="rect">
            <a:avLst/>
          </a:prstGeom>
          <a:noFill/>
          <a:ln w="9525">
            <a:noFill/>
            <a:miter lim="800000"/>
            <a:headEnd/>
            <a:tailEnd/>
          </a:ln>
        </p:spPr>
      </p:pic>
      <p:sp>
        <p:nvSpPr>
          <p:cNvPr id="8" name="Rectangle 16"/>
          <p:cNvSpPr>
            <a:spLocks noGrp="1" noChangeArrowheads="1"/>
          </p:cNvSpPr>
          <p:nvPr>
            <p:ph type="subTitle" sz="quarter" idx="1" hasCustomPrompt="1"/>
          </p:nvPr>
        </p:nvSpPr>
        <p:spPr>
          <a:xfrm>
            <a:off x="1040400" y="3239022"/>
            <a:ext cx="7034400" cy="1752600"/>
          </a:xfrm>
        </p:spPr>
        <p:txBody>
          <a:bodyPr/>
          <a:lstStyle>
            <a:lvl1pPr marL="0" indent="0" algn="ctr">
              <a:buFont typeface="Wingdings" pitchFamily="2" charset="2"/>
              <a:buNone/>
              <a:defRPr sz="2800" baseline="0"/>
            </a:lvl1pPr>
          </a:lstStyle>
          <a:p>
            <a:r>
              <a:rPr lang="de-DE" dirty="0" smtClean="0"/>
              <a:t>Click here to add subtitle</a:t>
            </a:r>
            <a:endParaRPr lang="de-DE" dirty="0"/>
          </a:p>
        </p:txBody>
      </p:sp>
      <p:sp>
        <p:nvSpPr>
          <p:cNvPr id="9" name="Rectangle 15"/>
          <p:cNvSpPr>
            <a:spLocks noGrp="1" noChangeArrowheads="1"/>
          </p:cNvSpPr>
          <p:nvPr>
            <p:ph type="ctrTitle" sz="quarter" hasCustomPrompt="1"/>
          </p:nvPr>
        </p:nvSpPr>
        <p:spPr>
          <a:xfrm>
            <a:off x="1040400" y="1993726"/>
            <a:ext cx="7034400" cy="1143000"/>
          </a:xfrm>
        </p:spPr>
        <p:txBody>
          <a:bodyPr anchor="ctr"/>
          <a:lstStyle>
            <a:lvl1pPr algn="ctr">
              <a:defRPr sz="3600"/>
            </a:lvl1pPr>
          </a:lstStyle>
          <a:p>
            <a:r>
              <a:rPr lang="de-DE" dirty="0" smtClean="0"/>
              <a:t>Click </a:t>
            </a:r>
            <a:r>
              <a:rPr lang="de-DE" dirty="0" err="1" smtClean="0"/>
              <a:t>here</a:t>
            </a:r>
            <a:r>
              <a:rPr lang="de-DE" dirty="0" smtClean="0"/>
              <a:t> to add title</a:t>
            </a:r>
            <a:endParaRPr lang="de-DE" dirty="0"/>
          </a:p>
        </p:txBody>
      </p:sp>
      <p:sp>
        <p:nvSpPr>
          <p:cNvPr id="10" name="Rechteck 9"/>
          <p:cNvSpPr/>
          <p:nvPr userDrawn="1"/>
        </p:nvSpPr>
        <p:spPr bwMode="auto">
          <a:xfrm>
            <a:off x="7721600" y="6604000"/>
            <a:ext cx="1422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smtClean="0">
              <a:cs typeface="+mn-cs"/>
            </a:endParaRPr>
          </a:p>
        </p:txBody>
      </p:sp>
    </p:spTree>
    <p:extLst>
      <p:ext uri="{BB962C8B-B14F-4D97-AF65-F5344CB8AC3E}">
        <p14:creationId xmlns:p14="http://schemas.microsoft.com/office/powerpoint/2010/main" val="1268946686"/>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7034400" cy="619200"/>
          </a:xfrm>
        </p:spPr>
        <p:txBody>
          <a:bodyPr/>
          <a:lstStyle>
            <a:lvl1pPr>
              <a:defRPr/>
            </a:lvl1pPr>
          </a:lstStyle>
          <a:p>
            <a:r>
              <a:rPr lang="de-DE" smtClean="0"/>
              <a:t>Titelmasterformat durch Klicken bearbeiten</a:t>
            </a:r>
            <a:endParaRPr lang="de-DE" dirty="0"/>
          </a:p>
        </p:txBody>
      </p:sp>
      <p:sp>
        <p:nvSpPr>
          <p:cNvPr id="3" name="Textplatzhalter 2"/>
          <p:cNvSpPr>
            <a:spLocks noGrp="1"/>
          </p:cNvSpPr>
          <p:nvPr>
            <p:ph type="body" idx="1"/>
          </p:nvPr>
        </p:nvSpPr>
        <p:spPr>
          <a:xfrm>
            <a:off x="1040400" y="2098784"/>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1040400" y="2668044"/>
            <a:ext cx="3463200" cy="3557392"/>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4615200" y="2098783"/>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15200" y="2668044"/>
            <a:ext cx="3463200" cy="3557392"/>
          </a:xfrm>
        </p:spPr>
        <p:txBody>
          <a:bodyPr/>
          <a:lstStyle>
            <a:lvl1pPr>
              <a:defRPr lang="de-DE" sz="2400" dirty="0" smtClean="0">
                <a:solidFill>
                  <a:schemeClr val="tx1"/>
                </a:solidFill>
                <a:latin typeface="+mn-lt"/>
                <a:ea typeface="+mn-ea"/>
                <a:cs typeface="+mn-cs"/>
              </a:defRPr>
            </a:lvl1pPr>
            <a:lvl2pPr>
              <a:defRPr lang="de-DE" sz="2200" dirty="0" smtClean="0">
                <a:solidFill>
                  <a:schemeClr val="tx1"/>
                </a:solidFill>
                <a:latin typeface="+mn-lt"/>
              </a:defRPr>
            </a:lvl2pPr>
            <a:lvl3pPr>
              <a:defRPr lang="de-DE" sz="2000" dirty="0" smtClean="0">
                <a:solidFill>
                  <a:schemeClr val="tx1"/>
                </a:solidFill>
                <a:latin typeface="+mn-lt"/>
              </a:defRPr>
            </a:lvl3pPr>
            <a:lvl4pPr>
              <a:defRPr lang="de-DE" sz="1800" dirty="0" smtClean="0">
                <a:solidFill>
                  <a:schemeClr val="tx1"/>
                </a:solidFill>
                <a:latin typeface="+mn-lt"/>
              </a:defRPr>
            </a:lvl4pPr>
            <a:lvl5pPr>
              <a:defRPr lang="de-DE" sz="1600" dirty="0" smtClean="0">
                <a:solidFill>
                  <a:schemeClr val="tx1"/>
                </a:solidFill>
                <a:latin typeface="+mn-lt"/>
              </a:defRPr>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Rectangle 17"/>
          <p:cNvSpPr>
            <a:spLocks noGrp="1" noChangeArrowheads="1"/>
          </p:cNvSpPr>
          <p:nvPr>
            <p:ph type="dt" sz="half" idx="10"/>
          </p:nvPr>
        </p:nvSpPr>
        <p:spPr>
          <a:ln/>
        </p:spPr>
        <p:txBody>
          <a:bodyPr/>
          <a:lstStyle>
            <a:lvl1pPr>
              <a:defRPr/>
            </a:lvl1pPr>
          </a:lstStyle>
          <a:p>
            <a:pPr>
              <a:defRPr/>
            </a:pPr>
            <a:fld id="{9EC94F74-3F0D-4F40-A69B-DC00054B1C4A}" type="datetime1">
              <a:rPr lang="es-MX" smtClean="0"/>
              <a:t>09/11/2016</a:t>
            </a:fld>
            <a:endParaRPr lang="de-DE"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408544621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with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22004F4B-36AA-EB4D-9817-06C2D987E3DA}" type="datetime1">
              <a:rPr lang="es-MX" smtClean="0">
                <a:solidFill>
                  <a:srgbClr val="6E6452"/>
                </a:solidFill>
              </a:rPr>
              <a:t>09/11/2016</a:t>
            </a:fld>
            <a:endParaRPr lang="de-DE">
              <a:solidFill>
                <a:srgbClr val="6E6452"/>
              </a:solidFill>
            </a:endParaRPr>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242125375"/>
      </p:ext>
    </p:extLst>
  </p:cSld>
  <p:clrMapOvr>
    <a:masterClrMapping/>
  </p:clrMapOvr>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with two 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E91AF97A-4E03-884E-8CFB-3EC781D900BA}" type="datetime1">
              <a:rPr lang="es-MX" smtClean="0">
                <a:solidFill>
                  <a:srgbClr val="6E6452"/>
                </a:solidFill>
              </a:rPr>
              <a:t>09/11/2016</a:t>
            </a:fld>
            <a:endParaRPr lang="de-DE">
              <a:solidFill>
                <a:srgbClr val="6E6452"/>
              </a:solidFill>
            </a:endParaRPr>
          </a:p>
        </p:txBody>
      </p:sp>
      <p:sp>
        <p:nvSpPr>
          <p:cNvPr id="7" name="Inhaltsplatzhalter 2"/>
          <p:cNvSpPr>
            <a:spLocks noGrp="1"/>
          </p:cNvSpPr>
          <p:nvPr>
            <p:ph idx="1" hasCustomPrompt="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Inhaltsplatzhalter 2"/>
          <p:cNvSpPr>
            <a:spLocks noGrp="1"/>
          </p:cNvSpPr>
          <p:nvPr>
            <p:ph idx="12" hasCustomPrompt="1"/>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1242060961"/>
      </p:ext>
    </p:extLst>
  </p:cSld>
  <p:clrMapOvr>
    <a:masterClrMapping/>
  </p:clrMapOvr>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content and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F1FD1A67-76F6-F94B-ADCA-0A9BC6D335DF}" type="datetime1">
              <a:rPr lang="es-MX" smtClean="0">
                <a:solidFill>
                  <a:srgbClr val="6E6452"/>
                </a:solidFill>
              </a:rPr>
              <a:t>09/11/2016</a:t>
            </a:fld>
            <a:endParaRPr lang="de-DE">
              <a:solidFill>
                <a:srgbClr val="6E6452"/>
              </a:solidFill>
            </a:endParaRPr>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Bildplatzhalter 2"/>
          <p:cNvSpPr>
            <a:spLocks noGrp="1"/>
          </p:cNvSpPr>
          <p:nvPr>
            <p:ph type="pic" idx="12" hasCustomPrompt="1"/>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smtClean="0"/>
              <a:t>Click on symbol to add image</a:t>
            </a:r>
          </a:p>
        </p:txBody>
      </p:sp>
    </p:spTree>
    <p:extLst>
      <p:ext uri="{BB962C8B-B14F-4D97-AF65-F5344CB8AC3E}">
        <p14:creationId xmlns:p14="http://schemas.microsoft.com/office/powerpoint/2010/main" val="4128416209"/>
      </p:ext>
    </p:extLst>
  </p:cSld>
  <p:clrMapOvr>
    <a:masterClrMapping/>
  </p:clrMapOvr>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AD38015E-DF2E-3247-93DE-9F11395CC3DF}"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664576941"/>
      </p:ext>
    </p:extLst>
  </p:cSld>
  <p:clrMapOvr>
    <a:masterClrMapping/>
  </p:clrMapOvr>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DF1BCF5E-0CBB-7745-A799-EC6A54BB10D2}" type="datetime1">
              <a:rPr lang="es-MX" smtClean="0">
                <a:solidFill>
                  <a:srgbClr val="6E6452"/>
                </a:solidFill>
              </a:rPr>
              <a:t>09/11/2016</a:t>
            </a:fld>
            <a:endParaRPr lang="de-DE">
              <a:solidFill>
                <a:srgbClr val="6E6452"/>
              </a:solidFill>
            </a:endParaRPr>
          </a:p>
        </p:txBody>
      </p:sp>
    </p:spTree>
    <p:extLst>
      <p:ext uri="{BB962C8B-B14F-4D97-AF65-F5344CB8AC3E}">
        <p14:creationId xmlns:p14="http://schemas.microsoft.com/office/powerpoint/2010/main" val="16748993"/>
      </p:ext>
    </p:extLst>
  </p:cSld>
  <p:clrMapOvr>
    <a:masterClrMapping/>
  </p:clrMapOvr>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Grafik 10"/>
          <p:cNvPicPr>
            <a:picLocks noChangeAspect="1"/>
          </p:cNvPicPr>
          <p:nvPr userDrawn="1"/>
        </p:nvPicPr>
        <p:blipFill>
          <a:blip r:embed="rId2" cstate="print"/>
          <a:srcRect/>
          <a:stretch>
            <a:fillRect/>
          </a:stretch>
        </p:blipFill>
        <p:spPr bwMode="auto">
          <a:xfrm>
            <a:off x="0" y="0"/>
            <a:ext cx="9144000" cy="1119188"/>
          </a:xfrm>
          <a:prstGeom prst="rect">
            <a:avLst/>
          </a:prstGeom>
          <a:noFill/>
          <a:ln w="9525">
            <a:noFill/>
            <a:miter lim="800000"/>
            <a:headEnd/>
            <a:tailEnd/>
          </a:ln>
        </p:spPr>
      </p:pic>
      <p:pic>
        <p:nvPicPr>
          <p:cNvPr id="7" name="Grafik 7"/>
          <p:cNvPicPr>
            <a:picLocks noChangeAspect="1"/>
          </p:cNvPicPr>
          <p:nvPr userDrawn="1"/>
        </p:nvPicPr>
        <p:blipFill>
          <a:blip r:embed="rId3" cstate="print"/>
          <a:srcRect/>
          <a:stretch>
            <a:fillRect/>
          </a:stretch>
        </p:blipFill>
        <p:spPr bwMode="auto">
          <a:xfrm>
            <a:off x="6618288" y="304800"/>
            <a:ext cx="2106612" cy="877888"/>
          </a:xfrm>
          <a:prstGeom prst="rect">
            <a:avLst/>
          </a:prstGeom>
          <a:noFill/>
          <a:ln w="9525">
            <a:noFill/>
            <a:miter lim="800000"/>
            <a:headEnd/>
            <a:tailEnd/>
          </a:ln>
        </p:spPr>
      </p:pic>
      <p:sp>
        <p:nvSpPr>
          <p:cNvPr id="8" name="Rectangle 16"/>
          <p:cNvSpPr>
            <a:spLocks noGrp="1" noChangeArrowheads="1"/>
          </p:cNvSpPr>
          <p:nvPr>
            <p:ph type="subTitle" sz="quarter" idx="1" hasCustomPrompt="1"/>
          </p:nvPr>
        </p:nvSpPr>
        <p:spPr>
          <a:xfrm>
            <a:off x="1040400" y="3239022"/>
            <a:ext cx="7034400" cy="1752600"/>
          </a:xfrm>
        </p:spPr>
        <p:txBody>
          <a:bodyPr/>
          <a:lstStyle>
            <a:lvl1pPr marL="0" indent="0" algn="ctr">
              <a:buFont typeface="Wingdings" pitchFamily="2" charset="2"/>
              <a:buNone/>
              <a:defRPr sz="2800" baseline="0"/>
            </a:lvl1pPr>
          </a:lstStyle>
          <a:p>
            <a:r>
              <a:rPr lang="de-DE" dirty="0" smtClean="0"/>
              <a:t>Click here to add subtitle</a:t>
            </a:r>
            <a:endParaRPr lang="de-DE" dirty="0"/>
          </a:p>
        </p:txBody>
      </p:sp>
      <p:sp>
        <p:nvSpPr>
          <p:cNvPr id="9" name="Rectangle 15"/>
          <p:cNvSpPr>
            <a:spLocks noGrp="1" noChangeArrowheads="1"/>
          </p:cNvSpPr>
          <p:nvPr>
            <p:ph type="ctrTitle" sz="quarter" hasCustomPrompt="1"/>
          </p:nvPr>
        </p:nvSpPr>
        <p:spPr>
          <a:xfrm>
            <a:off x="1040400" y="1993726"/>
            <a:ext cx="7034400" cy="1143000"/>
          </a:xfrm>
        </p:spPr>
        <p:txBody>
          <a:bodyPr anchor="ctr"/>
          <a:lstStyle>
            <a:lvl1pPr algn="ctr">
              <a:defRPr sz="3600"/>
            </a:lvl1pPr>
          </a:lstStyle>
          <a:p>
            <a:r>
              <a:rPr lang="de-DE" dirty="0" smtClean="0"/>
              <a:t>Click </a:t>
            </a:r>
            <a:r>
              <a:rPr lang="de-DE" dirty="0" err="1" smtClean="0"/>
              <a:t>here</a:t>
            </a:r>
            <a:r>
              <a:rPr lang="de-DE" dirty="0" smtClean="0"/>
              <a:t> to add title</a:t>
            </a:r>
            <a:endParaRPr lang="de-DE" dirty="0"/>
          </a:p>
        </p:txBody>
      </p:sp>
      <p:sp>
        <p:nvSpPr>
          <p:cNvPr id="10" name="Rechteck 9"/>
          <p:cNvSpPr/>
          <p:nvPr userDrawn="1"/>
        </p:nvSpPr>
        <p:spPr bwMode="auto">
          <a:xfrm>
            <a:off x="7721600" y="6604000"/>
            <a:ext cx="1422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a:latin typeface="Arial"/>
              <a:cs typeface="+mn-cs"/>
            </a:endParaRPr>
          </a:p>
        </p:txBody>
      </p:sp>
    </p:spTree>
    <p:extLst>
      <p:ext uri="{BB962C8B-B14F-4D97-AF65-F5344CB8AC3E}">
        <p14:creationId xmlns:p14="http://schemas.microsoft.com/office/powerpoint/2010/main" val="757351855"/>
      </p:ext>
    </p:extLst>
  </p:cSld>
  <p:clrMapOvr>
    <a:masterClrMapping/>
  </p:clrMapOvr>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with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14142B25-AAC6-E748-9FC3-E6288FE0B766}" type="datetime1">
              <a:rPr lang="es-MX" smtClean="0">
                <a:solidFill>
                  <a:srgbClr val="6E6452"/>
                </a:solidFill>
              </a:rPr>
              <a:t>09/11/2016</a:t>
            </a:fld>
            <a:endParaRPr lang="de-DE">
              <a:solidFill>
                <a:srgbClr val="6E6452"/>
              </a:solidFill>
            </a:endParaRPr>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1820459178"/>
      </p:ext>
    </p:extLst>
  </p:cSld>
  <p:clrMapOvr>
    <a:masterClrMapping/>
  </p:clrMapOvr>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with two 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8551A232-D7B1-2248-8D45-8B9C6072A273}" type="datetime1">
              <a:rPr lang="es-MX" smtClean="0">
                <a:solidFill>
                  <a:srgbClr val="6E6452"/>
                </a:solidFill>
              </a:rPr>
              <a:t>09/11/2016</a:t>
            </a:fld>
            <a:endParaRPr lang="de-DE">
              <a:solidFill>
                <a:srgbClr val="6E6452"/>
              </a:solidFill>
            </a:endParaRPr>
          </a:p>
        </p:txBody>
      </p:sp>
      <p:sp>
        <p:nvSpPr>
          <p:cNvPr id="7" name="Inhaltsplatzhalter 2"/>
          <p:cNvSpPr>
            <a:spLocks noGrp="1"/>
          </p:cNvSpPr>
          <p:nvPr>
            <p:ph idx="1" hasCustomPrompt="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Inhaltsplatzhalter 2"/>
          <p:cNvSpPr>
            <a:spLocks noGrp="1"/>
          </p:cNvSpPr>
          <p:nvPr>
            <p:ph idx="12" hasCustomPrompt="1"/>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3709912958"/>
      </p:ext>
    </p:extLst>
  </p:cSld>
  <p:clrMapOvr>
    <a:masterClrMapping/>
  </p:clrMapOvr>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content and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AF26B44C-C751-3A4B-A779-3FF5960DBD2E}" type="datetime1">
              <a:rPr lang="es-MX" smtClean="0">
                <a:solidFill>
                  <a:srgbClr val="6E6452"/>
                </a:solidFill>
              </a:rPr>
              <a:t>09/11/2016</a:t>
            </a:fld>
            <a:endParaRPr lang="de-DE">
              <a:solidFill>
                <a:srgbClr val="6E6452"/>
              </a:solidFill>
            </a:endParaRPr>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Bildplatzhalter 2"/>
          <p:cNvSpPr>
            <a:spLocks noGrp="1"/>
          </p:cNvSpPr>
          <p:nvPr>
            <p:ph type="pic" idx="12" hasCustomPrompt="1"/>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smtClean="0"/>
              <a:t>Click on symbol to add image</a:t>
            </a:r>
          </a:p>
        </p:txBody>
      </p:sp>
    </p:spTree>
    <p:extLst>
      <p:ext uri="{BB962C8B-B14F-4D97-AF65-F5344CB8AC3E}">
        <p14:creationId xmlns:p14="http://schemas.microsoft.com/office/powerpoint/2010/main" val="609502044"/>
      </p:ext>
    </p:extLst>
  </p:cSld>
  <p:clrMapOvr>
    <a:masterClrMapping/>
  </p:clrMapOvr>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649BD477-77E7-254F-9337-182EC49ABF47}"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82392442"/>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dirty="0"/>
          </a:p>
        </p:txBody>
      </p:sp>
      <p:sp>
        <p:nvSpPr>
          <p:cNvPr id="3" name="Rectangle 17"/>
          <p:cNvSpPr>
            <a:spLocks noGrp="1" noChangeArrowheads="1"/>
          </p:cNvSpPr>
          <p:nvPr>
            <p:ph type="dt" sz="half" idx="10"/>
          </p:nvPr>
        </p:nvSpPr>
        <p:spPr>
          <a:ln/>
        </p:spPr>
        <p:txBody>
          <a:bodyPr/>
          <a:lstStyle>
            <a:lvl1pPr>
              <a:defRPr/>
            </a:lvl1pPr>
          </a:lstStyle>
          <a:p>
            <a:pPr>
              <a:defRPr/>
            </a:pPr>
            <a:fld id="{2B769BE2-86D7-0246-8225-6EB1912EF99A}" type="datetime1">
              <a:rPr lang="es-MX" smtClean="0"/>
              <a:t>09/11/2016</a:t>
            </a:fld>
            <a:endParaRPr lang="de-DE"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190610531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Empty">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AB9876D5-A6F7-C047-A360-D8C34BCF2E54}" type="datetime1">
              <a:rPr lang="es-MX" smtClean="0">
                <a:solidFill>
                  <a:srgbClr val="6E6452"/>
                </a:solidFill>
              </a:rPr>
              <a:t>09/11/2016</a:t>
            </a:fld>
            <a:endParaRPr lang="de-DE">
              <a:solidFill>
                <a:srgbClr val="6E6452"/>
              </a:solidFill>
            </a:endParaRPr>
          </a:p>
        </p:txBody>
      </p:sp>
    </p:spTree>
    <p:extLst>
      <p:ext uri="{BB962C8B-B14F-4D97-AF65-F5344CB8AC3E}">
        <p14:creationId xmlns:p14="http://schemas.microsoft.com/office/powerpoint/2010/main" val="4077478545"/>
      </p:ext>
    </p:extLst>
  </p:cSld>
  <p:clrMapOvr>
    <a:masterClrMapping/>
  </p:clrMapOvr>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Grafik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18288" y="304800"/>
            <a:ext cx="210661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9"/>
          <p:cNvSpPr>
            <a:spLocks noChangeArrowheads="1"/>
          </p:cNvSpPr>
          <p:nvPr userDrawn="1"/>
        </p:nvSpPr>
        <p:spPr bwMode="auto">
          <a:xfrm>
            <a:off x="7721600" y="6604000"/>
            <a:ext cx="1422400" cy="254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defRPr/>
            </a:pPr>
            <a:endParaRPr lang="de-DE" altLang="de-DE"/>
          </a:p>
        </p:txBody>
      </p:sp>
      <p:sp>
        <p:nvSpPr>
          <p:cNvPr id="8"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baseline="0"/>
            </a:lvl1pPr>
          </a:lstStyle>
          <a:p>
            <a:r>
              <a:rPr lang="en-US" smtClean="0"/>
              <a:t>Click to edit Master subtitle style</a:t>
            </a:r>
            <a:endParaRPr lang="de-DE" dirty="0"/>
          </a:p>
        </p:txBody>
      </p:sp>
      <p:sp>
        <p:nvSpPr>
          <p:cNvPr id="9" name="Rectangle 15"/>
          <p:cNvSpPr>
            <a:spLocks noGrp="1" noChangeArrowheads="1"/>
          </p:cNvSpPr>
          <p:nvPr>
            <p:ph type="ctrTitle" sz="quarter"/>
          </p:nvPr>
        </p:nvSpPr>
        <p:spPr>
          <a:xfrm>
            <a:off x="1040400" y="1993726"/>
            <a:ext cx="7034400" cy="1143000"/>
          </a:xfrm>
        </p:spPr>
        <p:txBody>
          <a:bodyPr anchor="ctr"/>
          <a:lstStyle>
            <a:lvl1pPr algn="ctr">
              <a:defRPr sz="3600"/>
            </a:lvl1pPr>
          </a:lstStyle>
          <a:p>
            <a:r>
              <a:rPr lang="en-US" smtClean="0"/>
              <a:t>Click to edit Master title style</a:t>
            </a:r>
            <a:endParaRPr lang="de-DE" dirty="0"/>
          </a:p>
        </p:txBody>
      </p:sp>
    </p:spTree>
    <p:extLst>
      <p:ext uri="{BB962C8B-B14F-4D97-AF65-F5344CB8AC3E}">
        <p14:creationId xmlns:p14="http://schemas.microsoft.com/office/powerpoint/2010/main" val="356457021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with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de-DE" noProof="0" dirty="0"/>
          </a:p>
        </p:txBody>
      </p:sp>
      <p:sp>
        <p:nvSpPr>
          <p:cNvPr id="7" name="Inhaltsplatzhalter 2"/>
          <p:cNvSpPr>
            <a:spLocks noGrp="1"/>
          </p:cNvSpPr>
          <p:nvPr>
            <p:ph idx="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4" name="Fußzeilenplatzhalter 2"/>
          <p:cNvSpPr>
            <a:spLocks noGrp="1"/>
          </p:cNvSpPr>
          <p:nvPr>
            <p:ph type="ftr" sz="quarter" idx="10"/>
          </p:nvPr>
        </p:nvSpPr>
        <p:spPr/>
        <p:txBody>
          <a:bodyPr/>
          <a:lstStyle>
            <a:lvl1pPr eaLnBrk="1" hangingPunct="1">
              <a:defRPr>
                <a:cs typeface="Arial" charset="0"/>
              </a:defRPr>
            </a:lvl1pPr>
          </a:lstStyle>
          <a:p>
            <a:pPr>
              <a:defRPr/>
            </a:pPr>
            <a:endParaRPr lang="de-DE"/>
          </a:p>
        </p:txBody>
      </p:sp>
      <p:sp>
        <p:nvSpPr>
          <p:cNvPr id="5" name="Datumsplatzhalter 3"/>
          <p:cNvSpPr>
            <a:spLocks noGrp="1"/>
          </p:cNvSpPr>
          <p:nvPr>
            <p:ph type="dt" sz="half" idx="11"/>
          </p:nvPr>
        </p:nvSpPr>
        <p:spPr/>
        <p:txBody>
          <a:bodyPr/>
          <a:lstStyle>
            <a:lvl1pPr eaLnBrk="1" hangingPunct="1">
              <a:defRPr>
                <a:cs typeface="Arial" charset="0"/>
              </a:defRPr>
            </a:lvl1pPr>
          </a:lstStyle>
          <a:p>
            <a:pPr>
              <a:defRPr/>
            </a:pPr>
            <a:fld id="{33896123-036F-E642-AA69-8708582453FD}" type="datetime1">
              <a:rPr lang="es-MX" smtClean="0"/>
              <a:t>09/11/2016</a:t>
            </a:fld>
            <a:endParaRPr lang="de-DE"/>
          </a:p>
        </p:txBody>
      </p:sp>
    </p:spTree>
    <p:extLst>
      <p:ext uri="{BB962C8B-B14F-4D97-AF65-F5344CB8AC3E}">
        <p14:creationId xmlns:p14="http://schemas.microsoft.com/office/powerpoint/2010/main" val="331910034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with two contents">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en-US" noProof="0" smtClean="0"/>
              <a:t>Click to edit Master title style</a:t>
            </a:r>
            <a:endParaRPr lang="de-DE" noProof="0" dirty="0"/>
          </a:p>
        </p:txBody>
      </p:sp>
      <p:sp>
        <p:nvSpPr>
          <p:cNvPr id="7" name="Inhaltsplatzhalter 2"/>
          <p:cNvSpPr>
            <a:spLocks noGrp="1"/>
          </p:cNvSpPr>
          <p:nvPr>
            <p:ph idx="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8" name="Inhaltsplatzhalter 2"/>
          <p:cNvSpPr>
            <a:spLocks noGrp="1"/>
          </p:cNvSpPr>
          <p:nvPr>
            <p:ph idx="12"/>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5" name="Fußzeilenplatzhalter 2"/>
          <p:cNvSpPr>
            <a:spLocks noGrp="1"/>
          </p:cNvSpPr>
          <p:nvPr>
            <p:ph type="ftr" sz="quarter" idx="13"/>
          </p:nvPr>
        </p:nvSpPr>
        <p:spPr/>
        <p:txBody>
          <a:bodyPr/>
          <a:lstStyle>
            <a:lvl1pPr eaLnBrk="1" hangingPunct="1">
              <a:defRPr>
                <a:cs typeface="Arial" charset="0"/>
              </a:defRPr>
            </a:lvl1pPr>
          </a:lstStyle>
          <a:p>
            <a:pPr>
              <a:defRPr/>
            </a:pPr>
            <a:endParaRPr lang="de-DE"/>
          </a:p>
        </p:txBody>
      </p:sp>
      <p:sp>
        <p:nvSpPr>
          <p:cNvPr id="6" name="Datumsplatzhalter 3"/>
          <p:cNvSpPr>
            <a:spLocks noGrp="1"/>
          </p:cNvSpPr>
          <p:nvPr>
            <p:ph type="dt" sz="half" idx="14"/>
          </p:nvPr>
        </p:nvSpPr>
        <p:spPr/>
        <p:txBody>
          <a:bodyPr/>
          <a:lstStyle>
            <a:lvl1pPr eaLnBrk="1" hangingPunct="1">
              <a:defRPr>
                <a:cs typeface="Arial" charset="0"/>
              </a:defRPr>
            </a:lvl1pPr>
          </a:lstStyle>
          <a:p>
            <a:pPr>
              <a:defRPr/>
            </a:pPr>
            <a:fld id="{0E60D6E1-A7D8-F746-B1B4-1358C8DF45AE}" type="datetime1">
              <a:rPr lang="es-MX" smtClean="0"/>
              <a:t>09/11/2016</a:t>
            </a:fld>
            <a:endParaRPr lang="de-DE"/>
          </a:p>
        </p:txBody>
      </p:sp>
    </p:spTree>
    <p:extLst>
      <p:ext uri="{BB962C8B-B14F-4D97-AF65-F5344CB8AC3E}">
        <p14:creationId xmlns:p14="http://schemas.microsoft.com/office/powerpoint/2010/main" val="244734716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content and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de-DE" noProof="0" dirty="0"/>
          </a:p>
        </p:txBody>
      </p:sp>
      <p:sp>
        <p:nvSpPr>
          <p:cNvPr id="7" name="Inhaltsplatzhalter 2"/>
          <p:cNvSpPr>
            <a:spLocks noGrp="1"/>
          </p:cNvSpPr>
          <p:nvPr>
            <p:ph idx="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8" name="Bildplatzhalter 2"/>
          <p:cNvSpPr>
            <a:spLocks noGrp="1"/>
          </p:cNvSpPr>
          <p:nvPr>
            <p:ph type="pic" idx="12"/>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dirty="0" smtClean="0"/>
          </a:p>
        </p:txBody>
      </p:sp>
      <p:sp>
        <p:nvSpPr>
          <p:cNvPr id="5" name="Fußzeilenplatzhalter 2"/>
          <p:cNvSpPr>
            <a:spLocks noGrp="1"/>
          </p:cNvSpPr>
          <p:nvPr>
            <p:ph type="ftr" sz="quarter" idx="13"/>
          </p:nvPr>
        </p:nvSpPr>
        <p:spPr/>
        <p:txBody>
          <a:bodyPr/>
          <a:lstStyle>
            <a:lvl1pPr eaLnBrk="1" hangingPunct="1">
              <a:defRPr>
                <a:cs typeface="Arial" charset="0"/>
              </a:defRPr>
            </a:lvl1pPr>
          </a:lstStyle>
          <a:p>
            <a:pPr>
              <a:defRPr/>
            </a:pPr>
            <a:endParaRPr lang="de-DE"/>
          </a:p>
        </p:txBody>
      </p:sp>
      <p:sp>
        <p:nvSpPr>
          <p:cNvPr id="6" name="Datumsplatzhalter 3"/>
          <p:cNvSpPr>
            <a:spLocks noGrp="1"/>
          </p:cNvSpPr>
          <p:nvPr>
            <p:ph type="dt" sz="half" idx="14"/>
          </p:nvPr>
        </p:nvSpPr>
        <p:spPr/>
        <p:txBody>
          <a:bodyPr/>
          <a:lstStyle>
            <a:lvl1pPr eaLnBrk="1" hangingPunct="1">
              <a:defRPr>
                <a:cs typeface="Arial" charset="0"/>
              </a:defRPr>
            </a:lvl1pPr>
          </a:lstStyle>
          <a:p>
            <a:pPr>
              <a:defRPr/>
            </a:pPr>
            <a:fld id="{4C46A2D9-6032-3E42-8705-3D2955961A4A}" type="datetime1">
              <a:rPr lang="es-MX" smtClean="0"/>
              <a:t>09/11/2016</a:t>
            </a:fld>
            <a:endParaRPr lang="de-DE"/>
          </a:p>
        </p:txBody>
      </p:sp>
    </p:spTree>
    <p:extLst>
      <p:ext uri="{BB962C8B-B14F-4D97-AF65-F5344CB8AC3E}">
        <p14:creationId xmlns:p14="http://schemas.microsoft.com/office/powerpoint/2010/main" val="319007712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Only title">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en-US" noProof="0" smtClean="0"/>
              <a:t>Click to edit Master title style</a:t>
            </a:r>
            <a:endParaRPr lang="de-DE" noProof="0" dirty="0"/>
          </a:p>
        </p:txBody>
      </p:sp>
      <p:sp>
        <p:nvSpPr>
          <p:cNvPr id="3" name="Fußzeilenplatzhalter 2"/>
          <p:cNvSpPr>
            <a:spLocks noGrp="1"/>
          </p:cNvSpPr>
          <p:nvPr>
            <p:ph type="ftr" sz="quarter" idx="10"/>
          </p:nvPr>
        </p:nvSpPr>
        <p:spPr/>
        <p:txBody>
          <a:bodyPr/>
          <a:lstStyle>
            <a:lvl1pPr eaLnBrk="1" hangingPunct="1">
              <a:defRPr>
                <a:cs typeface="Arial" charset="0"/>
              </a:defRPr>
            </a:lvl1pPr>
          </a:lstStyle>
          <a:p>
            <a:pPr>
              <a:defRPr/>
            </a:pPr>
            <a:endParaRPr lang="de-DE"/>
          </a:p>
        </p:txBody>
      </p:sp>
      <p:sp>
        <p:nvSpPr>
          <p:cNvPr id="4" name="Datumsplatzhalter 3"/>
          <p:cNvSpPr>
            <a:spLocks noGrp="1"/>
          </p:cNvSpPr>
          <p:nvPr>
            <p:ph type="dt" sz="half" idx="11"/>
          </p:nvPr>
        </p:nvSpPr>
        <p:spPr/>
        <p:txBody>
          <a:bodyPr/>
          <a:lstStyle>
            <a:lvl1pPr eaLnBrk="1" hangingPunct="1">
              <a:defRPr>
                <a:cs typeface="Arial" charset="0"/>
              </a:defRPr>
            </a:lvl1pPr>
          </a:lstStyle>
          <a:p>
            <a:pPr>
              <a:defRPr/>
            </a:pPr>
            <a:fld id="{B8D681B7-3DF6-9440-9877-CF8C656BC49B}" type="datetime1">
              <a:rPr lang="es-MX" smtClean="0"/>
              <a:t>09/11/2016</a:t>
            </a:fld>
            <a:endParaRPr lang="de-DE" dirty="0"/>
          </a:p>
        </p:txBody>
      </p:sp>
    </p:spTree>
    <p:extLst>
      <p:ext uri="{BB962C8B-B14F-4D97-AF65-F5344CB8AC3E}">
        <p14:creationId xmlns:p14="http://schemas.microsoft.com/office/powerpoint/2010/main" val="114849111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Empty">
    <p:spTree>
      <p:nvGrpSpPr>
        <p:cNvPr id="1" name=""/>
        <p:cNvGrpSpPr/>
        <p:nvPr/>
      </p:nvGrpSpPr>
      <p:grpSpPr>
        <a:xfrm>
          <a:off x="0" y="0"/>
          <a:ext cx="0" cy="0"/>
          <a:chOff x="0" y="0"/>
          <a:chExt cx="0" cy="0"/>
        </a:xfrm>
      </p:grpSpPr>
      <p:sp>
        <p:nvSpPr>
          <p:cNvPr id="2" name="Fußzeilenplatzhalter 2"/>
          <p:cNvSpPr>
            <a:spLocks noGrp="1"/>
          </p:cNvSpPr>
          <p:nvPr>
            <p:ph type="ftr" sz="quarter" idx="10"/>
          </p:nvPr>
        </p:nvSpPr>
        <p:spPr/>
        <p:txBody>
          <a:bodyPr/>
          <a:lstStyle>
            <a:lvl1pPr eaLnBrk="1" hangingPunct="1">
              <a:defRPr>
                <a:cs typeface="Arial" charset="0"/>
              </a:defRPr>
            </a:lvl1pPr>
          </a:lstStyle>
          <a:p>
            <a:pPr>
              <a:defRPr/>
            </a:pPr>
            <a:endParaRPr lang="de-DE"/>
          </a:p>
        </p:txBody>
      </p:sp>
      <p:sp>
        <p:nvSpPr>
          <p:cNvPr id="3" name="Datumsplatzhalter 3"/>
          <p:cNvSpPr>
            <a:spLocks noGrp="1"/>
          </p:cNvSpPr>
          <p:nvPr>
            <p:ph type="dt" sz="half" idx="11"/>
          </p:nvPr>
        </p:nvSpPr>
        <p:spPr/>
        <p:txBody>
          <a:bodyPr/>
          <a:lstStyle>
            <a:lvl1pPr eaLnBrk="1" hangingPunct="1">
              <a:defRPr>
                <a:cs typeface="Arial" charset="0"/>
              </a:defRPr>
            </a:lvl1pPr>
          </a:lstStyle>
          <a:p>
            <a:pPr>
              <a:defRPr/>
            </a:pPr>
            <a:fld id="{28D3F5E0-E34C-4C40-A4CD-406CC0B7A32D}" type="datetime1">
              <a:rPr lang="es-MX" smtClean="0"/>
              <a:t>09/11/2016</a:t>
            </a:fld>
            <a:endParaRPr lang="de-DE"/>
          </a:p>
        </p:txBody>
      </p:sp>
    </p:spTree>
    <p:extLst>
      <p:ext uri="{BB962C8B-B14F-4D97-AF65-F5344CB8AC3E}">
        <p14:creationId xmlns:p14="http://schemas.microsoft.com/office/powerpoint/2010/main" val="247071906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6" name="Grafik 10"/>
          <p:cNvPicPr>
            <a:picLocks noChangeAspect="1"/>
          </p:cNvPicPr>
          <p:nvPr userDrawn="1"/>
        </p:nvPicPr>
        <p:blipFill>
          <a:blip r:embed="rId2" cstate="print"/>
          <a:srcRect/>
          <a:stretch>
            <a:fillRect/>
          </a:stretch>
        </p:blipFill>
        <p:spPr bwMode="auto">
          <a:xfrm>
            <a:off x="0" y="0"/>
            <a:ext cx="9144000" cy="1119188"/>
          </a:xfrm>
          <a:prstGeom prst="rect">
            <a:avLst/>
          </a:prstGeom>
          <a:noFill/>
          <a:ln w="9525">
            <a:noFill/>
            <a:miter lim="800000"/>
            <a:headEnd/>
            <a:tailEnd/>
          </a:ln>
        </p:spPr>
      </p:pic>
      <p:pic>
        <p:nvPicPr>
          <p:cNvPr id="7" name="Grafik 7"/>
          <p:cNvPicPr>
            <a:picLocks noChangeAspect="1"/>
          </p:cNvPicPr>
          <p:nvPr userDrawn="1"/>
        </p:nvPicPr>
        <p:blipFill>
          <a:blip r:embed="rId3" cstate="print"/>
          <a:srcRect/>
          <a:stretch>
            <a:fillRect/>
          </a:stretch>
        </p:blipFill>
        <p:spPr bwMode="auto">
          <a:xfrm>
            <a:off x="6618288" y="304800"/>
            <a:ext cx="2106612" cy="877888"/>
          </a:xfrm>
          <a:prstGeom prst="rect">
            <a:avLst/>
          </a:prstGeom>
          <a:noFill/>
          <a:ln w="9525">
            <a:noFill/>
            <a:miter lim="800000"/>
            <a:headEnd/>
            <a:tailEnd/>
          </a:ln>
        </p:spPr>
      </p:pic>
      <p:sp>
        <p:nvSpPr>
          <p:cNvPr id="8" name="Rectangle 16"/>
          <p:cNvSpPr>
            <a:spLocks noGrp="1" noChangeArrowheads="1"/>
          </p:cNvSpPr>
          <p:nvPr>
            <p:ph type="subTitle" sz="quarter" idx="1" hasCustomPrompt="1"/>
          </p:nvPr>
        </p:nvSpPr>
        <p:spPr>
          <a:xfrm>
            <a:off x="1040400" y="3239022"/>
            <a:ext cx="7034400" cy="1752600"/>
          </a:xfrm>
        </p:spPr>
        <p:txBody>
          <a:bodyPr/>
          <a:lstStyle>
            <a:lvl1pPr marL="0" indent="0" algn="ctr">
              <a:buFont typeface="Wingdings" pitchFamily="2" charset="2"/>
              <a:buNone/>
              <a:defRPr sz="2800" baseline="0"/>
            </a:lvl1pPr>
          </a:lstStyle>
          <a:p>
            <a:r>
              <a:rPr lang="de-DE" dirty="0" smtClean="0"/>
              <a:t>Click here to add subtitle</a:t>
            </a:r>
            <a:endParaRPr lang="de-DE" dirty="0"/>
          </a:p>
        </p:txBody>
      </p:sp>
      <p:sp>
        <p:nvSpPr>
          <p:cNvPr id="9" name="Rectangle 15"/>
          <p:cNvSpPr>
            <a:spLocks noGrp="1" noChangeArrowheads="1"/>
          </p:cNvSpPr>
          <p:nvPr>
            <p:ph type="ctrTitle" sz="quarter" hasCustomPrompt="1"/>
          </p:nvPr>
        </p:nvSpPr>
        <p:spPr>
          <a:xfrm>
            <a:off x="1040400" y="1993726"/>
            <a:ext cx="7034400" cy="1143000"/>
          </a:xfrm>
        </p:spPr>
        <p:txBody>
          <a:bodyPr anchor="ctr"/>
          <a:lstStyle>
            <a:lvl1pPr algn="ctr">
              <a:defRPr sz="3600"/>
            </a:lvl1pPr>
          </a:lstStyle>
          <a:p>
            <a:r>
              <a:rPr lang="de-DE" dirty="0" smtClean="0"/>
              <a:t>Click </a:t>
            </a:r>
            <a:r>
              <a:rPr lang="de-DE" dirty="0" err="1" smtClean="0"/>
              <a:t>here</a:t>
            </a:r>
            <a:r>
              <a:rPr lang="de-DE" dirty="0" smtClean="0"/>
              <a:t> to add title</a:t>
            </a:r>
            <a:endParaRPr lang="de-DE" dirty="0"/>
          </a:p>
        </p:txBody>
      </p:sp>
      <p:sp>
        <p:nvSpPr>
          <p:cNvPr id="10" name="Rechteck 9"/>
          <p:cNvSpPr/>
          <p:nvPr userDrawn="1"/>
        </p:nvSpPr>
        <p:spPr bwMode="auto">
          <a:xfrm>
            <a:off x="7721600" y="6604000"/>
            <a:ext cx="1422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a:latin typeface="Arial"/>
              <a:cs typeface="+mn-cs"/>
            </a:endParaRPr>
          </a:p>
        </p:txBody>
      </p:sp>
    </p:spTree>
    <p:extLst>
      <p:ext uri="{BB962C8B-B14F-4D97-AF65-F5344CB8AC3E}">
        <p14:creationId xmlns:p14="http://schemas.microsoft.com/office/powerpoint/2010/main" val="797790168"/>
      </p:ext>
    </p:extLst>
  </p:cSld>
  <p:clrMapOvr>
    <a:masterClrMapping/>
  </p:clrMapOvr>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Title with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4475A23E-90F0-2A48-8A25-8D0DD43A9988}" type="datetime1">
              <a:rPr lang="es-MX" smtClean="0">
                <a:solidFill>
                  <a:srgbClr val="6E6452"/>
                </a:solidFill>
              </a:rPr>
              <a:t>09/11/2016</a:t>
            </a:fld>
            <a:endParaRPr lang="de-DE">
              <a:solidFill>
                <a:srgbClr val="6E6452"/>
              </a:solidFill>
            </a:endParaRPr>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1281783738"/>
      </p:ext>
    </p:extLst>
  </p:cSld>
  <p:clrMapOvr>
    <a:masterClrMapping/>
  </p:clrMapOvr>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Title with two 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3CE47A76-C839-9F4C-8277-B571B2712550}" type="datetime1">
              <a:rPr lang="es-MX" smtClean="0">
                <a:solidFill>
                  <a:srgbClr val="6E6452"/>
                </a:solidFill>
              </a:rPr>
              <a:t>09/11/2016</a:t>
            </a:fld>
            <a:endParaRPr lang="de-DE">
              <a:solidFill>
                <a:srgbClr val="6E6452"/>
              </a:solidFill>
            </a:endParaRPr>
          </a:p>
        </p:txBody>
      </p:sp>
      <p:sp>
        <p:nvSpPr>
          <p:cNvPr id="7" name="Inhaltsplatzhalter 2"/>
          <p:cNvSpPr>
            <a:spLocks noGrp="1"/>
          </p:cNvSpPr>
          <p:nvPr>
            <p:ph idx="1" hasCustomPrompt="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Inhaltsplatzhalter 2"/>
          <p:cNvSpPr>
            <a:spLocks noGrp="1"/>
          </p:cNvSpPr>
          <p:nvPr>
            <p:ph idx="12" hasCustomPrompt="1"/>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370305644"/>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fld id="{E19A044F-D151-EC46-BD74-16A2349D8C50}" type="datetime1">
              <a:rPr lang="es-MX" smtClean="0"/>
              <a:t>09/11/2016</a:t>
            </a:fld>
            <a:endParaRPr lang="de-DE"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371145966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Title, content and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75B60A30-D4C4-AE42-9CF0-5B68DA22DD0F}" type="datetime1">
              <a:rPr lang="es-MX" smtClean="0">
                <a:solidFill>
                  <a:srgbClr val="6E6452"/>
                </a:solidFill>
              </a:rPr>
              <a:t>09/11/2016</a:t>
            </a:fld>
            <a:endParaRPr lang="de-DE">
              <a:solidFill>
                <a:srgbClr val="6E6452"/>
              </a:solidFill>
            </a:endParaRPr>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Bildplatzhalter 2"/>
          <p:cNvSpPr>
            <a:spLocks noGrp="1"/>
          </p:cNvSpPr>
          <p:nvPr>
            <p:ph type="pic" idx="12" hasCustomPrompt="1"/>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smtClean="0"/>
              <a:t>Click on symbol to add image</a:t>
            </a:r>
          </a:p>
        </p:txBody>
      </p:sp>
    </p:spTree>
    <p:extLst>
      <p:ext uri="{BB962C8B-B14F-4D97-AF65-F5344CB8AC3E}">
        <p14:creationId xmlns:p14="http://schemas.microsoft.com/office/powerpoint/2010/main" val="4090759648"/>
      </p:ext>
    </p:extLst>
  </p:cSld>
  <p:clrMapOvr>
    <a:masterClrMapping/>
  </p:clrMapOvr>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BB99892C-C394-B447-AEF6-F74ECD80B9F7}"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561688223"/>
      </p:ext>
    </p:extLst>
  </p:cSld>
  <p:clrMapOvr>
    <a:masterClrMapping/>
  </p:clrMapOvr>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Empty">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9C4D6F0E-EE99-A544-9EAE-F9CF9A168D89}" type="datetime1">
              <a:rPr lang="es-MX" smtClean="0">
                <a:solidFill>
                  <a:srgbClr val="6E6452"/>
                </a:solidFill>
              </a:rPr>
              <a:t>09/11/2016</a:t>
            </a:fld>
            <a:endParaRPr lang="de-DE">
              <a:solidFill>
                <a:srgbClr val="6E6452"/>
              </a:solidFill>
            </a:endParaRPr>
          </a:p>
        </p:txBody>
      </p:sp>
    </p:spTree>
    <p:extLst>
      <p:ext uri="{BB962C8B-B14F-4D97-AF65-F5344CB8AC3E}">
        <p14:creationId xmlns:p14="http://schemas.microsoft.com/office/powerpoint/2010/main" val="2671789760"/>
      </p:ext>
    </p:extLst>
  </p:cSld>
  <p:clrMapOvr>
    <a:masterClrMapping/>
  </p:clrMapOvr>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6" name="Grafik 10"/>
          <p:cNvPicPr>
            <a:picLocks noChangeAspect="1"/>
          </p:cNvPicPr>
          <p:nvPr userDrawn="1"/>
        </p:nvPicPr>
        <p:blipFill>
          <a:blip r:embed="rId2" cstate="print"/>
          <a:srcRect/>
          <a:stretch>
            <a:fillRect/>
          </a:stretch>
        </p:blipFill>
        <p:spPr bwMode="auto">
          <a:xfrm>
            <a:off x="0" y="0"/>
            <a:ext cx="9144000" cy="1119188"/>
          </a:xfrm>
          <a:prstGeom prst="rect">
            <a:avLst/>
          </a:prstGeom>
          <a:noFill/>
          <a:ln w="9525">
            <a:noFill/>
            <a:miter lim="800000"/>
            <a:headEnd/>
            <a:tailEnd/>
          </a:ln>
        </p:spPr>
      </p:pic>
      <p:pic>
        <p:nvPicPr>
          <p:cNvPr id="7" name="Grafik 7"/>
          <p:cNvPicPr>
            <a:picLocks noChangeAspect="1"/>
          </p:cNvPicPr>
          <p:nvPr userDrawn="1"/>
        </p:nvPicPr>
        <p:blipFill>
          <a:blip r:embed="rId3" cstate="print"/>
          <a:srcRect/>
          <a:stretch>
            <a:fillRect/>
          </a:stretch>
        </p:blipFill>
        <p:spPr bwMode="auto">
          <a:xfrm>
            <a:off x="6618288" y="304800"/>
            <a:ext cx="2106612" cy="877888"/>
          </a:xfrm>
          <a:prstGeom prst="rect">
            <a:avLst/>
          </a:prstGeom>
          <a:noFill/>
          <a:ln w="9525">
            <a:noFill/>
            <a:miter lim="800000"/>
            <a:headEnd/>
            <a:tailEnd/>
          </a:ln>
        </p:spPr>
      </p:pic>
      <p:sp>
        <p:nvSpPr>
          <p:cNvPr id="8" name="Rectangle 16"/>
          <p:cNvSpPr>
            <a:spLocks noGrp="1" noChangeArrowheads="1"/>
          </p:cNvSpPr>
          <p:nvPr>
            <p:ph type="subTitle" sz="quarter" idx="1" hasCustomPrompt="1"/>
          </p:nvPr>
        </p:nvSpPr>
        <p:spPr>
          <a:xfrm>
            <a:off x="1040400" y="3239022"/>
            <a:ext cx="7034400" cy="1752600"/>
          </a:xfrm>
        </p:spPr>
        <p:txBody>
          <a:bodyPr/>
          <a:lstStyle>
            <a:lvl1pPr marL="0" indent="0" algn="ctr">
              <a:buFont typeface="Wingdings" pitchFamily="2" charset="2"/>
              <a:buNone/>
              <a:defRPr sz="2800" baseline="0"/>
            </a:lvl1pPr>
          </a:lstStyle>
          <a:p>
            <a:r>
              <a:rPr lang="de-DE" dirty="0" smtClean="0"/>
              <a:t>Click here to add subtitle</a:t>
            </a:r>
            <a:endParaRPr lang="de-DE" dirty="0"/>
          </a:p>
        </p:txBody>
      </p:sp>
      <p:sp>
        <p:nvSpPr>
          <p:cNvPr id="9" name="Rectangle 15"/>
          <p:cNvSpPr>
            <a:spLocks noGrp="1" noChangeArrowheads="1"/>
          </p:cNvSpPr>
          <p:nvPr>
            <p:ph type="ctrTitle" sz="quarter" hasCustomPrompt="1"/>
          </p:nvPr>
        </p:nvSpPr>
        <p:spPr>
          <a:xfrm>
            <a:off x="1040400" y="1993726"/>
            <a:ext cx="7034400" cy="1143000"/>
          </a:xfrm>
        </p:spPr>
        <p:txBody>
          <a:bodyPr anchor="ctr"/>
          <a:lstStyle>
            <a:lvl1pPr algn="ctr">
              <a:defRPr sz="3600"/>
            </a:lvl1pPr>
          </a:lstStyle>
          <a:p>
            <a:r>
              <a:rPr lang="de-DE" dirty="0" smtClean="0"/>
              <a:t>Click </a:t>
            </a:r>
            <a:r>
              <a:rPr lang="de-DE" dirty="0" err="1" smtClean="0"/>
              <a:t>here</a:t>
            </a:r>
            <a:r>
              <a:rPr lang="de-DE" dirty="0" smtClean="0"/>
              <a:t> to add title</a:t>
            </a:r>
            <a:endParaRPr lang="de-DE" dirty="0"/>
          </a:p>
        </p:txBody>
      </p:sp>
      <p:sp>
        <p:nvSpPr>
          <p:cNvPr id="10" name="Rechteck 9"/>
          <p:cNvSpPr/>
          <p:nvPr userDrawn="1"/>
        </p:nvSpPr>
        <p:spPr bwMode="auto">
          <a:xfrm>
            <a:off x="7721600" y="6604000"/>
            <a:ext cx="1422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a:latin typeface="Arial"/>
              <a:cs typeface="+mn-cs"/>
            </a:endParaRPr>
          </a:p>
        </p:txBody>
      </p:sp>
    </p:spTree>
    <p:extLst>
      <p:ext uri="{BB962C8B-B14F-4D97-AF65-F5344CB8AC3E}">
        <p14:creationId xmlns:p14="http://schemas.microsoft.com/office/powerpoint/2010/main" val="150462261"/>
      </p:ext>
    </p:extLst>
  </p:cSld>
  <p:clrMapOvr>
    <a:masterClrMapping/>
  </p:clrMapOvr>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Title with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C356FC0D-7FBE-0844-A051-4B824747B841}" type="datetime1">
              <a:rPr lang="es-MX" smtClean="0">
                <a:solidFill>
                  <a:srgbClr val="6E6452"/>
                </a:solidFill>
              </a:rPr>
              <a:t>09/11/2016</a:t>
            </a:fld>
            <a:endParaRPr lang="de-DE">
              <a:solidFill>
                <a:srgbClr val="6E6452"/>
              </a:solidFill>
            </a:endParaRPr>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2829151537"/>
      </p:ext>
    </p:extLst>
  </p:cSld>
  <p:clrMapOvr>
    <a:masterClrMapping/>
  </p:clrMapOvr>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Title with two 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67B52692-FDD2-2F4A-8F70-89A99DF945DF}" type="datetime1">
              <a:rPr lang="es-MX" smtClean="0">
                <a:solidFill>
                  <a:srgbClr val="6E6452"/>
                </a:solidFill>
              </a:rPr>
              <a:t>09/11/2016</a:t>
            </a:fld>
            <a:endParaRPr lang="de-DE">
              <a:solidFill>
                <a:srgbClr val="6E6452"/>
              </a:solidFill>
            </a:endParaRPr>
          </a:p>
        </p:txBody>
      </p:sp>
      <p:sp>
        <p:nvSpPr>
          <p:cNvPr id="7" name="Inhaltsplatzhalter 2"/>
          <p:cNvSpPr>
            <a:spLocks noGrp="1"/>
          </p:cNvSpPr>
          <p:nvPr>
            <p:ph idx="1" hasCustomPrompt="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Inhaltsplatzhalter 2"/>
          <p:cNvSpPr>
            <a:spLocks noGrp="1"/>
          </p:cNvSpPr>
          <p:nvPr>
            <p:ph idx="12" hasCustomPrompt="1"/>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1534260327"/>
      </p:ext>
    </p:extLst>
  </p:cSld>
  <p:clrMapOvr>
    <a:masterClrMapping/>
  </p:clrMapOvr>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Title, content and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8EA8C852-E4EB-B441-8C3A-622AC7B90317}" type="datetime1">
              <a:rPr lang="es-MX" smtClean="0">
                <a:solidFill>
                  <a:srgbClr val="6E6452"/>
                </a:solidFill>
              </a:rPr>
              <a:t>09/11/2016</a:t>
            </a:fld>
            <a:endParaRPr lang="de-DE">
              <a:solidFill>
                <a:srgbClr val="6E6452"/>
              </a:solidFill>
            </a:endParaRPr>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Bildplatzhalter 2"/>
          <p:cNvSpPr>
            <a:spLocks noGrp="1"/>
          </p:cNvSpPr>
          <p:nvPr>
            <p:ph type="pic" idx="12" hasCustomPrompt="1"/>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smtClean="0"/>
              <a:t>Click on symbol to add image</a:t>
            </a:r>
          </a:p>
        </p:txBody>
      </p:sp>
    </p:spTree>
    <p:extLst>
      <p:ext uri="{BB962C8B-B14F-4D97-AF65-F5344CB8AC3E}">
        <p14:creationId xmlns:p14="http://schemas.microsoft.com/office/powerpoint/2010/main" val="13389913"/>
      </p:ext>
    </p:extLst>
  </p:cSld>
  <p:clrMapOvr>
    <a:masterClrMapping/>
  </p:clrMapOvr>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A2518027-66A6-F441-883E-77210EA0FE2B}"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3102631341"/>
      </p:ext>
    </p:extLst>
  </p:cSld>
  <p:clrMapOvr>
    <a:masterClrMapping/>
  </p:clrMapOvr>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Empty">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A5413210-BA16-9941-B36A-759B0C2E07FB}" type="datetime1">
              <a:rPr lang="es-MX" smtClean="0">
                <a:solidFill>
                  <a:srgbClr val="6E6452"/>
                </a:solidFill>
              </a:rPr>
              <a:t>09/11/2016</a:t>
            </a:fld>
            <a:endParaRPr lang="de-DE">
              <a:solidFill>
                <a:srgbClr val="6E6452"/>
              </a:solidFill>
            </a:endParaRPr>
          </a:p>
        </p:txBody>
      </p:sp>
    </p:spTree>
    <p:extLst>
      <p:ext uri="{BB962C8B-B14F-4D97-AF65-F5344CB8AC3E}">
        <p14:creationId xmlns:p14="http://schemas.microsoft.com/office/powerpoint/2010/main" val="1051518927"/>
      </p:ext>
    </p:extLst>
  </p:cSld>
  <p:clrMapOvr>
    <a:masterClrMapping/>
  </p:clrMapOvr>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Grafik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18288" y="304800"/>
            <a:ext cx="210661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9"/>
          <p:cNvSpPr>
            <a:spLocks noChangeArrowheads="1"/>
          </p:cNvSpPr>
          <p:nvPr userDrawn="1"/>
        </p:nvSpPr>
        <p:spPr bwMode="auto">
          <a:xfrm>
            <a:off x="7721600" y="6604000"/>
            <a:ext cx="1422400" cy="254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defRPr/>
            </a:pPr>
            <a:endParaRPr lang="de-DE" altLang="de-DE"/>
          </a:p>
        </p:txBody>
      </p:sp>
      <p:sp>
        <p:nvSpPr>
          <p:cNvPr id="8"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baseline="0"/>
            </a:lvl1pPr>
          </a:lstStyle>
          <a:p>
            <a:r>
              <a:rPr lang="en-US" smtClean="0"/>
              <a:t>Click to edit Master subtitle style</a:t>
            </a:r>
            <a:endParaRPr lang="de-DE" dirty="0"/>
          </a:p>
        </p:txBody>
      </p:sp>
      <p:sp>
        <p:nvSpPr>
          <p:cNvPr id="9" name="Rectangle 15"/>
          <p:cNvSpPr>
            <a:spLocks noGrp="1" noChangeArrowheads="1"/>
          </p:cNvSpPr>
          <p:nvPr>
            <p:ph type="ctrTitle" sz="quarter"/>
          </p:nvPr>
        </p:nvSpPr>
        <p:spPr>
          <a:xfrm>
            <a:off x="1040400" y="1993726"/>
            <a:ext cx="7034400" cy="1143000"/>
          </a:xfrm>
        </p:spPr>
        <p:txBody>
          <a:bodyPr anchor="ctr"/>
          <a:lstStyle>
            <a:lvl1pPr algn="ctr">
              <a:defRPr sz="3600"/>
            </a:lvl1pPr>
          </a:lstStyle>
          <a:p>
            <a:r>
              <a:rPr lang="en-US" smtClean="0"/>
              <a:t>Click to edit Master title style</a:t>
            </a:r>
            <a:endParaRPr lang="de-DE" dirty="0"/>
          </a:p>
        </p:txBody>
      </p:sp>
    </p:spTree>
    <p:extLst>
      <p:ext uri="{BB962C8B-B14F-4D97-AF65-F5344CB8AC3E}">
        <p14:creationId xmlns:p14="http://schemas.microsoft.com/office/powerpoint/2010/main" val="350149507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2484000" cy="1357052"/>
          </a:xfrm>
        </p:spPr>
        <p:txBody>
          <a:bodyPr anchor="b"/>
          <a:lstStyle>
            <a:lvl1pPr algn="l">
              <a:defRPr sz="2800" b="0" baseline="0"/>
            </a:lvl1pPr>
          </a:lstStyle>
          <a:p>
            <a:r>
              <a:rPr lang="de-DE" smtClean="0"/>
              <a:t>Titelmasterformat durch Klicken bearbeiten</a:t>
            </a:r>
            <a:endParaRPr lang="de-DE" dirty="0"/>
          </a:p>
        </p:txBody>
      </p:sp>
      <p:sp>
        <p:nvSpPr>
          <p:cNvPr id="3" name="Inhaltsplatzhalter 2"/>
          <p:cNvSpPr>
            <a:spLocks noGrp="1"/>
          </p:cNvSpPr>
          <p:nvPr>
            <p:ph idx="1"/>
          </p:nvPr>
        </p:nvSpPr>
        <p:spPr>
          <a:xfrm>
            <a:off x="3620022" y="1411201"/>
            <a:ext cx="4453200" cy="481423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Textplatzhalter 3"/>
          <p:cNvSpPr>
            <a:spLocks noGrp="1"/>
          </p:cNvSpPr>
          <p:nvPr>
            <p:ph type="body" sz="half" idx="2"/>
          </p:nvPr>
        </p:nvSpPr>
        <p:spPr>
          <a:xfrm>
            <a:off x="1040400" y="2893512"/>
            <a:ext cx="2484000" cy="3331925"/>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17"/>
          <p:cNvSpPr>
            <a:spLocks noGrp="1" noChangeArrowheads="1"/>
          </p:cNvSpPr>
          <p:nvPr>
            <p:ph type="dt" sz="half" idx="10"/>
          </p:nvPr>
        </p:nvSpPr>
        <p:spPr>
          <a:ln/>
        </p:spPr>
        <p:txBody>
          <a:bodyPr/>
          <a:lstStyle>
            <a:lvl1pPr>
              <a:defRPr/>
            </a:lvl1pPr>
          </a:lstStyle>
          <a:p>
            <a:pPr>
              <a:defRPr/>
            </a:pPr>
            <a:fld id="{69714E62-AD33-4548-A22D-3C2A70365685}" type="datetime1">
              <a:rPr lang="es-MX" smtClean="0"/>
              <a:t>09/11/2016</a:t>
            </a:fld>
            <a:endParaRPr lang="de-DE"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2516038233"/>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_Title with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de-DE" noProof="0" dirty="0"/>
          </a:p>
        </p:txBody>
      </p:sp>
      <p:sp>
        <p:nvSpPr>
          <p:cNvPr id="7" name="Inhaltsplatzhalter 2"/>
          <p:cNvSpPr>
            <a:spLocks noGrp="1"/>
          </p:cNvSpPr>
          <p:nvPr>
            <p:ph idx="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4" name="Fußzeilenplatzhalter 2"/>
          <p:cNvSpPr>
            <a:spLocks noGrp="1"/>
          </p:cNvSpPr>
          <p:nvPr>
            <p:ph type="ftr" sz="quarter" idx="10"/>
          </p:nvPr>
        </p:nvSpPr>
        <p:spPr/>
        <p:txBody>
          <a:bodyPr/>
          <a:lstStyle>
            <a:lvl1pPr eaLnBrk="1" hangingPunct="1">
              <a:defRPr>
                <a:cs typeface="Arial" charset="0"/>
              </a:defRPr>
            </a:lvl1pPr>
          </a:lstStyle>
          <a:p>
            <a:pPr>
              <a:defRPr/>
            </a:pPr>
            <a:endParaRPr lang="de-DE"/>
          </a:p>
        </p:txBody>
      </p:sp>
      <p:sp>
        <p:nvSpPr>
          <p:cNvPr id="5" name="Datumsplatzhalter 3"/>
          <p:cNvSpPr>
            <a:spLocks noGrp="1"/>
          </p:cNvSpPr>
          <p:nvPr>
            <p:ph type="dt" sz="half" idx="11"/>
          </p:nvPr>
        </p:nvSpPr>
        <p:spPr/>
        <p:txBody>
          <a:bodyPr/>
          <a:lstStyle>
            <a:lvl1pPr eaLnBrk="1" hangingPunct="1">
              <a:defRPr>
                <a:cs typeface="Arial" charset="0"/>
              </a:defRPr>
            </a:lvl1pPr>
          </a:lstStyle>
          <a:p>
            <a:pPr>
              <a:defRPr/>
            </a:pPr>
            <a:fld id="{E3EC6C1A-D360-6A46-B776-7A267D74323D}" type="datetime1">
              <a:rPr lang="es-MX" smtClean="0"/>
              <a:t>09/11/2016</a:t>
            </a:fld>
            <a:endParaRPr lang="de-DE"/>
          </a:p>
        </p:txBody>
      </p:sp>
    </p:spTree>
    <p:extLst>
      <p:ext uri="{BB962C8B-B14F-4D97-AF65-F5344CB8AC3E}">
        <p14:creationId xmlns:p14="http://schemas.microsoft.com/office/powerpoint/2010/main" val="20952145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Title with two contents">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en-US" noProof="0" smtClean="0"/>
              <a:t>Click to edit Master title style</a:t>
            </a:r>
            <a:endParaRPr lang="de-DE" noProof="0" dirty="0"/>
          </a:p>
        </p:txBody>
      </p:sp>
      <p:sp>
        <p:nvSpPr>
          <p:cNvPr id="7" name="Inhaltsplatzhalter 2"/>
          <p:cNvSpPr>
            <a:spLocks noGrp="1"/>
          </p:cNvSpPr>
          <p:nvPr>
            <p:ph idx="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8" name="Inhaltsplatzhalter 2"/>
          <p:cNvSpPr>
            <a:spLocks noGrp="1"/>
          </p:cNvSpPr>
          <p:nvPr>
            <p:ph idx="12"/>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5" name="Fußzeilenplatzhalter 2"/>
          <p:cNvSpPr>
            <a:spLocks noGrp="1"/>
          </p:cNvSpPr>
          <p:nvPr>
            <p:ph type="ftr" sz="quarter" idx="13"/>
          </p:nvPr>
        </p:nvSpPr>
        <p:spPr/>
        <p:txBody>
          <a:bodyPr/>
          <a:lstStyle>
            <a:lvl1pPr eaLnBrk="1" hangingPunct="1">
              <a:defRPr>
                <a:cs typeface="Arial" charset="0"/>
              </a:defRPr>
            </a:lvl1pPr>
          </a:lstStyle>
          <a:p>
            <a:pPr>
              <a:defRPr/>
            </a:pPr>
            <a:endParaRPr lang="de-DE"/>
          </a:p>
        </p:txBody>
      </p:sp>
      <p:sp>
        <p:nvSpPr>
          <p:cNvPr id="6" name="Datumsplatzhalter 3"/>
          <p:cNvSpPr>
            <a:spLocks noGrp="1"/>
          </p:cNvSpPr>
          <p:nvPr>
            <p:ph type="dt" sz="half" idx="14"/>
          </p:nvPr>
        </p:nvSpPr>
        <p:spPr/>
        <p:txBody>
          <a:bodyPr/>
          <a:lstStyle>
            <a:lvl1pPr eaLnBrk="1" hangingPunct="1">
              <a:defRPr>
                <a:cs typeface="Arial" charset="0"/>
              </a:defRPr>
            </a:lvl1pPr>
          </a:lstStyle>
          <a:p>
            <a:pPr>
              <a:defRPr/>
            </a:pPr>
            <a:fld id="{AE2355B0-0727-1D4F-975C-60FA7805B2B3}" type="datetime1">
              <a:rPr lang="es-MX" smtClean="0"/>
              <a:t>09/11/2016</a:t>
            </a:fld>
            <a:endParaRPr lang="de-DE"/>
          </a:p>
        </p:txBody>
      </p:sp>
    </p:spTree>
    <p:extLst>
      <p:ext uri="{BB962C8B-B14F-4D97-AF65-F5344CB8AC3E}">
        <p14:creationId xmlns:p14="http://schemas.microsoft.com/office/powerpoint/2010/main" val="3113148545"/>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Title, content and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de-DE" noProof="0" dirty="0"/>
          </a:p>
        </p:txBody>
      </p:sp>
      <p:sp>
        <p:nvSpPr>
          <p:cNvPr id="7" name="Inhaltsplatzhalter 2"/>
          <p:cNvSpPr>
            <a:spLocks noGrp="1"/>
          </p:cNvSpPr>
          <p:nvPr>
            <p:ph idx="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8" name="Bildplatzhalter 2"/>
          <p:cNvSpPr>
            <a:spLocks noGrp="1"/>
          </p:cNvSpPr>
          <p:nvPr>
            <p:ph type="pic" idx="12"/>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dirty="0" smtClean="0"/>
          </a:p>
        </p:txBody>
      </p:sp>
      <p:sp>
        <p:nvSpPr>
          <p:cNvPr id="5" name="Fußzeilenplatzhalter 2"/>
          <p:cNvSpPr>
            <a:spLocks noGrp="1"/>
          </p:cNvSpPr>
          <p:nvPr>
            <p:ph type="ftr" sz="quarter" idx="13"/>
          </p:nvPr>
        </p:nvSpPr>
        <p:spPr/>
        <p:txBody>
          <a:bodyPr/>
          <a:lstStyle>
            <a:lvl1pPr eaLnBrk="1" hangingPunct="1">
              <a:defRPr>
                <a:cs typeface="Arial" charset="0"/>
              </a:defRPr>
            </a:lvl1pPr>
          </a:lstStyle>
          <a:p>
            <a:pPr>
              <a:defRPr/>
            </a:pPr>
            <a:endParaRPr lang="de-DE"/>
          </a:p>
        </p:txBody>
      </p:sp>
      <p:sp>
        <p:nvSpPr>
          <p:cNvPr id="6" name="Datumsplatzhalter 3"/>
          <p:cNvSpPr>
            <a:spLocks noGrp="1"/>
          </p:cNvSpPr>
          <p:nvPr>
            <p:ph type="dt" sz="half" idx="14"/>
          </p:nvPr>
        </p:nvSpPr>
        <p:spPr/>
        <p:txBody>
          <a:bodyPr/>
          <a:lstStyle>
            <a:lvl1pPr eaLnBrk="1" hangingPunct="1">
              <a:defRPr>
                <a:cs typeface="Arial" charset="0"/>
              </a:defRPr>
            </a:lvl1pPr>
          </a:lstStyle>
          <a:p>
            <a:pPr>
              <a:defRPr/>
            </a:pPr>
            <a:fld id="{D62C84DC-AFD1-364F-9999-E0F99CAEC441}" type="datetime1">
              <a:rPr lang="es-MX" smtClean="0"/>
              <a:t>09/11/2016</a:t>
            </a:fld>
            <a:endParaRPr lang="de-DE"/>
          </a:p>
        </p:txBody>
      </p:sp>
    </p:spTree>
    <p:extLst>
      <p:ext uri="{BB962C8B-B14F-4D97-AF65-F5344CB8AC3E}">
        <p14:creationId xmlns:p14="http://schemas.microsoft.com/office/powerpoint/2010/main" val="414852662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Only title">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en-US" noProof="0" smtClean="0"/>
              <a:t>Click to edit Master title style</a:t>
            </a:r>
            <a:endParaRPr lang="de-DE" noProof="0" dirty="0"/>
          </a:p>
        </p:txBody>
      </p:sp>
      <p:sp>
        <p:nvSpPr>
          <p:cNvPr id="3" name="Fußzeilenplatzhalter 2"/>
          <p:cNvSpPr>
            <a:spLocks noGrp="1"/>
          </p:cNvSpPr>
          <p:nvPr>
            <p:ph type="ftr" sz="quarter" idx="10"/>
          </p:nvPr>
        </p:nvSpPr>
        <p:spPr/>
        <p:txBody>
          <a:bodyPr/>
          <a:lstStyle>
            <a:lvl1pPr eaLnBrk="1" hangingPunct="1">
              <a:defRPr>
                <a:cs typeface="Arial" charset="0"/>
              </a:defRPr>
            </a:lvl1pPr>
          </a:lstStyle>
          <a:p>
            <a:pPr>
              <a:defRPr/>
            </a:pPr>
            <a:endParaRPr lang="de-DE"/>
          </a:p>
        </p:txBody>
      </p:sp>
      <p:sp>
        <p:nvSpPr>
          <p:cNvPr id="4" name="Datumsplatzhalter 3"/>
          <p:cNvSpPr>
            <a:spLocks noGrp="1"/>
          </p:cNvSpPr>
          <p:nvPr>
            <p:ph type="dt" sz="half" idx="11"/>
          </p:nvPr>
        </p:nvSpPr>
        <p:spPr/>
        <p:txBody>
          <a:bodyPr/>
          <a:lstStyle>
            <a:lvl1pPr eaLnBrk="1" hangingPunct="1">
              <a:defRPr>
                <a:cs typeface="Arial" charset="0"/>
              </a:defRPr>
            </a:lvl1pPr>
          </a:lstStyle>
          <a:p>
            <a:pPr>
              <a:defRPr/>
            </a:pPr>
            <a:fld id="{18CD6DDA-3DB9-434A-A95A-57F0D33835E7}" type="datetime1">
              <a:rPr lang="es-MX" smtClean="0"/>
              <a:t>09/11/2016</a:t>
            </a:fld>
            <a:endParaRPr lang="de-DE" dirty="0"/>
          </a:p>
        </p:txBody>
      </p:sp>
    </p:spTree>
    <p:extLst>
      <p:ext uri="{BB962C8B-B14F-4D97-AF65-F5344CB8AC3E}">
        <p14:creationId xmlns:p14="http://schemas.microsoft.com/office/powerpoint/2010/main" val="26183238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_Empty">
    <p:spTree>
      <p:nvGrpSpPr>
        <p:cNvPr id="1" name=""/>
        <p:cNvGrpSpPr/>
        <p:nvPr/>
      </p:nvGrpSpPr>
      <p:grpSpPr>
        <a:xfrm>
          <a:off x="0" y="0"/>
          <a:ext cx="0" cy="0"/>
          <a:chOff x="0" y="0"/>
          <a:chExt cx="0" cy="0"/>
        </a:xfrm>
      </p:grpSpPr>
      <p:sp>
        <p:nvSpPr>
          <p:cNvPr id="2" name="Fußzeilenplatzhalter 2"/>
          <p:cNvSpPr>
            <a:spLocks noGrp="1"/>
          </p:cNvSpPr>
          <p:nvPr>
            <p:ph type="ftr" sz="quarter" idx="10"/>
          </p:nvPr>
        </p:nvSpPr>
        <p:spPr/>
        <p:txBody>
          <a:bodyPr/>
          <a:lstStyle>
            <a:lvl1pPr eaLnBrk="1" hangingPunct="1">
              <a:defRPr>
                <a:cs typeface="Arial" charset="0"/>
              </a:defRPr>
            </a:lvl1pPr>
          </a:lstStyle>
          <a:p>
            <a:pPr>
              <a:defRPr/>
            </a:pPr>
            <a:endParaRPr lang="de-DE"/>
          </a:p>
        </p:txBody>
      </p:sp>
      <p:sp>
        <p:nvSpPr>
          <p:cNvPr id="3" name="Datumsplatzhalter 3"/>
          <p:cNvSpPr>
            <a:spLocks noGrp="1"/>
          </p:cNvSpPr>
          <p:nvPr>
            <p:ph type="dt" sz="half" idx="11"/>
          </p:nvPr>
        </p:nvSpPr>
        <p:spPr/>
        <p:txBody>
          <a:bodyPr/>
          <a:lstStyle>
            <a:lvl1pPr eaLnBrk="1" hangingPunct="1">
              <a:defRPr>
                <a:cs typeface="Arial" charset="0"/>
              </a:defRPr>
            </a:lvl1pPr>
          </a:lstStyle>
          <a:p>
            <a:pPr>
              <a:defRPr/>
            </a:pPr>
            <a:fld id="{B8C883E7-8B01-5E4E-B21A-07C1FF1210D7}" type="datetime1">
              <a:rPr lang="es-MX" smtClean="0"/>
              <a:t>09/11/2016</a:t>
            </a:fld>
            <a:endParaRPr lang="de-DE"/>
          </a:p>
        </p:txBody>
      </p:sp>
    </p:spTree>
    <p:extLst>
      <p:ext uri="{BB962C8B-B14F-4D97-AF65-F5344CB8AC3E}">
        <p14:creationId xmlns:p14="http://schemas.microsoft.com/office/powerpoint/2010/main" val="24145081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6" name="Grafik 10"/>
          <p:cNvPicPr>
            <a:picLocks noChangeAspect="1"/>
          </p:cNvPicPr>
          <p:nvPr userDrawn="1"/>
        </p:nvPicPr>
        <p:blipFill>
          <a:blip r:embed="rId2" cstate="print"/>
          <a:srcRect/>
          <a:stretch>
            <a:fillRect/>
          </a:stretch>
        </p:blipFill>
        <p:spPr bwMode="auto">
          <a:xfrm>
            <a:off x="0" y="0"/>
            <a:ext cx="9144000" cy="1119188"/>
          </a:xfrm>
          <a:prstGeom prst="rect">
            <a:avLst/>
          </a:prstGeom>
          <a:noFill/>
          <a:ln w="9525">
            <a:noFill/>
            <a:miter lim="800000"/>
            <a:headEnd/>
            <a:tailEnd/>
          </a:ln>
        </p:spPr>
      </p:pic>
      <p:pic>
        <p:nvPicPr>
          <p:cNvPr id="7" name="Grafik 7"/>
          <p:cNvPicPr>
            <a:picLocks noChangeAspect="1"/>
          </p:cNvPicPr>
          <p:nvPr userDrawn="1"/>
        </p:nvPicPr>
        <p:blipFill>
          <a:blip r:embed="rId3" cstate="print"/>
          <a:srcRect/>
          <a:stretch>
            <a:fillRect/>
          </a:stretch>
        </p:blipFill>
        <p:spPr bwMode="auto">
          <a:xfrm>
            <a:off x="6618288" y="304800"/>
            <a:ext cx="2106612" cy="877888"/>
          </a:xfrm>
          <a:prstGeom prst="rect">
            <a:avLst/>
          </a:prstGeom>
          <a:noFill/>
          <a:ln w="9525">
            <a:noFill/>
            <a:miter lim="800000"/>
            <a:headEnd/>
            <a:tailEnd/>
          </a:ln>
        </p:spPr>
      </p:pic>
      <p:sp>
        <p:nvSpPr>
          <p:cNvPr id="8" name="Rectangle 16"/>
          <p:cNvSpPr>
            <a:spLocks noGrp="1" noChangeArrowheads="1"/>
          </p:cNvSpPr>
          <p:nvPr>
            <p:ph type="subTitle" sz="quarter" idx="1" hasCustomPrompt="1"/>
          </p:nvPr>
        </p:nvSpPr>
        <p:spPr>
          <a:xfrm>
            <a:off x="1040400" y="3239022"/>
            <a:ext cx="7034400" cy="1752600"/>
          </a:xfrm>
        </p:spPr>
        <p:txBody>
          <a:bodyPr/>
          <a:lstStyle>
            <a:lvl1pPr marL="0" indent="0" algn="ctr">
              <a:buFont typeface="Wingdings" pitchFamily="2" charset="2"/>
              <a:buNone/>
              <a:defRPr sz="2800" baseline="0"/>
            </a:lvl1pPr>
          </a:lstStyle>
          <a:p>
            <a:r>
              <a:rPr lang="de-DE" dirty="0" smtClean="0"/>
              <a:t>Click here to add subtitle</a:t>
            </a:r>
            <a:endParaRPr lang="de-DE" dirty="0"/>
          </a:p>
        </p:txBody>
      </p:sp>
      <p:sp>
        <p:nvSpPr>
          <p:cNvPr id="9" name="Rectangle 15"/>
          <p:cNvSpPr>
            <a:spLocks noGrp="1" noChangeArrowheads="1"/>
          </p:cNvSpPr>
          <p:nvPr>
            <p:ph type="ctrTitle" sz="quarter" hasCustomPrompt="1"/>
          </p:nvPr>
        </p:nvSpPr>
        <p:spPr>
          <a:xfrm>
            <a:off x="1040400" y="1993726"/>
            <a:ext cx="7034400" cy="1143000"/>
          </a:xfrm>
        </p:spPr>
        <p:txBody>
          <a:bodyPr anchor="ctr"/>
          <a:lstStyle>
            <a:lvl1pPr algn="ctr">
              <a:defRPr sz="3600"/>
            </a:lvl1pPr>
          </a:lstStyle>
          <a:p>
            <a:r>
              <a:rPr lang="de-DE" dirty="0" smtClean="0"/>
              <a:t>Click </a:t>
            </a:r>
            <a:r>
              <a:rPr lang="de-DE" dirty="0" err="1" smtClean="0"/>
              <a:t>here</a:t>
            </a:r>
            <a:r>
              <a:rPr lang="de-DE" dirty="0" smtClean="0"/>
              <a:t> to add title</a:t>
            </a:r>
            <a:endParaRPr lang="de-DE" dirty="0"/>
          </a:p>
        </p:txBody>
      </p:sp>
      <p:sp>
        <p:nvSpPr>
          <p:cNvPr id="10" name="Rechteck 9"/>
          <p:cNvSpPr/>
          <p:nvPr userDrawn="1"/>
        </p:nvSpPr>
        <p:spPr bwMode="auto">
          <a:xfrm>
            <a:off x="7721600" y="6604000"/>
            <a:ext cx="1422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a:latin typeface="Arial"/>
            </a:endParaRPr>
          </a:p>
        </p:txBody>
      </p:sp>
    </p:spTree>
    <p:extLst>
      <p:ext uri="{BB962C8B-B14F-4D97-AF65-F5344CB8AC3E}">
        <p14:creationId xmlns:p14="http://schemas.microsoft.com/office/powerpoint/2010/main" val="2065808837"/>
      </p:ext>
    </p:extLst>
  </p:cSld>
  <p:clrMapOvr>
    <a:masterClrMapping/>
  </p:clrMapOvr>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_Title with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0EB1DCA7-B2EB-844F-9E56-D716855866DA}" type="datetime1">
              <a:rPr lang="es-MX" smtClean="0">
                <a:solidFill>
                  <a:srgbClr val="6E6452"/>
                </a:solidFill>
              </a:rPr>
              <a:t>09/11/2016</a:t>
            </a:fld>
            <a:endParaRPr lang="de-DE">
              <a:solidFill>
                <a:srgbClr val="6E6452"/>
              </a:solidFill>
            </a:endParaRPr>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1830920502"/>
      </p:ext>
    </p:extLst>
  </p:cSld>
  <p:clrMapOvr>
    <a:masterClrMapping/>
  </p:clrMapOvr>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_Title with two 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46880E25-CFC7-E245-ADDB-101F6E79466B}" type="datetime1">
              <a:rPr lang="es-MX" smtClean="0">
                <a:solidFill>
                  <a:srgbClr val="6E6452"/>
                </a:solidFill>
              </a:rPr>
              <a:t>09/11/2016</a:t>
            </a:fld>
            <a:endParaRPr lang="de-DE">
              <a:solidFill>
                <a:srgbClr val="6E6452"/>
              </a:solidFill>
            </a:endParaRPr>
          </a:p>
        </p:txBody>
      </p:sp>
      <p:sp>
        <p:nvSpPr>
          <p:cNvPr id="7" name="Inhaltsplatzhalter 2"/>
          <p:cNvSpPr>
            <a:spLocks noGrp="1"/>
          </p:cNvSpPr>
          <p:nvPr>
            <p:ph idx="1" hasCustomPrompt="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Inhaltsplatzhalter 2"/>
          <p:cNvSpPr>
            <a:spLocks noGrp="1"/>
          </p:cNvSpPr>
          <p:nvPr>
            <p:ph idx="12" hasCustomPrompt="1"/>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3367690090"/>
      </p:ext>
    </p:extLst>
  </p:cSld>
  <p:clrMapOvr>
    <a:masterClrMapping/>
  </p:clrMapOvr>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Title, content and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ED2EACE0-29A3-4A4F-8E55-1D4AE7C620FC}" type="datetime1">
              <a:rPr lang="es-MX" smtClean="0">
                <a:solidFill>
                  <a:srgbClr val="6E6452"/>
                </a:solidFill>
              </a:rPr>
              <a:t>09/11/2016</a:t>
            </a:fld>
            <a:endParaRPr lang="de-DE">
              <a:solidFill>
                <a:srgbClr val="6E6452"/>
              </a:solidFill>
            </a:endParaRPr>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Bildplatzhalter 2"/>
          <p:cNvSpPr>
            <a:spLocks noGrp="1"/>
          </p:cNvSpPr>
          <p:nvPr>
            <p:ph type="pic" idx="12" hasCustomPrompt="1"/>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smtClean="0"/>
              <a:t>Click on symbol to add image</a:t>
            </a:r>
          </a:p>
        </p:txBody>
      </p:sp>
    </p:spTree>
    <p:extLst>
      <p:ext uri="{BB962C8B-B14F-4D97-AF65-F5344CB8AC3E}">
        <p14:creationId xmlns:p14="http://schemas.microsoft.com/office/powerpoint/2010/main" val="1384710838"/>
      </p:ext>
    </p:extLst>
  </p:cSld>
  <p:clrMapOvr>
    <a:masterClrMapping/>
  </p:clrMapOvr>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59751229-041C-F94C-91A2-EDD4F2B6A335}"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369398690"/>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4860099"/>
            <a:ext cx="7034400" cy="526093"/>
          </a:xfrm>
        </p:spPr>
        <p:txBody>
          <a:bodyPr anchor="b"/>
          <a:lstStyle>
            <a:lvl1pPr algn="l">
              <a:defRPr sz="2800" b="0"/>
            </a:lvl1pPr>
          </a:lstStyle>
          <a:p>
            <a:r>
              <a:rPr lang="de-DE" smtClean="0"/>
              <a:t>Titelmasterformat durch Klicken bearbeiten</a:t>
            </a:r>
            <a:endParaRPr lang="de-DE" dirty="0"/>
          </a:p>
        </p:txBody>
      </p:sp>
      <p:sp>
        <p:nvSpPr>
          <p:cNvPr id="3" name="Bildplatzhalter 2"/>
          <p:cNvSpPr>
            <a:spLocks noGrp="1"/>
          </p:cNvSpPr>
          <p:nvPr>
            <p:ph type="pic" idx="1"/>
          </p:nvPr>
        </p:nvSpPr>
        <p:spPr>
          <a:xfrm>
            <a:off x="1152525" y="1411201"/>
            <a:ext cx="6831014" cy="3361215"/>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endParaRPr lang="de-DE" noProof="0" dirty="0"/>
          </a:p>
        </p:txBody>
      </p:sp>
      <p:sp>
        <p:nvSpPr>
          <p:cNvPr id="4" name="Textplatzhalter 3"/>
          <p:cNvSpPr>
            <a:spLocks noGrp="1"/>
          </p:cNvSpPr>
          <p:nvPr>
            <p:ph type="body" sz="half" idx="2"/>
          </p:nvPr>
        </p:nvSpPr>
        <p:spPr>
          <a:xfrm>
            <a:off x="1040400" y="5486400"/>
            <a:ext cx="7034400" cy="739036"/>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17"/>
          <p:cNvSpPr>
            <a:spLocks noGrp="1" noChangeArrowheads="1"/>
          </p:cNvSpPr>
          <p:nvPr>
            <p:ph type="dt" sz="half" idx="10"/>
          </p:nvPr>
        </p:nvSpPr>
        <p:spPr>
          <a:ln/>
        </p:spPr>
        <p:txBody>
          <a:bodyPr/>
          <a:lstStyle>
            <a:lvl1pPr>
              <a:defRPr/>
            </a:lvl1pPr>
          </a:lstStyle>
          <a:p>
            <a:pPr>
              <a:defRPr/>
            </a:pPr>
            <a:fld id="{2E34AFDD-9974-4A40-924C-6D3B8E882822}" type="datetime1">
              <a:rPr lang="es-MX" smtClean="0"/>
              <a:t>09/11/2016</a:t>
            </a:fld>
            <a:endParaRPr lang="de-DE"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4119442628"/>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_Empty">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1FB1B4E4-B788-7A42-9138-C2CFA6783E6A}" type="datetime1">
              <a:rPr lang="es-MX" smtClean="0">
                <a:solidFill>
                  <a:srgbClr val="6E6452"/>
                </a:solidFill>
              </a:rPr>
              <a:t>09/11/2016</a:t>
            </a:fld>
            <a:endParaRPr lang="de-DE">
              <a:solidFill>
                <a:srgbClr val="6E6452"/>
              </a:solidFill>
            </a:endParaRPr>
          </a:p>
        </p:txBody>
      </p:sp>
    </p:spTree>
    <p:extLst>
      <p:ext uri="{BB962C8B-B14F-4D97-AF65-F5344CB8AC3E}">
        <p14:creationId xmlns:p14="http://schemas.microsoft.com/office/powerpoint/2010/main" val="956984182"/>
      </p:ext>
    </p:extLst>
  </p:cSld>
  <p:clrMapOvr>
    <a:masterClrMapping/>
  </p:clrMapOvr>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6" name="Grafik 10"/>
          <p:cNvPicPr>
            <a:picLocks noChangeAspect="1"/>
          </p:cNvPicPr>
          <p:nvPr userDrawn="1"/>
        </p:nvPicPr>
        <p:blipFill>
          <a:blip r:embed="rId2" cstate="print"/>
          <a:srcRect/>
          <a:stretch>
            <a:fillRect/>
          </a:stretch>
        </p:blipFill>
        <p:spPr bwMode="auto">
          <a:xfrm>
            <a:off x="0" y="0"/>
            <a:ext cx="9144000" cy="1119188"/>
          </a:xfrm>
          <a:prstGeom prst="rect">
            <a:avLst/>
          </a:prstGeom>
          <a:noFill/>
          <a:ln w="9525">
            <a:noFill/>
            <a:miter lim="800000"/>
            <a:headEnd/>
            <a:tailEnd/>
          </a:ln>
        </p:spPr>
      </p:pic>
      <p:pic>
        <p:nvPicPr>
          <p:cNvPr id="7" name="Grafik 7"/>
          <p:cNvPicPr>
            <a:picLocks noChangeAspect="1"/>
          </p:cNvPicPr>
          <p:nvPr userDrawn="1"/>
        </p:nvPicPr>
        <p:blipFill>
          <a:blip r:embed="rId3" cstate="print"/>
          <a:srcRect/>
          <a:stretch>
            <a:fillRect/>
          </a:stretch>
        </p:blipFill>
        <p:spPr bwMode="auto">
          <a:xfrm>
            <a:off x="6618288" y="304800"/>
            <a:ext cx="2106612" cy="877888"/>
          </a:xfrm>
          <a:prstGeom prst="rect">
            <a:avLst/>
          </a:prstGeom>
          <a:noFill/>
          <a:ln w="9525">
            <a:noFill/>
            <a:miter lim="800000"/>
            <a:headEnd/>
            <a:tailEnd/>
          </a:ln>
        </p:spPr>
      </p:pic>
      <p:sp>
        <p:nvSpPr>
          <p:cNvPr id="8" name="Rectangle 16"/>
          <p:cNvSpPr>
            <a:spLocks noGrp="1" noChangeArrowheads="1"/>
          </p:cNvSpPr>
          <p:nvPr>
            <p:ph type="subTitle" sz="quarter" idx="1" hasCustomPrompt="1"/>
          </p:nvPr>
        </p:nvSpPr>
        <p:spPr>
          <a:xfrm>
            <a:off x="1040400" y="3239022"/>
            <a:ext cx="7034400" cy="1752600"/>
          </a:xfrm>
        </p:spPr>
        <p:txBody>
          <a:bodyPr/>
          <a:lstStyle>
            <a:lvl1pPr marL="0" indent="0" algn="ctr">
              <a:buFont typeface="Wingdings" pitchFamily="2" charset="2"/>
              <a:buNone/>
              <a:defRPr sz="2800" baseline="0"/>
            </a:lvl1pPr>
          </a:lstStyle>
          <a:p>
            <a:r>
              <a:rPr lang="de-DE" dirty="0" smtClean="0"/>
              <a:t>Click here to add subtitle</a:t>
            </a:r>
            <a:endParaRPr lang="de-DE" dirty="0"/>
          </a:p>
        </p:txBody>
      </p:sp>
      <p:sp>
        <p:nvSpPr>
          <p:cNvPr id="9" name="Rectangle 15"/>
          <p:cNvSpPr>
            <a:spLocks noGrp="1" noChangeArrowheads="1"/>
          </p:cNvSpPr>
          <p:nvPr>
            <p:ph type="ctrTitle" sz="quarter" hasCustomPrompt="1"/>
          </p:nvPr>
        </p:nvSpPr>
        <p:spPr>
          <a:xfrm>
            <a:off x="1040400" y="1993726"/>
            <a:ext cx="7034400" cy="1143000"/>
          </a:xfrm>
        </p:spPr>
        <p:txBody>
          <a:bodyPr anchor="ctr"/>
          <a:lstStyle>
            <a:lvl1pPr algn="ctr">
              <a:defRPr sz="3600"/>
            </a:lvl1pPr>
          </a:lstStyle>
          <a:p>
            <a:r>
              <a:rPr lang="de-DE" dirty="0" smtClean="0"/>
              <a:t>Click </a:t>
            </a:r>
            <a:r>
              <a:rPr lang="de-DE" dirty="0" err="1" smtClean="0"/>
              <a:t>here</a:t>
            </a:r>
            <a:r>
              <a:rPr lang="de-DE" dirty="0" smtClean="0"/>
              <a:t> to add title</a:t>
            </a:r>
            <a:endParaRPr lang="de-DE" dirty="0"/>
          </a:p>
        </p:txBody>
      </p:sp>
      <p:sp>
        <p:nvSpPr>
          <p:cNvPr id="10" name="Rechteck 9"/>
          <p:cNvSpPr/>
          <p:nvPr userDrawn="1"/>
        </p:nvSpPr>
        <p:spPr bwMode="auto">
          <a:xfrm>
            <a:off x="7721600" y="6604000"/>
            <a:ext cx="1422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a:latin typeface="Arial"/>
              <a:cs typeface="+mn-cs"/>
            </a:endParaRPr>
          </a:p>
        </p:txBody>
      </p:sp>
    </p:spTree>
    <p:extLst>
      <p:ext uri="{BB962C8B-B14F-4D97-AF65-F5344CB8AC3E}">
        <p14:creationId xmlns:p14="http://schemas.microsoft.com/office/powerpoint/2010/main" val="150462261"/>
      </p:ext>
    </p:extLst>
  </p:cSld>
  <p:clrMapOvr>
    <a:masterClrMapping/>
  </p:clrMapOvr>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Title with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C5E1ABEA-E376-0249-A93B-4FB3401024EC}" type="datetime1">
              <a:rPr lang="es-MX" smtClean="0">
                <a:solidFill>
                  <a:srgbClr val="6E6452"/>
                </a:solidFill>
              </a:rPr>
              <a:t>09/11/2016</a:t>
            </a:fld>
            <a:endParaRPr lang="de-DE">
              <a:solidFill>
                <a:srgbClr val="6E6452"/>
              </a:solidFill>
            </a:endParaRPr>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2829151537"/>
      </p:ext>
    </p:extLst>
  </p:cSld>
  <p:clrMapOvr>
    <a:masterClrMapping/>
  </p:clrMapOvr>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Title with two 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7581B314-C014-5945-BCEB-7AFB69360083}" type="datetime1">
              <a:rPr lang="es-MX" smtClean="0">
                <a:solidFill>
                  <a:srgbClr val="6E6452"/>
                </a:solidFill>
              </a:rPr>
              <a:t>09/11/2016</a:t>
            </a:fld>
            <a:endParaRPr lang="de-DE">
              <a:solidFill>
                <a:srgbClr val="6E6452"/>
              </a:solidFill>
            </a:endParaRPr>
          </a:p>
        </p:txBody>
      </p:sp>
      <p:sp>
        <p:nvSpPr>
          <p:cNvPr id="7" name="Inhaltsplatzhalter 2"/>
          <p:cNvSpPr>
            <a:spLocks noGrp="1"/>
          </p:cNvSpPr>
          <p:nvPr>
            <p:ph idx="1" hasCustomPrompt="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Inhaltsplatzhalter 2"/>
          <p:cNvSpPr>
            <a:spLocks noGrp="1"/>
          </p:cNvSpPr>
          <p:nvPr>
            <p:ph idx="12" hasCustomPrompt="1"/>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1534260327"/>
      </p:ext>
    </p:extLst>
  </p:cSld>
  <p:clrMapOvr>
    <a:masterClrMapping/>
  </p:clrMapOvr>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8_Title, content and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B174DA4D-F027-0B48-9034-846266C8B2CF}" type="datetime1">
              <a:rPr lang="es-MX" smtClean="0">
                <a:solidFill>
                  <a:srgbClr val="6E6452"/>
                </a:solidFill>
              </a:rPr>
              <a:t>09/11/2016</a:t>
            </a:fld>
            <a:endParaRPr lang="de-DE">
              <a:solidFill>
                <a:srgbClr val="6E6452"/>
              </a:solidFill>
            </a:endParaRPr>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Bildplatzhalter 2"/>
          <p:cNvSpPr>
            <a:spLocks noGrp="1"/>
          </p:cNvSpPr>
          <p:nvPr>
            <p:ph type="pic" idx="12" hasCustomPrompt="1"/>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smtClean="0"/>
              <a:t>Click on symbol to add image</a:t>
            </a:r>
          </a:p>
        </p:txBody>
      </p:sp>
    </p:spTree>
    <p:extLst>
      <p:ext uri="{BB962C8B-B14F-4D97-AF65-F5344CB8AC3E}">
        <p14:creationId xmlns:p14="http://schemas.microsoft.com/office/powerpoint/2010/main" val="13389913"/>
      </p:ext>
    </p:extLst>
  </p:cSld>
  <p:clrMapOvr>
    <a:masterClrMapping/>
  </p:clrMapOvr>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8_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4CE8950E-48F9-8A4B-89DD-9AB4F8C2A4C4}"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3102631341"/>
      </p:ext>
    </p:extLst>
  </p:cSld>
  <p:clrMapOvr>
    <a:masterClrMapping/>
  </p:clrMapOvr>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8_Empty">
    <p:spTree>
      <p:nvGrpSpPr>
        <p:cNvPr id="1" name=""/>
        <p:cNvGrpSpPr/>
        <p:nvPr/>
      </p:nvGrpSpPr>
      <p:grpSpPr>
        <a:xfrm>
          <a:off x="0" y="0"/>
          <a:ext cx="0" cy="0"/>
          <a:chOff x="0" y="0"/>
          <a:chExt cx="0" cy="0"/>
        </a:xfrm>
      </p:grpSpPr>
      <p:sp>
        <p:nvSpPr>
          <p:cNvPr id="3" name="Fußzeilenplatzhalter 2"/>
          <p:cNvSpPr>
            <a:spLocks noGrp="1"/>
          </p:cNvSpPr>
          <p:nvPr>
            <p:ph type="ftr" sz="quarter" idx="10"/>
          </p:nvPr>
        </p:nvSpPr>
        <p:spPr/>
        <p:txBody>
          <a:bodyPr/>
          <a:lstStyle/>
          <a:p>
            <a:endParaRPr lang="de-DE">
              <a:solidFill>
                <a:srgbClr val="6E6452"/>
              </a:solidFill>
            </a:endParaRPr>
          </a:p>
        </p:txBody>
      </p:sp>
      <p:sp>
        <p:nvSpPr>
          <p:cNvPr id="4" name="Datumsplatzhalter 3"/>
          <p:cNvSpPr>
            <a:spLocks noGrp="1"/>
          </p:cNvSpPr>
          <p:nvPr>
            <p:ph type="dt" sz="half" idx="11"/>
          </p:nvPr>
        </p:nvSpPr>
        <p:spPr/>
        <p:txBody>
          <a:bodyPr/>
          <a:lstStyle/>
          <a:p>
            <a:fld id="{C7FAB257-54F1-E54B-BA55-895DD075739E}" type="datetime1">
              <a:rPr lang="es-MX" smtClean="0">
                <a:solidFill>
                  <a:srgbClr val="6E6452"/>
                </a:solidFill>
              </a:rPr>
              <a:t>09/11/2016</a:t>
            </a:fld>
            <a:endParaRPr lang="de-DE">
              <a:solidFill>
                <a:srgbClr val="6E6452"/>
              </a:solidFill>
            </a:endParaRPr>
          </a:p>
        </p:txBody>
      </p:sp>
    </p:spTree>
    <p:extLst>
      <p:ext uri="{BB962C8B-B14F-4D97-AF65-F5344CB8AC3E}">
        <p14:creationId xmlns:p14="http://schemas.microsoft.com/office/powerpoint/2010/main" val="1051518927"/>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w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2.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3.wmf"/><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2.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47" Type="http://schemas.openxmlformats.org/officeDocument/2006/relationships/slideLayout" Target="../slideLayouts/slideLayout83.xml"/><Relationship Id="rId50" Type="http://schemas.openxmlformats.org/officeDocument/2006/relationships/slideLayout" Target="../slideLayouts/slideLayout86.xml"/><Relationship Id="rId55" Type="http://schemas.openxmlformats.org/officeDocument/2006/relationships/slideLayout" Target="../slideLayouts/slideLayout91.xml"/><Relationship Id="rId63" Type="http://schemas.openxmlformats.org/officeDocument/2006/relationships/image" Target="../media/image6.gif"/><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41" Type="http://schemas.openxmlformats.org/officeDocument/2006/relationships/slideLayout" Target="../slideLayouts/slideLayout77.xml"/><Relationship Id="rId54" Type="http://schemas.openxmlformats.org/officeDocument/2006/relationships/slideLayout" Target="../slideLayouts/slideLayout90.xml"/><Relationship Id="rId62" Type="http://schemas.openxmlformats.org/officeDocument/2006/relationships/image" Target="../media/image5.gif"/><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45" Type="http://schemas.openxmlformats.org/officeDocument/2006/relationships/slideLayout" Target="../slideLayouts/slideLayout81.xml"/><Relationship Id="rId53" Type="http://schemas.openxmlformats.org/officeDocument/2006/relationships/slideLayout" Target="../slideLayouts/slideLayout89.xml"/><Relationship Id="rId58" Type="http://schemas.openxmlformats.org/officeDocument/2006/relationships/slideLayout" Target="../slideLayouts/slideLayout94.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49" Type="http://schemas.openxmlformats.org/officeDocument/2006/relationships/slideLayout" Target="../slideLayouts/slideLayout85.xml"/><Relationship Id="rId57" Type="http://schemas.openxmlformats.org/officeDocument/2006/relationships/slideLayout" Target="../slideLayouts/slideLayout93.xml"/><Relationship Id="rId61" Type="http://schemas.openxmlformats.org/officeDocument/2006/relationships/theme" Target="../theme/theme5.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4" Type="http://schemas.openxmlformats.org/officeDocument/2006/relationships/slideLayout" Target="../slideLayouts/slideLayout80.xml"/><Relationship Id="rId52" Type="http://schemas.openxmlformats.org/officeDocument/2006/relationships/slideLayout" Target="../slideLayouts/slideLayout88.xml"/><Relationship Id="rId60" Type="http://schemas.openxmlformats.org/officeDocument/2006/relationships/slideLayout" Target="../slideLayouts/slideLayout9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slideLayout" Target="../slideLayouts/slideLayout79.xml"/><Relationship Id="rId48" Type="http://schemas.openxmlformats.org/officeDocument/2006/relationships/slideLayout" Target="../slideLayouts/slideLayout84.xml"/><Relationship Id="rId56" Type="http://schemas.openxmlformats.org/officeDocument/2006/relationships/slideLayout" Target="../slideLayouts/slideLayout92.xml"/><Relationship Id="rId64" Type="http://schemas.openxmlformats.org/officeDocument/2006/relationships/image" Target="../media/image7.gif"/><Relationship Id="rId8" Type="http://schemas.openxmlformats.org/officeDocument/2006/relationships/slideLayout" Target="../slideLayouts/slideLayout44.xml"/><Relationship Id="rId51" Type="http://schemas.openxmlformats.org/officeDocument/2006/relationships/slideLayout" Target="../slideLayouts/slideLayout87.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46" Type="http://schemas.openxmlformats.org/officeDocument/2006/relationships/slideLayout" Target="../slideLayouts/slideLayout82.xml"/><Relationship Id="rId5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1027"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fld id="{ADE2890B-B893-47CE-BED1-F962BFAE4806}" type="datetime1">
              <a:rPr lang="de-DE" sz="1200" b="0" smtClean="0">
                <a:solidFill>
                  <a:schemeClr val="bg1"/>
                </a:solidFill>
              </a:rPr>
              <a:pPr>
                <a:defRPr/>
              </a:pPr>
              <a:t>09.11.2016</a:t>
            </a:fld>
            <a:r>
              <a:rPr lang="de-DE" sz="1200" b="0" smtClean="0">
                <a:solidFill>
                  <a:schemeClr val="bg1"/>
                </a:solidFill>
              </a:rPr>
              <a:t>     Seite </a:t>
            </a:r>
            <a:fld id="{01BD52B7-A558-46AB-AD50-A40579E2124B}" type="slidenum">
              <a:rPr lang="de-DE" sz="1200" b="0" smtClean="0">
                <a:solidFill>
                  <a:schemeClr val="bg1"/>
                </a:solidFill>
              </a:rPr>
              <a:pPr>
                <a:defRPr/>
              </a:pPr>
              <a:t>‹Nr.›</a:t>
            </a:fld>
            <a:endParaRPr lang="de-DE" sz="1200" b="0" smtClean="0">
              <a:solidFill>
                <a:schemeClr val="bg1"/>
              </a:solidFill>
            </a:endParaRPr>
          </a:p>
        </p:txBody>
      </p:sp>
      <p:sp>
        <p:nvSpPr>
          <p:cNvPr id="1028"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chemeClr val="tx1"/>
              </a:solidFill>
              <a:latin typeface="Times" pitchFamily="18" charset="0"/>
            </a:endParaRPr>
          </a:p>
        </p:txBody>
      </p:sp>
      <p:sp>
        <p:nvSpPr>
          <p:cNvPr id="1029"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1030" name="Picture 7"/>
          <p:cNvPicPr>
            <a:picLocks noChangeAspect="1" noChangeArrowheads="1"/>
          </p:cNvPicPr>
          <p:nvPr/>
        </p:nvPicPr>
        <p:blipFill>
          <a:blip r:embed="rId11"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1032"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chemeClr val="tx1"/>
              </a:solidFill>
              <a:latin typeface="Times" pitchFamily="18" charset="0"/>
            </a:endParaRPr>
          </a:p>
        </p:txBody>
      </p:sp>
      <p:sp>
        <p:nvSpPr>
          <p:cNvPr id="1033" name="Rectangle 15"/>
          <p:cNvSpPr>
            <a:spLocks noGrp="1" noChangeArrowheads="1"/>
          </p:cNvSpPr>
          <p:nvPr>
            <p:ph type="title"/>
          </p:nvPr>
        </p:nvSpPr>
        <p:spPr bwMode="auto">
          <a:xfrm>
            <a:off x="457200" y="1069975"/>
            <a:ext cx="75263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smtClean="0"/>
              <a:t>Click here to add title</a:t>
            </a:r>
            <a:br>
              <a:rPr lang="de-DE" smtClean="0"/>
            </a:br>
            <a:r>
              <a:rPr lang="de-DE" smtClean="0"/>
              <a:t>sd</a:t>
            </a:r>
          </a:p>
        </p:txBody>
      </p:sp>
      <p:sp>
        <p:nvSpPr>
          <p:cNvPr id="1034" name="Rectangle 16"/>
          <p:cNvSpPr>
            <a:spLocks noGrp="1" noChangeArrowheads="1"/>
          </p:cNvSpPr>
          <p:nvPr>
            <p:ph type="body" idx="1"/>
          </p:nvPr>
        </p:nvSpPr>
        <p:spPr bwMode="auto">
          <a:xfrm>
            <a:off x="457200" y="2008188"/>
            <a:ext cx="7526338"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smtClean="0"/>
              <a:t>Erster satz hier</a:t>
            </a:r>
          </a:p>
          <a:p>
            <a:pPr lvl="1"/>
            <a:r>
              <a:rPr lang="de-DE" smtClean="0"/>
              <a:t>Click here to add text</a:t>
            </a:r>
          </a:p>
          <a:p>
            <a:pPr lvl="2"/>
            <a:r>
              <a:rPr lang="de-DE" smtClean="0"/>
              <a:t>Second layer</a:t>
            </a:r>
          </a:p>
          <a:p>
            <a:pPr lvl="3"/>
            <a:r>
              <a:rPr lang="de-DE" smtClean="0"/>
              <a:t>Third layer</a:t>
            </a:r>
          </a:p>
          <a:p>
            <a:pPr lvl="4"/>
            <a:r>
              <a:rPr lang="de-DE" smtClean="0"/>
              <a:t>Fourth layer</a:t>
            </a:r>
          </a:p>
        </p:txBody>
      </p:sp>
      <p:sp>
        <p:nvSpPr>
          <p:cNvPr id="75793" name="Rectangle 17"/>
          <p:cNvSpPr>
            <a:spLocks noGrp="1" noChangeArrowheads="1"/>
          </p:cNvSpPr>
          <p:nvPr>
            <p:ph type="dt" sz="half" idx="2"/>
          </p:nvPr>
        </p:nvSpPr>
        <p:spPr bwMode="auto">
          <a:xfrm>
            <a:off x="6756400" y="6602413"/>
            <a:ext cx="12954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200" b="0">
                <a:solidFill>
                  <a:schemeClr val="bg1"/>
                </a:solidFill>
                <a:latin typeface="Arial" charset="0"/>
                <a:cs typeface="+mn-cs"/>
              </a:defRPr>
            </a:lvl1pPr>
          </a:lstStyle>
          <a:p>
            <a:pPr>
              <a:defRPr/>
            </a:pPr>
            <a:fld id="{72C60D84-F924-4149-AEA8-4CF6FB815635}" type="datetime1">
              <a:rPr lang="es-MX" smtClean="0"/>
              <a:t>09/11/2016</a:t>
            </a:fld>
            <a:endParaRPr lang="de-DE" dirty="0"/>
          </a:p>
        </p:txBody>
      </p:sp>
      <p:sp>
        <p:nvSpPr>
          <p:cNvPr id="1036" name="Text Box 19"/>
          <p:cNvSpPr txBox="1">
            <a:spLocks noChangeArrowheads="1"/>
          </p:cNvSpPr>
          <p:nvPr/>
        </p:nvSpPr>
        <p:spPr bwMode="auto">
          <a:xfrm>
            <a:off x="7893050" y="6602413"/>
            <a:ext cx="927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r>
              <a:rPr lang="de-DE" sz="1200" b="0" smtClean="0">
                <a:solidFill>
                  <a:schemeClr val="bg1"/>
                </a:solidFill>
              </a:rPr>
              <a:t>Page </a:t>
            </a:r>
            <a:fld id="{04DF3EDE-8BC1-4B5A-B851-514BD7251BA4}" type="slidenum">
              <a:rPr lang="de-DE" sz="1200" b="0" smtClean="0">
                <a:solidFill>
                  <a:schemeClr val="bg1"/>
                </a:solidFill>
              </a:rPr>
              <a:pPr>
                <a:defRPr/>
              </a:pPr>
              <a:t>‹Nr.›</a:t>
            </a:fld>
            <a:endParaRPr lang="de-DE" sz="1200" b="0" smtClean="0">
              <a:solidFill>
                <a:schemeClr val="bg1"/>
              </a:solidFill>
            </a:endParaRPr>
          </a:p>
        </p:txBody>
      </p:sp>
      <p:sp>
        <p:nvSpPr>
          <p:cNvPr id="1037" name="Line 12"/>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1038" name="Picture 23" descr="Weltkugel_klein_neu.gif                                        0005A183jeany                          BB53F5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1" name="Rectangle 25"/>
          <p:cNvSpPr>
            <a:spLocks noGrp="1" noChangeArrowheads="1"/>
          </p:cNvSpPr>
          <p:nvPr>
            <p:ph type="ftr" sz="quarter" idx="3"/>
          </p:nvPr>
        </p:nvSpPr>
        <p:spPr bwMode="auto">
          <a:xfrm>
            <a:off x="365125" y="6600825"/>
            <a:ext cx="2895600" cy="277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200" b="0">
                <a:solidFill>
                  <a:schemeClr val="bg1"/>
                </a:solidFill>
                <a:latin typeface="Arial" charset="0"/>
                <a:cs typeface="+mn-cs"/>
              </a:defRPr>
            </a:lvl1pPr>
          </a:lstStyle>
          <a:p>
            <a:pPr>
              <a:defRPr/>
            </a:pPr>
            <a:endParaRPr lang="en-BZ"/>
          </a:p>
        </p:txBody>
      </p:sp>
      <p:pic>
        <p:nvPicPr>
          <p:cNvPr id="1040" name="Grafik 17" descr="gizlogo-sv-climat-en-4c.wmf"/>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85750" y="-42863"/>
            <a:ext cx="21605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55"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Lst>
  <p:transition/>
  <p:timing>
    <p:tnLst>
      <p:par>
        <p:cTn id="1" dur="indefinite" restart="never" nodeType="tmRoot"/>
      </p:par>
    </p:tnLst>
  </p:timing>
  <p:hf hdr="0" ftr="0"/>
  <p:txStyles>
    <p:title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Clr>
          <a:srgbClr val="C80F0F"/>
        </a:buClr>
        <a:buFont typeface="Wingdings" pitchFamily="2" charset="2"/>
        <a:defRPr sz="2000" b="1">
          <a:solidFill>
            <a:schemeClr val="tx1"/>
          </a:solidFill>
          <a:latin typeface="+mn-lt"/>
          <a:ea typeface="+mn-ea"/>
          <a:cs typeface="+mn-cs"/>
        </a:defRPr>
      </a:lvl1pPr>
      <a:lvl2pPr marL="179388" indent="-179388" algn="l" rtl="0" eaLnBrk="0" fontAlgn="base" hangingPunct="0">
        <a:spcBef>
          <a:spcPct val="20000"/>
        </a:spcBef>
        <a:spcAft>
          <a:spcPct val="0"/>
        </a:spcAft>
        <a:buClr>
          <a:srgbClr val="C00000"/>
        </a:buClr>
        <a:buFont typeface="Wingdings" pitchFamily="2" charset="2"/>
        <a:buChar char="§"/>
        <a:tabLst>
          <a:tab pos="2190750" algn="l"/>
        </a:tabLst>
        <a:defRPr b="1">
          <a:solidFill>
            <a:schemeClr val="tx1"/>
          </a:solidFill>
          <a:latin typeface="+mn-lt"/>
        </a:defRPr>
      </a:lvl2pPr>
      <a:lvl3pPr marL="358775" indent="-179388" algn="l" rtl="0" eaLnBrk="0" fontAlgn="base" hangingPunct="0">
        <a:spcBef>
          <a:spcPct val="20000"/>
        </a:spcBef>
        <a:spcAft>
          <a:spcPct val="0"/>
        </a:spcAft>
        <a:buClr>
          <a:srgbClr val="999999"/>
        </a:buClr>
        <a:buFont typeface="Wingdings" pitchFamily="2" charset="2"/>
        <a:buChar char="§"/>
        <a:tabLst>
          <a:tab pos="2190750" algn="l"/>
        </a:tabLst>
        <a:defRPr>
          <a:solidFill>
            <a:schemeClr val="tx1"/>
          </a:solidFill>
          <a:latin typeface="+mn-lt"/>
        </a:defRPr>
      </a:lvl3pPr>
      <a:lvl4pPr marL="538163" indent="-179388" algn="l" rtl="0" eaLnBrk="0" fontAlgn="base" hangingPunct="0">
        <a:spcBef>
          <a:spcPct val="20000"/>
        </a:spcBef>
        <a:spcAft>
          <a:spcPct val="0"/>
        </a:spcAft>
        <a:buClr>
          <a:srgbClr val="C80F0F"/>
        </a:buClr>
        <a:buChar char="-"/>
        <a:tabLst>
          <a:tab pos="2190750" algn="l"/>
        </a:tabLst>
        <a:defRPr sz="1600">
          <a:solidFill>
            <a:schemeClr val="tx1"/>
          </a:solidFill>
          <a:latin typeface="+mn-lt"/>
        </a:defRPr>
      </a:lvl4pPr>
      <a:lvl5pPr marL="717550" indent="-179388" algn="l" rtl="0" eaLnBrk="0" fontAlgn="base" hangingPunct="0">
        <a:spcBef>
          <a:spcPct val="20000"/>
        </a:spcBef>
        <a:spcAft>
          <a:spcPct val="0"/>
        </a:spcAft>
        <a:buClr>
          <a:schemeClr val="tx1"/>
        </a:buClr>
        <a:buChar char="-"/>
        <a:defRPr sz="160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2051"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fld id="{DCCA0E16-52CA-4287-9C8D-652A4D045130}" type="datetime1">
              <a:rPr lang="de-DE" sz="1200" b="0" smtClean="0">
                <a:solidFill>
                  <a:srgbClr val="FFFFFF"/>
                </a:solidFill>
              </a:rPr>
              <a:pPr>
                <a:defRPr/>
              </a:pPr>
              <a:t>09.11.2016</a:t>
            </a:fld>
            <a:r>
              <a:rPr lang="de-DE" sz="1200" b="0" smtClean="0">
                <a:solidFill>
                  <a:srgbClr val="FFFFFF"/>
                </a:solidFill>
              </a:rPr>
              <a:t>     Seite </a:t>
            </a:r>
            <a:fld id="{F15E651F-C155-4240-B60D-F19D8CA1ADB4}" type="slidenum">
              <a:rPr lang="de-DE" sz="1200" b="0" smtClean="0">
                <a:solidFill>
                  <a:srgbClr val="FFFFFF"/>
                </a:solidFill>
              </a:rPr>
              <a:pPr>
                <a:defRPr/>
              </a:pPr>
              <a:t>‹Nr.›</a:t>
            </a:fld>
            <a:endParaRPr lang="de-DE" sz="1200" b="0" smtClean="0">
              <a:solidFill>
                <a:srgbClr val="FFFFFF"/>
              </a:solidFill>
            </a:endParaRPr>
          </a:p>
        </p:txBody>
      </p:sp>
      <p:sp>
        <p:nvSpPr>
          <p:cNvPr id="2052"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2053"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2054" name="Picture 7"/>
          <p:cNvPicPr>
            <a:picLocks noChangeAspect="1" noChangeArrowheads="1"/>
          </p:cNvPicPr>
          <p:nvPr/>
        </p:nvPicPr>
        <p:blipFill>
          <a:blip r:embed="rId11"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2056"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2057" name="Rectangle 15"/>
          <p:cNvSpPr>
            <a:spLocks noGrp="1" noChangeArrowheads="1"/>
          </p:cNvSpPr>
          <p:nvPr>
            <p:ph type="title"/>
          </p:nvPr>
        </p:nvSpPr>
        <p:spPr bwMode="auto">
          <a:xfrm>
            <a:off x="1039813" y="1411288"/>
            <a:ext cx="7034212"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smtClean="0"/>
              <a:t>Titel durch Klicken hinzufügen</a:t>
            </a:r>
          </a:p>
        </p:txBody>
      </p:sp>
      <p:sp>
        <p:nvSpPr>
          <p:cNvPr id="2058" name="Rectangle 16"/>
          <p:cNvSpPr>
            <a:spLocks noGrp="1" noChangeArrowheads="1"/>
          </p:cNvSpPr>
          <p:nvPr>
            <p:ph type="body" idx="1"/>
          </p:nvPr>
        </p:nvSpPr>
        <p:spPr bwMode="auto">
          <a:xfrm>
            <a:off x="1039813" y="2106613"/>
            <a:ext cx="70342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smtClean="0"/>
              <a:t>Text durch Klicken hinzufügen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75793" name="Rectangle 17"/>
          <p:cNvSpPr>
            <a:spLocks noGrp="1" noChangeArrowheads="1"/>
          </p:cNvSpPr>
          <p:nvPr>
            <p:ph type="dt" sz="half" idx="2"/>
          </p:nvPr>
        </p:nvSpPr>
        <p:spPr bwMode="auto">
          <a:xfrm>
            <a:off x="6756400" y="6602413"/>
            <a:ext cx="12954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200" b="0">
                <a:solidFill>
                  <a:srgbClr val="FFFFFF"/>
                </a:solidFill>
                <a:cs typeface="+mn-cs"/>
              </a:defRPr>
            </a:lvl1pPr>
          </a:lstStyle>
          <a:p>
            <a:pPr>
              <a:defRPr/>
            </a:pPr>
            <a:fld id="{AC68177F-60AA-0748-BB56-4D78600951B4}" type="datetime1">
              <a:rPr lang="es-MX" smtClean="0"/>
              <a:t>09/11/2016</a:t>
            </a:fld>
            <a:endParaRPr lang="de-DE"/>
          </a:p>
        </p:txBody>
      </p:sp>
      <p:sp>
        <p:nvSpPr>
          <p:cNvPr id="2060" name="Text Box 19"/>
          <p:cNvSpPr txBox="1">
            <a:spLocks noChangeArrowheads="1"/>
          </p:cNvSpPr>
          <p:nvPr/>
        </p:nvSpPr>
        <p:spPr bwMode="auto">
          <a:xfrm>
            <a:off x="7893050" y="6602413"/>
            <a:ext cx="927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r>
              <a:rPr lang="de-DE" sz="1200" b="0" smtClean="0">
                <a:solidFill>
                  <a:srgbClr val="FFFFFF"/>
                </a:solidFill>
              </a:rPr>
              <a:t>Seite </a:t>
            </a:r>
            <a:fld id="{05D704DE-7E0F-4C4D-ABB1-D63B561FDCB3}" type="slidenum">
              <a:rPr lang="de-DE" sz="1200" b="0" smtClean="0">
                <a:solidFill>
                  <a:srgbClr val="FFFFFF"/>
                </a:solidFill>
              </a:rPr>
              <a:pPr>
                <a:defRPr/>
              </a:pPr>
              <a:t>‹Nr.›</a:t>
            </a:fld>
            <a:endParaRPr lang="de-DE" sz="1200" b="0" smtClean="0">
              <a:solidFill>
                <a:srgbClr val="FFFFFF"/>
              </a:solidFill>
            </a:endParaRPr>
          </a:p>
        </p:txBody>
      </p:sp>
      <p:sp>
        <p:nvSpPr>
          <p:cNvPr id="2061" name="Line 12"/>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2062" name="Picture 23" descr="Weltkugel_klein_neu.gif                                        0005A183jeany                          BB53F5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1" name="Rectangle 25"/>
          <p:cNvSpPr>
            <a:spLocks noGrp="1" noChangeArrowheads="1"/>
          </p:cNvSpPr>
          <p:nvPr>
            <p:ph type="ftr" sz="quarter" idx="3"/>
          </p:nvPr>
        </p:nvSpPr>
        <p:spPr bwMode="auto">
          <a:xfrm>
            <a:off x="365125" y="6600825"/>
            <a:ext cx="2895600" cy="277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200" b="0">
                <a:solidFill>
                  <a:srgbClr val="FFFFFF"/>
                </a:solidFill>
                <a:cs typeface="+mn-cs"/>
              </a:defRPr>
            </a:lvl1pPr>
          </a:lstStyle>
          <a:p>
            <a:pPr>
              <a:defRPr/>
            </a:pPr>
            <a:endParaRPr lang="en-BZ"/>
          </a:p>
        </p:txBody>
      </p:sp>
      <p:pic>
        <p:nvPicPr>
          <p:cNvPr id="2064" name="Grafik 16" descr="gizlogo-standard-rgb.gif"/>
          <p:cNvPicPr>
            <a:picLocks noChangeAspect="1"/>
          </p:cNvPicPr>
          <p:nvPr/>
        </p:nvPicPr>
        <p:blipFill>
          <a:blip r:embed="rId13" cstate="print">
            <a:extLst>
              <a:ext uri="{28A0092B-C50C-407E-A947-70E740481C1C}">
                <a14:useLocalDpi xmlns:a14="http://schemas.microsoft.com/office/drawing/2010/main" val="0"/>
              </a:ext>
            </a:extLst>
          </a:blip>
          <a:srcRect t="13757" b="19566"/>
          <a:stretch>
            <a:fillRect/>
          </a:stretch>
        </p:blipFill>
        <p:spPr bwMode="auto">
          <a:xfrm>
            <a:off x="276225" y="76200"/>
            <a:ext cx="9001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Lst>
  <p:transition/>
  <p:timing>
    <p:tnLst>
      <p:par>
        <p:cTn id="1" dur="indefinite" restart="never" nodeType="tmRoot"/>
      </p:par>
    </p:tnLst>
  </p:timing>
  <p:hf hdr="0" ftr="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285750" indent="-285750" algn="l" rtl="0" eaLnBrk="0" fontAlgn="base" hangingPunct="0">
        <a:spcBef>
          <a:spcPct val="20000"/>
        </a:spcBef>
        <a:spcAft>
          <a:spcPct val="0"/>
        </a:spcAft>
        <a:buClr>
          <a:srgbClr val="C80F0F"/>
        </a:buClr>
        <a:buFont typeface="Wingdings" pitchFamily="2" charset="2"/>
        <a:buChar char="§"/>
        <a:tabLst>
          <a:tab pos="2190750" algn="l"/>
        </a:tabLst>
        <a:defRPr sz="2400">
          <a:solidFill>
            <a:schemeClr val="tx1"/>
          </a:solidFill>
          <a:latin typeface="+mn-lt"/>
          <a:ea typeface="+mn-ea"/>
          <a:cs typeface="+mn-cs"/>
        </a:defRPr>
      </a:lvl1pPr>
      <a:lvl2pPr marL="762000" indent="-285750" algn="l" rtl="0" eaLnBrk="0" fontAlgn="base" hangingPunct="0">
        <a:spcBef>
          <a:spcPct val="20000"/>
        </a:spcBef>
        <a:spcAft>
          <a:spcPct val="0"/>
        </a:spcAft>
        <a:buClr>
          <a:schemeClr val="tx1"/>
        </a:buClr>
        <a:buFont typeface="Wingdings" pitchFamily="2" charset="2"/>
        <a:buChar char="§"/>
        <a:tabLst>
          <a:tab pos="2190750" algn="l"/>
        </a:tabLst>
        <a:defRPr sz="2400">
          <a:solidFill>
            <a:schemeClr val="tx1"/>
          </a:solidFill>
          <a:latin typeface="+mn-lt"/>
        </a:defRPr>
      </a:lvl2pPr>
      <a:lvl3pPr marL="1238250" indent="-285750" algn="l" rtl="0" eaLnBrk="0" fontAlgn="base" hangingPunct="0">
        <a:spcBef>
          <a:spcPct val="20000"/>
        </a:spcBef>
        <a:spcAft>
          <a:spcPct val="0"/>
        </a:spcAft>
        <a:buClr>
          <a:srgbClr val="999999"/>
        </a:buClr>
        <a:buFont typeface="Wingdings" pitchFamily="2" charset="2"/>
        <a:buChar char="§"/>
        <a:tabLst>
          <a:tab pos="2190750" algn="l"/>
        </a:tabLst>
        <a:defRPr sz="2400">
          <a:solidFill>
            <a:schemeClr val="tx1"/>
          </a:solidFill>
          <a:latin typeface="+mn-lt"/>
        </a:defRPr>
      </a:lvl3pPr>
      <a:lvl4pPr marL="1714500" indent="-285750" algn="l" rtl="0" eaLnBrk="0" fontAlgn="base" hangingPunct="0">
        <a:spcBef>
          <a:spcPct val="20000"/>
        </a:spcBef>
        <a:spcAft>
          <a:spcPct val="0"/>
        </a:spcAft>
        <a:buClr>
          <a:srgbClr val="C80F0F"/>
        </a:buClr>
        <a:buChar char="-"/>
        <a:tabLst>
          <a:tab pos="2190750" algn="l"/>
        </a:tabLst>
        <a:defRPr sz="2400">
          <a:solidFill>
            <a:schemeClr val="tx1"/>
          </a:solidFill>
          <a:latin typeface="+mn-lt"/>
        </a:defRPr>
      </a:lvl4pPr>
      <a:lvl5pPr marL="2190750" indent="-260350" algn="l" rtl="0" eaLnBrk="0" fontAlgn="base" hangingPunct="0">
        <a:spcBef>
          <a:spcPct val="20000"/>
        </a:spcBef>
        <a:spcAft>
          <a:spcPct val="0"/>
        </a:spcAft>
        <a:buClr>
          <a:schemeClr val="tx1"/>
        </a:buClr>
        <a:buChar char="-"/>
        <a:tabLst>
          <a:tab pos="2190750" algn="l"/>
        </a:tabLst>
        <a:defRPr sz="240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1027"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fld id="{ADE2890B-B893-47CE-BED1-F962BFAE4806}" type="datetime1">
              <a:rPr lang="de-DE" sz="1200" b="0" smtClean="0">
                <a:solidFill>
                  <a:srgbClr val="FFFFFF"/>
                </a:solidFill>
              </a:rPr>
              <a:pPr>
                <a:defRPr/>
              </a:pPr>
              <a:t>09.11.2016</a:t>
            </a:fld>
            <a:r>
              <a:rPr lang="de-DE" sz="1200" b="0" smtClean="0">
                <a:solidFill>
                  <a:srgbClr val="FFFFFF"/>
                </a:solidFill>
              </a:rPr>
              <a:t>     Seite </a:t>
            </a:r>
            <a:fld id="{9FE563B9-9AF1-4330-9947-D70FB239009C}" type="slidenum">
              <a:rPr lang="de-DE" sz="1200" b="0" smtClean="0">
                <a:solidFill>
                  <a:srgbClr val="FFFFFF"/>
                </a:solidFill>
              </a:rPr>
              <a:pPr>
                <a:defRPr/>
              </a:pPr>
              <a:t>‹Nr.›</a:t>
            </a:fld>
            <a:endParaRPr lang="de-DE" sz="1200" b="0" smtClean="0">
              <a:solidFill>
                <a:srgbClr val="FFFFFF"/>
              </a:solidFill>
            </a:endParaRPr>
          </a:p>
        </p:txBody>
      </p:sp>
      <p:sp>
        <p:nvSpPr>
          <p:cNvPr id="3076"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3077"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3078" name="Picture 7"/>
          <p:cNvPicPr>
            <a:picLocks noChangeAspect="1" noChangeArrowheads="1"/>
          </p:cNvPicPr>
          <p:nvPr/>
        </p:nvPicPr>
        <p:blipFill>
          <a:blip r:embed="rId11"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3080"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3081" name="Rectangle 15"/>
          <p:cNvSpPr>
            <a:spLocks noGrp="1" noChangeArrowheads="1"/>
          </p:cNvSpPr>
          <p:nvPr>
            <p:ph type="title"/>
          </p:nvPr>
        </p:nvSpPr>
        <p:spPr bwMode="auto">
          <a:xfrm>
            <a:off x="457200" y="1069975"/>
            <a:ext cx="75263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smtClean="0"/>
              <a:t>Click here to add title</a:t>
            </a:r>
            <a:br>
              <a:rPr lang="de-DE" smtClean="0"/>
            </a:br>
            <a:r>
              <a:rPr lang="de-DE" smtClean="0"/>
              <a:t>sd</a:t>
            </a:r>
          </a:p>
        </p:txBody>
      </p:sp>
      <p:sp>
        <p:nvSpPr>
          <p:cNvPr id="3082" name="Rectangle 16"/>
          <p:cNvSpPr>
            <a:spLocks noGrp="1" noChangeArrowheads="1"/>
          </p:cNvSpPr>
          <p:nvPr>
            <p:ph type="body" idx="1"/>
          </p:nvPr>
        </p:nvSpPr>
        <p:spPr bwMode="auto">
          <a:xfrm>
            <a:off x="457200" y="2008188"/>
            <a:ext cx="7526338"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smtClean="0"/>
              <a:t>Erster satz hier</a:t>
            </a:r>
          </a:p>
          <a:p>
            <a:pPr lvl="1"/>
            <a:r>
              <a:rPr lang="de-DE" smtClean="0"/>
              <a:t>Click here to add text</a:t>
            </a:r>
          </a:p>
          <a:p>
            <a:pPr lvl="2"/>
            <a:r>
              <a:rPr lang="de-DE" smtClean="0"/>
              <a:t>Second layer</a:t>
            </a:r>
          </a:p>
          <a:p>
            <a:pPr lvl="3"/>
            <a:r>
              <a:rPr lang="de-DE" smtClean="0"/>
              <a:t>Third layer</a:t>
            </a:r>
          </a:p>
          <a:p>
            <a:pPr lvl="4"/>
            <a:r>
              <a:rPr lang="de-DE" smtClean="0"/>
              <a:t>Fourth layer</a:t>
            </a:r>
          </a:p>
        </p:txBody>
      </p:sp>
      <p:sp>
        <p:nvSpPr>
          <p:cNvPr id="75793" name="Rectangle 17"/>
          <p:cNvSpPr>
            <a:spLocks noGrp="1" noChangeArrowheads="1"/>
          </p:cNvSpPr>
          <p:nvPr>
            <p:ph type="dt" sz="half" idx="2"/>
          </p:nvPr>
        </p:nvSpPr>
        <p:spPr bwMode="auto">
          <a:xfrm>
            <a:off x="6756400" y="6602413"/>
            <a:ext cx="12954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200" b="0">
                <a:solidFill>
                  <a:srgbClr val="FFFFFF"/>
                </a:solidFill>
                <a:latin typeface="Arial" charset="0"/>
                <a:cs typeface="+mn-cs"/>
              </a:defRPr>
            </a:lvl1pPr>
          </a:lstStyle>
          <a:p>
            <a:pPr>
              <a:defRPr/>
            </a:pPr>
            <a:fld id="{931C7C26-17BE-4847-8E3D-CC3455C970A3}" type="datetime1">
              <a:rPr lang="es-MX" smtClean="0"/>
              <a:t>09/11/2016</a:t>
            </a:fld>
            <a:endParaRPr lang="de-DE" dirty="0"/>
          </a:p>
        </p:txBody>
      </p:sp>
      <p:sp>
        <p:nvSpPr>
          <p:cNvPr id="1036" name="Text Box 19"/>
          <p:cNvSpPr txBox="1">
            <a:spLocks noChangeArrowheads="1"/>
          </p:cNvSpPr>
          <p:nvPr/>
        </p:nvSpPr>
        <p:spPr bwMode="auto">
          <a:xfrm>
            <a:off x="7893050" y="6602413"/>
            <a:ext cx="927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r>
              <a:rPr lang="de-DE" sz="1200" b="0" smtClean="0">
                <a:solidFill>
                  <a:srgbClr val="FFFFFF"/>
                </a:solidFill>
              </a:rPr>
              <a:t>Page </a:t>
            </a:r>
            <a:fld id="{0C8F74B5-5754-4CB4-A8BA-33B825D45BB3}" type="slidenum">
              <a:rPr lang="de-DE" sz="1200" b="0" smtClean="0">
                <a:solidFill>
                  <a:srgbClr val="FFFFFF"/>
                </a:solidFill>
              </a:rPr>
              <a:pPr>
                <a:defRPr/>
              </a:pPr>
              <a:t>‹Nr.›</a:t>
            </a:fld>
            <a:endParaRPr lang="de-DE" sz="1200" b="0" smtClean="0">
              <a:solidFill>
                <a:srgbClr val="FFFFFF"/>
              </a:solidFill>
            </a:endParaRPr>
          </a:p>
        </p:txBody>
      </p:sp>
      <p:sp>
        <p:nvSpPr>
          <p:cNvPr id="3085" name="Line 12"/>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3086" name="Picture 23" descr="Weltkugel_klein_neu.gif                                        0005A183jeany                          BB53F5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1" name="Rectangle 25"/>
          <p:cNvSpPr>
            <a:spLocks noGrp="1" noChangeArrowheads="1"/>
          </p:cNvSpPr>
          <p:nvPr>
            <p:ph type="ftr" sz="quarter" idx="3"/>
          </p:nvPr>
        </p:nvSpPr>
        <p:spPr bwMode="auto">
          <a:xfrm>
            <a:off x="365125" y="6600825"/>
            <a:ext cx="2895600" cy="277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200" b="0">
                <a:solidFill>
                  <a:srgbClr val="FFFFFF"/>
                </a:solidFill>
                <a:latin typeface="Arial" charset="0"/>
                <a:cs typeface="+mn-cs"/>
              </a:defRPr>
            </a:lvl1pPr>
          </a:lstStyle>
          <a:p>
            <a:pPr>
              <a:defRPr/>
            </a:pPr>
            <a:endParaRPr lang="en-BZ"/>
          </a:p>
        </p:txBody>
      </p:sp>
      <p:pic>
        <p:nvPicPr>
          <p:cNvPr id="3088" name="Grafik 17" descr="gizlogo-sv-climat-en-4c.wmf"/>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85750" y="-42863"/>
            <a:ext cx="21605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65"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Lst>
  <p:transition/>
  <p:timing>
    <p:tnLst>
      <p:par>
        <p:cTn id="1" dur="indefinite" restart="never" nodeType="tmRoot"/>
      </p:par>
    </p:tnLst>
  </p:timing>
  <p:hf hdr="0" ftr="0"/>
  <p:txStyles>
    <p:title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Clr>
          <a:srgbClr val="C80F0F"/>
        </a:buClr>
        <a:buFont typeface="Wingdings" pitchFamily="2" charset="2"/>
        <a:defRPr sz="2000" b="1">
          <a:solidFill>
            <a:schemeClr val="tx1"/>
          </a:solidFill>
          <a:latin typeface="+mn-lt"/>
          <a:ea typeface="+mn-ea"/>
          <a:cs typeface="+mn-cs"/>
        </a:defRPr>
      </a:lvl1pPr>
      <a:lvl2pPr marL="179388" indent="-179388" algn="l" rtl="0" eaLnBrk="0" fontAlgn="base" hangingPunct="0">
        <a:spcBef>
          <a:spcPct val="20000"/>
        </a:spcBef>
        <a:spcAft>
          <a:spcPct val="0"/>
        </a:spcAft>
        <a:buClr>
          <a:srgbClr val="C00000"/>
        </a:buClr>
        <a:buFont typeface="Wingdings" pitchFamily="2" charset="2"/>
        <a:buChar char="§"/>
        <a:tabLst>
          <a:tab pos="2190750" algn="l"/>
        </a:tabLst>
        <a:defRPr b="1">
          <a:solidFill>
            <a:schemeClr val="tx1"/>
          </a:solidFill>
          <a:latin typeface="+mn-lt"/>
        </a:defRPr>
      </a:lvl2pPr>
      <a:lvl3pPr marL="358775" indent="-179388" algn="l" rtl="0" eaLnBrk="0" fontAlgn="base" hangingPunct="0">
        <a:spcBef>
          <a:spcPct val="20000"/>
        </a:spcBef>
        <a:spcAft>
          <a:spcPct val="0"/>
        </a:spcAft>
        <a:buClr>
          <a:srgbClr val="999999"/>
        </a:buClr>
        <a:buFont typeface="Wingdings" pitchFamily="2" charset="2"/>
        <a:buChar char="§"/>
        <a:tabLst>
          <a:tab pos="2190750" algn="l"/>
        </a:tabLst>
        <a:defRPr>
          <a:solidFill>
            <a:schemeClr val="tx1"/>
          </a:solidFill>
          <a:latin typeface="+mn-lt"/>
        </a:defRPr>
      </a:lvl3pPr>
      <a:lvl4pPr marL="538163" indent="-179388" algn="l" rtl="0" eaLnBrk="0" fontAlgn="base" hangingPunct="0">
        <a:spcBef>
          <a:spcPct val="20000"/>
        </a:spcBef>
        <a:spcAft>
          <a:spcPct val="0"/>
        </a:spcAft>
        <a:buClr>
          <a:srgbClr val="C80F0F"/>
        </a:buClr>
        <a:buChar char="-"/>
        <a:tabLst>
          <a:tab pos="2190750" algn="l"/>
        </a:tabLst>
        <a:defRPr sz="1600">
          <a:solidFill>
            <a:schemeClr val="tx1"/>
          </a:solidFill>
          <a:latin typeface="+mn-lt"/>
        </a:defRPr>
      </a:lvl4pPr>
      <a:lvl5pPr marL="717550" indent="-179388" algn="l" rtl="0" eaLnBrk="0" fontAlgn="base" hangingPunct="0">
        <a:spcBef>
          <a:spcPct val="20000"/>
        </a:spcBef>
        <a:spcAft>
          <a:spcPct val="0"/>
        </a:spcAft>
        <a:buClr>
          <a:schemeClr val="tx1"/>
        </a:buClr>
        <a:buChar char="-"/>
        <a:defRPr sz="160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1027"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fld id="{ADE2890B-B893-47CE-BED1-F962BFAE4806}" type="datetime1">
              <a:rPr lang="de-DE" sz="1200" b="0" smtClean="0">
                <a:solidFill>
                  <a:srgbClr val="FFFFFF"/>
                </a:solidFill>
              </a:rPr>
              <a:pPr>
                <a:defRPr/>
              </a:pPr>
              <a:t>09.11.2016</a:t>
            </a:fld>
            <a:r>
              <a:rPr lang="de-DE" sz="1200" b="0" smtClean="0">
                <a:solidFill>
                  <a:srgbClr val="FFFFFF"/>
                </a:solidFill>
              </a:rPr>
              <a:t>     Seite </a:t>
            </a:r>
            <a:fld id="{7D0F9BC3-71C1-4960-83AC-AD516F411C78}" type="slidenum">
              <a:rPr lang="de-DE" sz="1200" b="0" smtClean="0">
                <a:solidFill>
                  <a:srgbClr val="FFFFFF"/>
                </a:solidFill>
              </a:rPr>
              <a:pPr>
                <a:defRPr/>
              </a:pPr>
              <a:t>‹Nr.›</a:t>
            </a:fld>
            <a:endParaRPr lang="de-DE" sz="1200" b="0" smtClean="0">
              <a:solidFill>
                <a:srgbClr val="FFFFFF"/>
              </a:solidFill>
            </a:endParaRPr>
          </a:p>
        </p:txBody>
      </p:sp>
      <p:sp>
        <p:nvSpPr>
          <p:cNvPr id="4100"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4101"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4102" name="Picture 7"/>
          <p:cNvPicPr>
            <a:picLocks noChangeAspect="1" noChangeArrowheads="1"/>
          </p:cNvPicPr>
          <p:nvPr/>
        </p:nvPicPr>
        <p:blipFill>
          <a:blip r:embed="rId11"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4104"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4105" name="Rectangle 15"/>
          <p:cNvSpPr>
            <a:spLocks noGrp="1" noChangeArrowheads="1"/>
          </p:cNvSpPr>
          <p:nvPr>
            <p:ph type="title"/>
          </p:nvPr>
        </p:nvSpPr>
        <p:spPr bwMode="auto">
          <a:xfrm>
            <a:off x="457200" y="1069975"/>
            <a:ext cx="75263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smtClean="0"/>
              <a:t>Click here to add title</a:t>
            </a:r>
            <a:br>
              <a:rPr lang="de-DE" smtClean="0"/>
            </a:br>
            <a:r>
              <a:rPr lang="de-DE" smtClean="0"/>
              <a:t>sd</a:t>
            </a:r>
          </a:p>
        </p:txBody>
      </p:sp>
      <p:sp>
        <p:nvSpPr>
          <p:cNvPr id="4106" name="Rectangle 16"/>
          <p:cNvSpPr>
            <a:spLocks noGrp="1" noChangeArrowheads="1"/>
          </p:cNvSpPr>
          <p:nvPr>
            <p:ph type="body" idx="1"/>
          </p:nvPr>
        </p:nvSpPr>
        <p:spPr bwMode="auto">
          <a:xfrm>
            <a:off x="457200" y="2008188"/>
            <a:ext cx="7526338"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smtClean="0"/>
              <a:t>Erster satz hier</a:t>
            </a:r>
          </a:p>
          <a:p>
            <a:pPr lvl="1"/>
            <a:r>
              <a:rPr lang="de-DE" smtClean="0"/>
              <a:t>Click here to add text</a:t>
            </a:r>
          </a:p>
          <a:p>
            <a:pPr lvl="2"/>
            <a:r>
              <a:rPr lang="de-DE" smtClean="0"/>
              <a:t>Second layer</a:t>
            </a:r>
          </a:p>
          <a:p>
            <a:pPr lvl="3"/>
            <a:r>
              <a:rPr lang="de-DE" smtClean="0"/>
              <a:t>Third layer</a:t>
            </a:r>
          </a:p>
          <a:p>
            <a:pPr lvl="4"/>
            <a:r>
              <a:rPr lang="de-DE" smtClean="0"/>
              <a:t>Fourth layer</a:t>
            </a:r>
          </a:p>
        </p:txBody>
      </p:sp>
      <p:sp>
        <p:nvSpPr>
          <p:cNvPr id="75793" name="Rectangle 17"/>
          <p:cNvSpPr>
            <a:spLocks noGrp="1" noChangeArrowheads="1"/>
          </p:cNvSpPr>
          <p:nvPr>
            <p:ph type="dt" sz="half" idx="2"/>
          </p:nvPr>
        </p:nvSpPr>
        <p:spPr bwMode="auto">
          <a:xfrm>
            <a:off x="6756400" y="6602413"/>
            <a:ext cx="12954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200" b="0">
                <a:solidFill>
                  <a:srgbClr val="FFFFFF"/>
                </a:solidFill>
                <a:latin typeface="Arial" charset="0"/>
                <a:cs typeface="+mn-cs"/>
              </a:defRPr>
            </a:lvl1pPr>
          </a:lstStyle>
          <a:p>
            <a:pPr>
              <a:defRPr/>
            </a:pPr>
            <a:fld id="{EA72910F-8E27-1D45-BCCA-7F146F0EA203}" type="datetime1">
              <a:rPr lang="es-MX" smtClean="0"/>
              <a:t>09/11/2016</a:t>
            </a:fld>
            <a:endParaRPr lang="de-DE" dirty="0"/>
          </a:p>
        </p:txBody>
      </p:sp>
      <p:sp>
        <p:nvSpPr>
          <p:cNvPr id="1036" name="Text Box 19"/>
          <p:cNvSpPr txBox="1">
            <a:spLocks noChangeArrowheads="1"/>
          </p:cNvSpPr>
          <p:nvPr/>
        </p:nvSpPr>
        <p:spPr bwMode="auto">
          <a:xfrm>
            <a:off x="7893050" y="6602413"/>
            <a:ext cx="927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r>
              <a:rPr lang="de-DE" sz="1200" b="0" smtClean="0">
                <a:solidFill>
                  <a:srgbClr val="FFFFFF"/>
                </a:solidFill>
              </a:rPr>
              <a:t>Page </a:t>
            </a:r>
            <a:fld id="{07AFE73D-2384-482B-A3D3-FD88518A6110}" type="slidenum">
              <a:rPr lang="de-DE" sz="1200" b="0" smtClean="0">
                <a:solidFill>
                  <a:srgbClr val="FFFFFF"/>
                </a:solidFill>
              </a:rPr>
              <a:pPr>
                <a:defRPr/>
              </a:pPr>
              <a:t>‹Nr.›</a:t>
            </a:fld>
            <a:endParaRPr lang="de-DE" sz="1200" b="0" smtClean="0">
              <a:solidFill>
                <a:srgbClr val="FFFFFF"/>
              </a:solidFill>
            </a:endParaRPr>
          </a:p>
        </p:txBody>
      </p:sp>
      <p:sp>
        <p:nvSpPr>
          <p:cNvPr id="4109" name="Line 12"/>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4110" name="Picture 23" descr="Weltkugel_klein_neu.gif                                        0005A183jeany                          BB53F5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1" name="Rectangle 25"/>
          <p:cNvSpPr>
            <a:spLocks noGrp="1" noChangeArrowheads="1"/>
          </p:cNvSpPr>
          <p:nvPr>
            <p:ph type="ftr" sz="quarter" idx="3"/>
          </p:nvPr>
        </p:nvSpPr>
        <p:spPr bwMode="auto">
          <a:xfrm>
            <a:off x="365125" y="6600825"/>
            <a:ext cx="2895600" cy="277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200" b="0">
                <a:solidFill>
                  <a:srgbClr val="FFFFFF"/>
                </a:solidFill>
                <a:latin typeface="Arial" charset="0"/>
                <a:cs typeface="+mn-cs"/>
              </a:defRPr>
            </a:lvl1pPr>
          </a:lstStyle>
          <a:p>
            <a:pPr>
              <a:defRPr/>
            </a:pPr>
            <a:endParaRPr lang="en-BZ"/>
          </a:p>
        </p:txBody>
      </p:sp>
      <p:pic>
        <p:nvPicPr>
          <p:cNvPr id="4112" name="Grafik 17" descr="gizlogo-sv-climat-en-4c.wmf"/>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85750" y="-42863"/>
            <a:ext cx="21605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66" r:id="rId1"/>
    <p:sldLayoutId id="2147484647" r:id="rId2"/>
    <p:sldLayoutId id="2147484648" r:id="rId3"/>
    <p:sldLayoutId id="2147484649" r:id="rId4"/>
    <p:sldLayoutId id="2147484650" r:id="rId5"/>
    <p:sldLayoutId id="2147484651" r:id="rId6"/>
    <p:sldLayoutId id="2147484652" r:id="rId7"/>
    <p:sldLayoutId id="2147484653" r:id="rId8"/>
    <p:sldLayoutId id="2147484654" r:id="rId9"/>
  </p:sldLayoutIdLst>
  <p:transition/>
  <p:timing>
    <p:tnLst>
      <p:par>
        <p:cTn id="1" dur="indefinite" restart="never" nodeType="tmRoot"/>
      </p:par>
    </p:tnLst>
  </p:timing>
  <p:hf hdr="0" ftr="0"/>
  <p:txStyles>
    <p:title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Clr>
          <a:srgbClr val="C80F0F"/>
        </a:buClr>
        <a:buFont typeface="Wingdings" pitchFamily="2" charset="2"/>
        <a:defRPr sz="2000" b="1">
          <a:solidFill>
            <a:schemeClr val="tx1"/>
          </a:solidFill>
          <a:latin typeface="+mn-lt"/>
          <a:ea typeface="+mn-ea"/>
          <a:cs typeface="+mn-cs"/>
        </a:defRPr>
      </a:lvl1pPr>
      <a:lvl2pPr marL="179388" indent="-179388" algn="l" rtl="0" eaLnBrk="0" fontAlgn="base" hangingPunct="0">
        <a:spcBef>
          <a:spcPct val="20000"/>
        </a:spcBef>
        <a:spcAft>
          <a:spcPct val="0"/>
        </a:spcAft>
        <a:buClr>
          <a:srgbClr val="C00000"/>
        </a:buClr>
        <a:buFont typeface="Wingdings" pitchFamily="2" charset="2"/>
        <a:buChar char="§"/>
        <a:tabLst>
          <a:tab pos="2190750" algn="l"/>
        </a:tabLst>
        <a:defRPr b="1">
          <a:solidFill>
            <a:schemeClr val="tx1"/>
          </a:solidFill>
          <a:latin typeface="+mn-lt"/>
        </a:defRPr>
      </a:lvl2pPr>
      <a:lvl3pPr marL="358775" indent="-179388" algn="l" rtl="0" eaLnBrk="0" fontAlgn="base" hangingPunct="0">
        <a:spcBef>
          <a:spcPct val="20000"/>
        </a:spcBef>
        <a:spcAft>
          <a:spcPct val="0"/>
        </a:spcAft>
        <a:buClr>
          <a:srgbClr val="999999"/>
        </a:buClr>
        <a:buFont typeface="Wingdings" pitchFamily="2" charset="2"/>
        <a:buChar char="§"/>
        <a:tabLst>
          <a:tab pos="2190750" algn="l"/>
        </a:tabLst>
        <a:defRPr>
          <a:solidFill>
            <a:schemeClr val="tx1"/>
          </a:solidFill>
          <a:latin typeface="+mn-lt"/>
        </a:defRPr>
      </a:lvl3pPr>
      <a:lvl4pPr marL="538163" indent="-179388" algn="l" rtl="0" eaLnBrk="0" fontAlgn="base" hangingPunct="0">
        <a:spcBef>
          <a:spcPct val="20000"/>
        </a:spcBef>
        <a:spcAft>
          <a:spcPct val="0"/>
        </a:spcAft>
        <a:buClr>
          <a:srgbClr val="C80F0F"/>
        </a:buClr>
        <a:buChar char="-"/>
        <a:tabLst>
          <a:tab pos="2190750" algn="l"/>
        </a:tabLst>
        <a:defRPr sz="1600">
          <a:solidFill>
            <a:schemeClr val="tx1"/>
          </a:solidFill>
          <a:latin typeface="+mn-lt"/>
        </a:defRPr>
      </a:lvl4pPr>
      <a:lvl5pPr marL="717550" indent="-179388" algn="l" rtl="0" eaLnBrk="0" fontAlgn="base" hangingPunct="0">
        <a:spcBef>
          <a:spcPct val="20000"/>
        </a:spcBef>
        <a:spcAft>
          <a:spcPct val="0"/>
        </a:spcAft>
        <a:buClr>
          <a:schemeClr val="tx1"/>
        </a:buClr>
        <a:buChar char="-"/>
        <a:defRPr sz="160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91" name="Rectangle 15"/>
          <p:cNvSpPr>
            <a:spLocks noGrp="1" noChangeArrowheads="1"/>
          </p:cNvSpPr>
          <p:nvPr>
            <p:ph type="title"/>
          </p:nvPr>
        </p:nvSpPr>
        <p:spPr bwMode="auto">
          <a:xfrm>
            <a:off x="684000" y="1483200"/>
            <a:ext cx="7776000" cy="6179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dirty="0" smtClean="0"/>
              <a:t>Titel durch Klicken hinzufügen</a:t>
            </a:r>
          </a:p>
        </p:txBody>
      </p:sp>
      <p:pic>
        <p:nvPicPr>
          <p:cNvPr id="18" name="Grafik 6"/>
          <p:cNvPicPr>
            <a:picLocks noChangeAspect="1"/>
          </p:cNvPicPr>
          <p:nvPr/>
        </p:nvPicPr>
        <p:blipFill>
          <a:blip r:embed="rId62">
            <a:extLst>
              <a:ext uri="{28A0092B-C50C-407E-A947-70E740481C1C}">
                <a14:useLocalDpi xmlns:a14="http://schemas.microsoft.com/office/drawing/2010/main" val="0"/>
              </a:ext>
            </a:extLst>
          </a:blip>
          <a:stretch>
            <a:fillRect/>
          </a:stretch>
        </p:blipFill>
        <p:spPr bwMode="auto">
          <a:xfrm>
            <a:off x="0" y="1810"/>
            <a:ext cx="9144000" cy="1115568"/>
          </a:xfrm>
          <a:prstGeom prst="rect">
            <a:avLst/>
          </a:prstGeom>
          <a:noFill/>
          <a:ln w="9525">
            <a:noFill/>
            <a:miter lim="800000"/>
            <a:headEnd/>
            <a:tailEnd/>
          </a:ln>
        </p:spPr>
      </p:pic>
      <p:pic>
        <p:nvPicPr>
          <p:cNvPr id="19" name="Grafik 7"/>
          <p:cNvPicPr>
            <a:picLocks noChangeAspect="1"/>
          </p:cNvPicPr>
          <p:nvPr/>
        </p:nvPicPr>
        <p:blipFill>
          <a:blip r:embed="rId63" cstate="print"/>
          <a:srcRect/>
          <a:stretch>
            <a:fillRect/>
          </a:stretch>
        </p:blipFill>
        <p:spPr bwMode="auto">
          <a:xfrm>
            <a:off x="6618288" y="304800"/>
            <a:ext cx="2106612" cy="877888"/>
          </a:xfrm>
          <a:prstGeom prst="rect">
            <a:avLst/>
          </a:prstGeom>
          <a:noFill/>
          <a:ln w="9525">
            <a:noFill/>
            <a:miter lim="800000"/>
            <a:headEnd/>
            <a:tailEnd/>
          </a:ln>
        </p:spPr>
      </p:pic>
      <p:pic>
        <p:nvPicPr>
          <p:cNvPr id="20" name="Grafik 8"/>
          <p:cNvPicPr>
            <a:picLocks noChangeAspect="1"/>
          </p:cNvPicPr>
          <p:nvPr/>
        </p:nvPicPr>
        <p:blipFill>
          <a:blip r:embed="rId64" cstate="print"/>
          <a:srcRect/>
          <a:stretch>
            <a:fillRect/>
          </a:stretch>
        </p:blipFill>
        <p:spPr bwMode="auto">
          <a:xfrm>
            <a:off x="0" y="5851525"/>
            <a:ext cx="9144000" cy="738188"/>
          </a:xfrm>
          <a:prstGeom prst="rect">
            <a:avLst/>
          </a:prstGeom>
          <a:noFill/>
          <a:ln w="9525">
            <a:noFill/>
            <a:miter lim="800000"/>
            <a:headEnd/>
            <a:tailEnd/>
          </a:ln>
        </p:spPr>
      </p:pic>
      <p:sp>
        <p:nvSpPr>
          <p:cNvPr id="75792" name="Rectangle 16"/>
          <p:cNvSpPr>
            <a:spLocks noGrp="1" noChangeArrowheads="1"/>
          </p:cNvSpPr>
          <p:nvPr>
            <p:ph type="body" idx="1"/>
          </p:nvPr>
        </p:nvSpPr>
        <p:spPr bwMode="auto">
          <a:xfrm>
            <a:off x="684000" y="2447999"/>
            <a:ext cx="7776000" cy="381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latinLnBrk="0">
              <a:lnSpc>
                <a:spcPct val="100000"/>
              </a:lnSpc>
              <a:buSzTx/>
              <a:buFontTx/>
              <a:buNone/>
            </a:pPr>
            <a:r>
              <a:rPr lang="de-DE" noProof="0" dirty="0" smtClean="0"/>
              <a:t>Erste Ebene</a:t>
            </a:r>
          </a:p>
          <a:p>
            <a:pPr marL="360000" lvl="1">
              <a:buClr>
                <a:srgbClr val="C80F0F"/>
              </a:buClr>
            </a:pPr>
            <a:r>
              <a:rPr lang="de-DE" noProof="0" dirty="0" smtClean="0"/>
              <a:t>Zweite Ebene</a:t>
            </a:r>
          </a:p>
          <a:p>
            <a:pPr marL="720000" lvl="2"/>
            <a:r>
              <a:rPr lang="de-DE" noProof="0" dirty="0" smtClean="0"/>
              <a:t>Dritte Ebene</a:t>
            </a:r>
          </a:p>
          <a:p>
            <a:pPr marL="1080000" lvl="3"/>
            <a:r>
              <a:rPr lang="de-DE" noProof="0" dirty="0" smtClean="0"/>
              <a:t>Vierte Ebene</a:t>
            </a:r>
          </a:p>
        </p:txBody>
      </p:sp>
      <p:sp>
        <p:nvSpPr>
          <p:cNvPr id="15" name="Rectangle 25"/>
          <p:cNvSpPr>
            <a:spLocks noGrp="1" noChangeArrowheads="1"/>
          </p:cNvSpPr>
          <p:nvPr>
            <p:ph type="ftr" sz="quarter" idx="3"/>
          </p:nvPr>
        </p:nvSpPr>
        <p:spPr bwMode="auto">
          <a:xfrm>
            <a:off x="2862776" y="6581001"/>
            <a:ext cx="3418449"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a:defRPr sz="1000" b="1" spc="70" baseline="0">
                <a:solidFill>
                  <a:schemeClr val="tx2"/>
                </a:solidFill>
                <a:latin typeface="Arial Narrow" pitchFamily="34" charset="0"/>
              </a:defRPr>
            </a:lvl1pPr>
          </a:lstStyle>
          <a:p>
            <a:pPr>
              <a:defRPr/>
            </a:pPr>
            <a:endParaRPr lang="en-BZ"/>
          </a:p>
        </p:txBody>
      </p:sp>
      <p:sp>
        <p:nvSpPr>
          <p:cNvPr id="16" name="Rectangle 17"/>
          <p:cNvSpPr>
            <a:spLocks noGrp="1" noChangeArrowheads="1"/>
          </p:cNvSpPr>
          <p:nvPr>
            <p:ph type="dt" sz="half" idx="2"/>
          </p:nvPr>
        </p:nvSpPr>
        <p:spPr bwMode="auto">
          <a:xfrm>
            <a:off x="679155" y="6581001"/>
            <a:ext cx="12954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000" b="0">
                <a:solidFill>
                  <a:schemeClr val="tx2"/>
                </a:solidFill>
                <a:latin typeface="Arial Narrow" pitchFamily="34" charset="0"/>
              </a:defRPr>
            </a:lvl1pPr>
          </a:lstStyle>
          <a:p>
            <a:pPr>
              <a:defRPr/>
            </a:pPr>
            <a:fld id="{E495BDC1-1F48-8D4C-908A-44AD06CCB3C7}" type="datetime1">
              <a:rPr lang="es-MX" smtClean="0"/>
              <a:t>09/11/2016</a:t>
            </a:fld>
            <a:endParaRPr lang="de-DE" dirty="0"/>
          </a:p>
        </p:txBody>
      </p:sp>
      <p:sp>
        <p:nvSpPr>
          <p:cNvPr id="10" name="Text Box 19"/>
          <p:cNvSpPr txBox="1">
            <a:spLocks noChangeArrowheads="1"/>
          </p:cNvSpPr>
          <p:nvPr/>
        </p:nvSpPr>
        <p:spPr bwMode="auto">
          <a:xfrm>
            <a:off x="7532900" y="6581001"/>
            <a:ext cx="927100" cy="246221"/>
          </a:xfrm>
          <a:prstGeom prst="rect">
            <a:avLst/>
          </a:prstGeom>
          <a:noFill/>
          <a:ln w="9525">
            <a:noFill/>
            <a:miter lim="800000"/>
            <a:headEnd/>
            <a:tailEnd/>
          </a:ln>
          <a:effectLst/>
        </p:spPr>
        <p:txBody>
          <a:bodyPr rIns="0">
            <a:spAutoFit/>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pPr algn="r"/>
            <a:r>
              <a:rPr lang="es-ES_tradnl" sz="1000" b="0" noProof="0" dirty="0" smtClean="0">
                <a:solidFill>
                  <a:srgbClr val="6E6452"/>
                </a:solidFill>
                <a:latin typeface="Arial Narrow" pitchFamily="34" charset="0"/>
              </a:rPr>
              <a:t>Page </a:t>
            </a:r>
            <a:fld id="{327115CA-E6A4-425F-BB4F-A64D48743A27}" type="slidenum">
              <a:rPr lang="de-DE" sz="1000" b="0" noProof="0" smtClean="0">
                <a:solidFill>
                  <a:schemeClr val="tx2"/>
                </a:solidFill>
                <a:latin typeface="Arial Narrow" pitchFamily="34" charset="0"/>
              </a:rPr>
              <a:pPr algn="r"/>
              <a:t>‹Nr.›</a:t>
            </a:fld>
            <a:endParaRPr lang="de-DE" sz="1000" b="0" noProof="0" dirty="0">
              <a:solidFill>
                <a:schemeClr val="tx2"/>
              </a:solidFill>
              <a:latin typeface="Arial Narrow" pitchFamily="34" charset="0"/>
            </a:endParaRPr>
          </a:p>
        </p:txBody>
      </p:sp>
    </p:spTree>
  </p:cSld>
  <p:clrMap bg1="lt1" tx1="dk1" bg2="lt2" tx2="dk2" accent1="accent1" accent2="accent2" accent3="accent3" accent4="accent4" accent5="accent5" accent6="accent6" hlink="hlink" folHlink="folHlink"/>
  <p:sldLayoutIdLst>
    <p:sldLayoutId id="2147484759" r:id="rId1"/>
    <p:sldLayoutId id="2147484760" r:id="rId2"/>
    <p:sldLayoutId id="2147484761" r:id="rId3"/>
    <p:sldLayoutId id="2147484762" r:id="rId4"/>
    <p:sldLayoutId id="2147484763" r:id="rId5"/>
    <p:sldLayoutId id="2147484764" r:id="rId6"/>
    <p:sldLayoutId id="2147484686" r:id="rId7"/>
    <p:sldLayoutId id="2147484687" r:id="rId8"/>
    <p:sldLayoutId id="2147484688" r:id="rId9"/>
    <p:sldLayoutId id="2147484689" r:id="rId10"/>
    <p:sldLayoutId id="2147484690" r:id="rId11"/>
    <p:sldLayoutId id="2147484691" r:id="rId12"/>
    <p:sldLayoutId id="2147484773" r:id="rId13"/>
    <p:sldLayoutId id="2147484774" r:id="rId14"/>
    <p:sldLayoutId id="2147484775" r:id="rId15"/>
    <p:sldLayoutId id="2147484776" r:id="rId16"/>
    <p:sldLayoutId id="2147484777" r:id="rId17"/>
    <p:sldLayoutId id="2147484778" r:id="rId18"/>
    <p:sldLayoutId id="2147484668" r:id="rId19"/>
    <p:sldLayoutId id="2147484669" r:id="rId20"/>
    <p:sldLayoutId id="2147484670" r:id="rId21"/>
    <p:sldLayoutId id="2147484671" r:id="rId22"/>
    <p:sldLayoutId id="2147484672" r:id="rId23"/>
    <p:sldLayoutId id="2147484673" r:id="rId24"/>
    <p:sldLayoutId id="2147484788" r:id="rId25"/>
    <p:sldLayoutId id="2147484789" r:id="rId26"/>
    <p:sldLayoutId id="2147484790" r:id="rId27"/>
    <p:sldLayoutId id="2147484791" r:id="rId28"/>
    <p:sldLayoutId id="2147484792" r:id="rId29"/>
    <p:sldLayoutId id="2147484793" r:id="rId30"/>
    <p:sldLayoutId id="2147484696" r:id="rId31"/>
    <p:sldLayoutId id="2147484697" r:id="rId32"/>
    <p:sldLayoutId id="2147484698" r:id="rId33"/>
    <p:sldLayoutId id="2147484699" r:id="rId34"/>
    <p:sldLayoutId id="2147484700" r:id="rId35"/>
    <p:sldLayoutId id="2147484701" r:id="rId36"/>
    <p:sldLayoutId id="2147484714" r:id="rId37"/>
    <p:sldLayoutId id="2147484715" r:id="rId38"/>
    <p:sldLayoutId id="2147484716" r:id="rId39"/>
    <p:sldLayoutId id="2147484717" r:id="rId40"/>
    <p:sldLayoutId id="2147484718" r:id="rId41"/>
    <p:sldLayoutId id="2147484719" r:id="rId42"/>
    <p:sldLayoutId id="2147484797" r:id="rId43"/>
    <p:sldLayoutId id="2147484798" r:id="rId44"/>
    <p:sldLayoutId id="2147484799" r:id="rId45"/>
    <p:sldLayoutId id="2147484800" r:id="rId46"/>
    <p:sldLayoutId id="2147484801" r:id="rId47"/>
    <p:sldLayoutId id="2147484802" r:id="rId48"/>
    <p:sldLayoutId id="2147484705" r:id="rId49"/>
    <p:sldLayoutId id="2147484706" r:id="rId50"/>
    <p:sldLayoutId id="2147484707" r:id="rId51"/>
    <p:sldLayoutId id="2147484708" r:id="rId52"/>
    <p:sldLayoutId id="2147484709" r:id="rId53"/>
    <p:sldLayoutId id="2147484710" r:id="rId54"/>
    <p:sldLayoutId id="2147484723" r:id="rId55"/>
    <p:sldLayoutId id="2147484724" r:id="rId56"/>
    <p:sldLayoutId id="2147484725" r:id="rId57"/>
    <p:sldLayoutId id="2147484726" r:id="rId58"/>
    <p:sldLayoutId id="2147484727" r:id="rId59"/>
    <p:sldLayoutId id="2147484728" r:id="rId60"/>
  </p:sldLayoutIdLst>
  <p:transition/>
  <p:timing>
    <p:tnLst>
      <p:par>
        <p:cTn id="1" dur="indefinite" restart="never" nodeType="tmRoot"/>
      </p:par>
    </p:tnLst>
  </p:timing>
  <p:hf hdr="0" ftr="0"/>
  <p:txStyles>
    <p:titleStyle>
      <a:lvl1pPr algn="l" rtl="0" eaLnBrk="1" fontAlgn="base" hangingPunct="1">
        <a:spcBef>
          <a:spcPct val="0"/>
        </a:spcBef>
        <a:spcAft>
          <a:spcPct val="0"/>
        </a:spcAft>
        <a:defRPr sz="24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lang="de-DE" sz="1800" baseline="0" noProof="0" smtClean="0">
          <a:solidFill>
            <a:schemeClr val="tx2"/>
          </a:solidFill>
          <a:latin typeface="+mn-lt"/>
          <a:ea typeface="+mn-ea"/>
          <a:cs typeface="+mn-cs"/>
        </a:defRPr>
      </a:lvl1pPr>
      <a:lvl2pPr marL="720000" indent="-360000" algn="l" rtl="0" eaLnBrk="1" fontAlgn="base" hangingPunct="1">
        <a:spcBef>
          <a:spcPts val="400"/>
        </a:spcBef>
        <a:spcAft>
          <a:spcPts val="800"/>
        </a:spcAft>
        <a:buClr>
          <a:schemeClr val="accent1"/>
        </a:buClr>
        <a:buFont typeface="Arial" pitchFamily="34" charset="0"/>
        <a:buChar char="•"/>
        <a:tabLst>
          <a:tab pos="2190750" algn="l"/>
        </a:tabLst>
        <a:defRPr lang="de-DE" sz="1800" noProof="0" smtClean="0">
          <a:solidFill>
            <a:schemeClr val="tx2"/>
          </a:solidFill>
          <a:latin typeface="+mn-lt"/>
        </a:defRPr>
      </a:lvl2pPr>
      <a:lvl3pPr marL="1080000" indent="-360000" algn="l" rtl="0" eaLnBrk="1" fontAlgn="base" hangingPunct="1">
        <a:spcBef>
          <a:spcPts val="400"/>
        </a:spcBef>
        <a:spcAft>
          <a:spcPts val="800"/>
        </a:spcAft>
        <a:buClr>
          <a:schemeClr val="tx2"/>
        </a:buClr>
        <a:buFont typeface="Arial" pitchFamily="34" charset="0"/>
        <a:buChar char="•"/>
        <a:tabLst>
          <a:tab pos="2190750" algn="l"/>
        </a:tabLst>
        <a:defRPr lang="de-DE" sz="1800" noProof="0" smtClean="0">
          <a:solidFill>
            <a:schemeClr val="tx2"/>
          </a:solidFill>
          <a:latin typeface="+mn-lt"/>
        </a:defRPr>
      </a:lvl3pPr>
      <a:lvl4pPr marL="1440000" indent="-360000" algn="l" rtl="0" eaLnBrk="1" fontAlgn="base" hangingPunct="1">
        <a:spcBef>
          <a:spcPts val="400"/>
        </a:spcBef>
        <a:spcAft>
          <a:spcPts val="800"/>
        </a:spcAft>
        <a:buClr>
          <a:schemeClr val="tx2"/>
        </a:buClr>
        <a:buFont typeface="Arial" pitchFamily="34" charset="0"/>
        <a:buChar char="•"/>
        <a:tabLst>
          <a:tab pos="2190750" algn="l"/>
        </a:tabLst>
        <a:defRPr lang="de-DE" sz="1800" baseline="0" noProof="0" smtClean="0">
          <a:solidFill>
            <a:schemeClr val="tx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00.xml.rels><?xml version="1.0" encoding="UTF-8" standalone="yes"?>
<Relationships xmlns="http://schemas.openxmlformats.org/package/2006/relationships"><Relationship Id="rId8" Type="http://schemas.openxmlformats.org/officeDocument/2006/relationships/diagramData" Target="../diagrams/data8.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notesSlide" Target="../notesSlides/notesSlide92.xml"/><Relationship Id="rId1" Type="http://schemas.openxmlformats.org/officeDocument/2006/relationships/slideLayout" Target="../slideLayouts/slideLayout38.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8.xml"/></Relationships>
</file>

<file path=ppt/slides/_rels/slide102.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94.xml"/><Relationship Id="rId1" Type="http://schemas.openxmlformats.org/officeDocument/2006/relationships/slideLayout" Target="../slideLayouts/slideLayout38.xml"/></Relationships>
</file>

<file path=ppt/slides/_rels/slide103.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file:///\\localhost\Users\susanneschwan\Desktop\GIZ\cigrasp:Methodeninventar\0_Pos1_Pra%25CC%2588sentations\PPT_Methodeninventar\Bilder_GIZ_Datenbank\giz-jenkner-philippinen-7.jpg" TargetMode="External"/><Relationship Id="rId2" Type="http://schemas.openxmlformats.org/officeDocument/2006/relationships/notesSlide" Target="../notesSlides/notesSlide95.xml"/><Relationship Id="rId1" Type="http://schemas.openxmlformats.org/officeDocument/2006/relationships/slideLayout" Target="../slideLayouts/slideLayout38.xml"/><Relationship Id="rId6" Type="http://schemas.openxmlformats.org/officeDocument/2006/relationships/image" Target="../media/image97.jpeg"/><Relationship Id="rId5" Type="http://schemas.openxmlformats.org/officeDocument/2006/relationships/image" Target="file:///\\localhost\Users\susanneschwan\Desktop\GIZ\cigrasp:Methodeninventar\0_Pos1_Pra%25CC%2588sentations\PPT_Methodeninventar\Bilder_GIZ_Datenbank\gtz-Kirchgessner-Indonesien-25.jpg" TargetMode="External"/><Relationship Id="rId4" Type="http://schemas.openxmlformats.org/officeDocument/2006/relationships/image" Target="../media/image96.jpe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8.xml"/></Relationships>
</file>

<file path=ppt/slides/_rels/slide10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7.xml"/><Relationship Id="rId1" Type="http://schemas.openxmlformats.org/officeDocument/2006/relationships/slideLayout" Target="../slideLayouts/slideLayout3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8.xml"/><Relationship Id="rId1" Type="http://schemas.openxmlformats.org/officeDocument/2006/relationships/slideLayout" Target="../slideLayouts/slideLayout3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42.xml"/><Relationship Id="rId1" Type="http://schemas.openxmlformats.org/officeDocument/2006/relationships/tags" Target="../tags/tag5.xml"/><Relationship Id="rId4" Type="http://schemas.openxmlformats.org/officeDocument/2006/relationships/image" Target="../media/image98.png"/></Relationships>
</file>

<file path=ppt/slides/_rels/slide10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0.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image" Target="../media/image14.jpg"/></Relationships>
</file>

<file path=ppt/slides/_rels/slide11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1.xml"/><Relationship Id="rId1" Type="http://schemas.openxmlformats.org/officeDocument/2006/relationships/slideLayout" Target="../slideLayouts/slideLayout3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8.xml"/></Relationships>
</file>

<file path=ppt/slides/_rels/slide117.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106.xml"/><Relationship Id="rId1" Type="http://schemas.openxmlformats.org/officeDocument/2006/relationships/slideLayout" Target="../slideLayouts/slideLayout38.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11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7.xml"/><Relationship Id="rId1" Type="http://schemas.openxmlformats.org/officeDocument/2006/relationships/slideLayout" Target="../slideLayouts/slideLayout38.xml"/></Relationships>
</file>

<file path=ppt/slides/_rels/slide1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8.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adaptationcommunity.net/" TargetMode="External"/><Relationship Id="rId1" Type="http://schemas.openxmlformats.org/officeDocument/2006/relationships/slideLayout" Target="../slideLayouts/slideLayout38.xml"/></Relationships>
</file>

<file path=ppt/slides/_rels/slide12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9.xml"/><Relationship Id="rId1" Type="http://schemas.openxmlformats.org/officeDocument/2006/relationships/slideLayout" Target="../slideLayouts/slideLayout3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10.xml"/><Relationship Id="rId1" Type="http://schemas.openxmlformats.org/officeDocument/2006/relationships/slideLayout" Target="../slideLayouts/slideLayout3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hyperlink" Target="http://www.ipcc.ch/" TargetMode="External"/><Relationship Id="rId7" Type="http://schemas.openxmlformats.org/officeDocument/2006/relationships/hyperlink" Target="http://www.adaptationcommunity.net/" TargetMode="External"/><Relationship Id="rId2" Type="http://schemas.openxmlformats.org/officeDocument/2006/relationships/notesSlide" Target="../notesSlides/notesSlide16.xml"/><Relationship Id="rId1" Type="http://schemas.openxmlformats.org/officeDocument/2006/relationships/slideLayout" Target="../slideLayouts/slideLayout38.xml"/><Relationship Id="rId6" Type="http://schemas.openxmlformats.org/officeDocument/2006/relationships/image" Target="../media/image21.png"/><Relationship Id="rId5" Type="http://schemas.openxmlformats.org/officeDocument/2006/relationships/hyperlink" Target="http://www.worldbank.org/en/topic/climatechange/publication/turn-down-the-heat-climate-extremes-regional-impacts-resilience" TargetMode="External"/><Relationship Id="rId4" Type="http://schemas.openxmlformats.org/officeDocument/2006/relationships/hyperlink" Target="http://www.worldbank.org/en/news/feature/2012/11/18/Climate-change-report-warns-dramatically-warmer-world-this-century"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ipcc.ch/" TargetMode="External"/><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hyperlink" Target="http://www.ipcc.ch/" TargetMode="External"/><Relationship Id="rId2" Type="http://schemas.openxmlformats.org/officeDocument/2006/relationships/notesSlide" Target="../notesSlides/notesSlide18.xml"/><Relationship Id="rId1" Type="http://schemas.openxmlformats.org/officeDocument/2006/relationships/slideLayout" Target="../slideLayouts/slideLayout38.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hyperlink" Target="mailto:climate@giz.de" TargetMode="External"/><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www.giz.d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jpeg"/><Relationship Id="rId3" Type="http://schemas.openxmlformats.org/officeDocument/2006/relationships/image" Target="../media/image26.png"/><Relationship Id="rId7" Type="http://schemas.openxmlformats.org/officeDocument/2006/relationships/image" Target="../media/image30.emf"/><Relationship Id="rId12"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38.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hyperlink" Target="http://upload.wikimedia.org/wikipedia/commons/e/e0/Greenhouse_Gas_by_Sector.png" TargetMode="External"/><Relationship Id="rId2" Type="http://schemas.openxmlformats.org/officeDocument/2006/relationships/notesSlide" Target="../notesSlides/notesSlide23.xml"/><Relationship Id="rId1" Type="http://schemas.openxmlformats.org/officeDocument/2006/relationships/slideLayout" Target="../slideLayouts/slideLayout37.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emf"/><Relationship Id="rId7" Type="http://schemas.openxmlformats.org/officeDocument/2006/relationships/image" Target="../media/image44.png"/><Relationship Id="rId12"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37.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emf"/><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hyperlink" Target="mailto:climate@giz.de" TargetMode="External"/><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3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38.xml"/><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4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www.realthailand.info/wp-content/uploads/2007/05/strecke.jpg" TargetMode="External"/><Relationship Id="rId7"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38.xml"/><Relationship Id="rId6" Type="http://schemas.openxmlformats.org/officeDocument/2006/relationships/hyperlink" Target="http://unsdiewelt.com/wp-content/uploads/auspuff.jpg" TargetMode="External"/><Relationship Id="rId5" Type="http://schemas.openxmlformats.org/officeDocument/2006/relationships/image" Target="../media/image66.jpeg"/><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8.xml"/><Relationship Id="rId1" Type="http://schemas.openxmlformats.org/officeDocument/2006/relationships/tags" Target="../tags/tag1.xml"/><Relationship Id="rId4" Type="http://schemas.openxmlformats.org/officeDocument/2006/relationships/image" Target="../media/image68.em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8.xml"/><Relationship Id="rId1" Type="http://schemas.openxmlformats.org/officeDocument/2006/relationships/tags" Target="../tags/tag2.xml"/><Relationship Id="rId6" Type="http://schemas.openxmlformats.org/officeDocument/2006/relationships/image" Target="../media/image70.jpeg"/><Relationship Id="rId5" Type="http://schemas.openxmlformats.org/officeDocument/2006/relationships/hyperlink" Target="file:///\\localhost\upload.wikimedia.org\wikipedia\commons\3\3e\Rabbit-erosion.jpg" TargetMode="External"/><Relationship Id="rId4" Type="http://schemas.openxmlformats.org/officeDocument/2006/relationships/image" Target="../media/image69.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hyperlink" Target="http://www.adaptationcommunity.net/" TargetMode="External"/><Relationship Id="rId2" Type="http://schemas.openxmlformats.org/officeDocument/2006/relationships/notesSlide" Target="../notesSlides/notesSlide4.xml"/><Relationship Id="rId1" Type="http://schemas.openxmlformats.org/officeDocument/2006/relationships/slideLayout" Target="../slideLayouts/slideLayout42.xml"/><Relationship Id="rId4" Type="http://schemas.openxmlformats.org/officeDocument/2006/relationships/image" Target="../media/image14.jp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2.xml"/><Relationship Id="rId1" Type="http://schemas.openxmlformats.org/officeDocument/2006/relationships/slideLayout" Target="../slideLayouts/slideLayout3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3.xml"/><Relationship Id="rId1" Type="http://schemas.openxmlformats.org/officeDocument/2006/relationships/slideLayout" Target="../slideLayouts/slideLayout38.xml"/><Relationship Id="rId4" Type="http://schemas.openxmlformats.org/officeDocument/2006/relationships/image" Target="../media/image77.jpeg"/></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hyperlink" Target="http://www.adaptationcommunity.net/" TargetMode="External"/><Relationship Id="rId2" Type="http://schemas.openxmlformats.org/officeDocument/2006/relationships/notesSlide" Target="../notesSlides/notesSlide45.xml"/><Relationship Id="rId1" Type="http://schemas.openxmlformats.org/officeDocument/2006/relationships/slideLayout" Target="../slideLayouts/slideLayout38.xml"/><Relationship Id="rId4" Type="http://schemas.openxmlformats.org/officeDocument/2006/relationships/image" Target="../media/image78.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47.xml"/><Relationship Id="rId1" Type="http://schemas.openxmlformats.org/officeDocument/2006/relationships/slideLayout" Target="../slideLayouts/slideLayout38.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9.xml"/><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3.xml"/><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4.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2.xml"/><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3.xml"/><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7.xml"/><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8.xml"/><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9.xml"/><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8.xml"/></Relationships>
</file>

<file path=ppt/slides/_rels/slide7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72.xml"/><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3.xml"/><Relationship Id="rId1" Type="http://schemas.openxmlformats.org/officeDocument/2006/relationships/slideLayout" Target="../slideLayouts/slideLayout38.xml"/><Relationship Id="rId5" Type="http://schemas.openxmlformats.org/officeDocument/2006/relationships/image" Target="../media/image88.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4.xml"/><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notesSlide" Target="../notesSlides/notesSlide75.xml"/><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8.xml"/></Relationships>
</file>

<file path=ppt/slides/_rels/slide8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9.xml"/><Relationship Id="rId1" Type="http://schemas.openxmlformats.org/officeDocument/2006/relationships/slideLayout" Target="../slideLayouts/slideLayout3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4.xml"/></Relationships>
</file>

<file path=ppt/slides/_rels/slide8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1.xml"/><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2.xml"/><Relationship Id="rId1" Type="http://schemas.openxmlformats.org/officeDocument/2006/relationships/slideLayout" Target="../slideLayouts/slideLayout38.xml"/><Relationship Id="rId4" Type="http://schemas.openxmlformats.org/officeDocument/2006/relationships/image" Target="../media/image9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8.xm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4.xml"/><Relationship Id="rId1" Type="http://schemas.openxmlformats.org/officeDocument/2006/relationships/slideLayout" Target="../slideLayouts/slideLayout38.xml"/></Relationships>
</file>

<file path=ppt/slides/_rels/slide9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5.xml"/><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2.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8.xml"/><Relationship Id="rId1" Type="http://schemas.openxmlformats.org/officeDocument/2006/relationships/slideLayout" Target="../slideLayouts/slideLayout3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89.xml"/><Relationship Id="rId1" Type="http://schemas.openxmlformats.org/officeDocument/2006/relationships/slideLayout" Target="../slideLayouts/slideLayout38.xml"/><Relationship Id="rId4" Type="http://schemas.openxmlformats.org/officeDocument/2006/relationships/image" Target="../media/image93.png"/></Relationships>
</file>

<file path=ppt/slides/_rels/slide98.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90.xml"/><Relationship Id="rId1" Type="http://schemas.openxmlformats.org/officeDocument/2006/relationships/slideLayout" Target="../slideLayouts/slideLayout3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Untertitel 5"/>
          <p:cNvSpPr>
            <a:spLocks noGrp="1"/>
          </p:cNvSpPr>
          <p:nvPr>
            <p:ph type="subTitle" sz="quarter" idx="1"/>
          </p:nvPr>
        </p:nvSpPr>
        <p:spPr/>
        <p:txBody>
          <a:bodyPr/>
          <a:lstStyle/>
          <a:p>
            <a:r>
              <a:rPr lang="es-ES_tradnl" dirty="0" smtClean="0"/>
              <a:t>Módulos </a:t>
            </a:r>
          </a:p>
          <a:p>
            <a:r>
              <a:rPr lang="es-ES_tradnl" b="1" dirty="0" smtClean="0"/>
              <a:t>Monitoreo y Evaluación (M&amp;E)</a:t>
            </a:r>
          </a:p>
          <a:p>
            <a:endParaRPr lang="es-ES_tradnl" dirty="0" smtClean="0"/>
          </a:p>
        </p:txBody>
      </p:sp>
      <p:sp>
        <p:nvSpPr>
          <p:cNvPr id="17410" name="Titel 1"/>
          <p:cNvSpPr>
            <a:spLocks noGrp="1"/>
          </p:cNvSpPr>
          <p:nvPr>
            <p:ph type="ctrTitle" sz="quarter"/>
          </p:nvPr>
        </p:nvSpPr>
        <p:spPr>
          <a:xfrm>
            <a:off x="688770" y="1743075"/>
            <a:ext cx="7968342" cy="1143000"/>
          </a:xfrm>
        </p:spPr>
        <p:txBody>
          <a:bodyPr/>
          <a:lstStyle/>
          <a:p>
            <a:r>
              <a:rPr lang="es-ES_tradnl" sz="3200" b="1" smtClean="0">
                <a:solidFill>
                  <a:srgbClr val="669900"/>
                </a:solidFill>
              </a:rPr>
              <a:t>Integrando la Adaptación al Cambio Climático en la Planificación al Desarrollo</a:t>
            </a:r>
            <a:endParaRPr lang="es-ES_tradnl" sz="3200" b="1">
              <a:solidFill>
                <a:srgbClr val="669900"/>
              </a:solidFill>
            </a:endParaRPr>
          </a:p>
        </p:txBody>
      </p:sp>
      <p:pic>
        <p:nvPicPr>
          <p:cNvPr id="17412" name="Grafik 4" descr="titelbars.tif"/>
          <p:cNvPicPr>
            <a:picLocks noChangeAspect="1"/>
          </p:cNvPicPr>
          <p:nvPr/>
        </p:nvPicPr>
        <p:blipFill>
          <a:blip r:embed="rId3">
            <a:extLst>
              <a:ext uri="{28A0092B-C50C-407E-A947-70E740481C1C}">
                <a14:useLocalDpi xmlns:a14="http://schemas.microsoft.com/office/drawing/2010/main" val="0"/>
              </a:ext>
            </a:extLst>
          </a:blip>
          <a:srcRect l="-2812" r="8638" b="45680"/>
          <a:stretch>
            <a:fillRect/>
          </a:stretch>
        </p:blipFill>
        <p:spPr bwMode="auto">
          <a:xfrm>
            <a:off x="4722813" y="3132138"/>
            <a:ext cx="4567237"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p:nvPr/>
        </p:nvSpPr>
        <p:spPr bwMode="auto">
          <a:xfrm>
            <a:off x="4722813" y="5389746"/>
            <a:ext cx="989218" cy="128418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1800" b="0" i="0" u="none" strike="noStrike" cap="none" normalizeH="0" baseline="0" smtClean="0">
              <a:ln>
                <a:noFill/>
              </a:ln>
              <a:solidFill>
                <a:schemeClr val="tx2"/>
              </a:solidFill>
              <a:effectLst/>
              <a:latin typeface="Arial" charset="0"/>
            </a:endParaRPr>
          </a:p>
        </p:txBody>
      </p:sp>
      <p:grpSp>
        <p:nvGrpSpPr>
          <p:cNvPr id="2" name="Gruppieren 1"/>
          <p:cNvGrpSpPr/>
          <p:nvPr/>
        </p:nvGrpSpPr>
        <p:grpSpPr>
          <a:xfrm>
            <a:off x="152559" y="5111438"/>
            <a:ext cx="4289690" cy="1305269"/>
            <a:chOff x="232069" y="5238654"/>
            <a:chExt cx="4289690" cy="1305269"/>
          </a:xfrm>
        </p:grpSpPr>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6404"/>
            <a:stretch/>
          </p:blipFill>
          <p:spPr bwMode="auto">
            <a:xfrm>
              <a:off x="2625346" y="5530419"/>
              <a:ext cx="1896413" cy="939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6640" r="7849" b="10290"/>
            <a:stretch/>
          </p:blipFill>
          <p:spPr bwMode="auto">
            <a:xfrm>
              <a:off x="232069" y="5238654"/>
              <a:ext cx="2549490" cy="1305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a:xfrm>
            <a:off x="325438" y="1175654"/>
            <a:ext cx="8342312" cy="615109"/>
          </a:xfrm>
        </p:spPr>
        <p:txBody>
          <a:bodyPr/>
          <a:lstStyle/>
          <a:p>
            <a:pPr algn="ctr"/>
            <a:r>
              <a:rPr lang="es-ES_tradnl" b="1" smtClean="0">
                <a:solidFill>
                  <a:srgbClr val="669900"/>
                </a:solidFill>
              </a:rPr>
              <a:t>Revisión de los módulos de M&amp;E</a:t>
            </a:r>
            <a:endParaRPr lang="es-ES_tradnl" b="1">
              <a:solidFill>
                <a:srgbClr val="669900"/>
              </a:solidFill>
            </a:endParaRPr>
          </a:p>
        </p:txBody>
      </p:sp>
      <p:sp>
        <p:nvSpPr>
          <p:cNvPr id="13" name="Textfeld 12"/>
          <p:cNvSpPr txBox="1"/>
          <p:nvPr/>
        </p:nvSpPr>
        <p:spPr>
          <a:xfrm>
            <a:off x="914400" y="1652624"/>
            <a:ext cx="7391400" cy="938719"/>
          </a:xfrm>
          <a:prstGeom prst="rect">
            <a:avLst/>
          </a:prstGeom>
          <a:solidFill>
            <a:sysClr val="window" lastClr="FFFFFF"/>
          </a:solidFill>
          <a:ln w="25400" cap="flat" cmpd="sng" algn="ctr">
            <a:solidFill>
              <a:srgbClr val="9BBB59"/>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s-ES_tradnl" sz="1800" b="0" i="0" u="none" strike="noStrike" kern="0" cap="none" spc="0" normalizeH="0" baseline="0" dirty="0" smtClean="0">
                <a:ln>
                  <a:noFill/>
                </a:ln>
                <a:solidFill>
                  <a:prstClr val="black"/>
                </a:solidFill>
                <a:effectLst/>
                <a:uLnTx/>
                <a:uFillTx/>
                <a:latin typeface="Calibri"/>
              </a:rPr>
              <a:t>M6: </a:t>
            </a:r>
            <a:r>
              <a:rPr kumimoji="0" lang="es-ES_tradnl" sz="1800" b="0" i="0" u="none" strike="noStrike" kern="0" cap="none" spc="0" normalizeH="0" baseline="0" dirty="0" err="1" smtClean="0">
                <a:ln>
                  <a:noFill/>
                </a:ln>
                <a:solidFill>
                  <a:prstClr val="black"/>
                </a:solidFill>
                <a:effectLst/>
                <a:uLnTx/>
                <a:uFillTx/>
                <a:latin typeface="Calibri"/>
              </a:rPr>
              <a:t>Introduction</a:t>
            </a:r>
            <a:r>
              <a:rPr kumimoji="0" lang="es-ES_tradnl" sz="1800" b="0" i="0" u="none" strike="noStrike" kern="0" cap="none" spc="0" normalizeH="0" baseline="0" dirty="0" smtClean="0">
                <a:ln>
                  <a:noFill/>
                </a:ln>
                <a:solidFill>
                  <a:prstClr val="black"/>
                </a:solidFill>
                <a:effectLst/>
                <a:uLnTx/>
                <a:uFillTx/>
                <a:latin typeface="Calibri"/>
              </a:rPr>
              <a:t> to  </a:t>
            </a:r>
            <a:r>
              <a:rPr kumimoji="0" lang="es-ES_tradnl" sz="1800" b="0" i="0" u="none" strike="noStrike" kern="0" cap="none" spc="0" normalizeH="0" baseline="0" dirty="0" err="1" smtClean="0">
                <a:ln>
                  <a:noFill/>
                </a:ln>
                <a:solidFill>
                  <a:prstClr val="black"/>
                </a:solidFill>
                <a:effectLst/>
                <a:uLnTx/>
                <a:uFillTx/>
                <a:latin typeface="Calibri"/>
              </a:rPr>
              <a:t>adaptation</a:t>
            </a:r>
            <a:r>
              <a:rPr kumimoji="0" lang="es-ES_tradnl" sz="1800" b="0" i="0" u="none" strike="noStrike" kern="0" cap="none" spc="0" normalizeH="0" baseline="0" dirty="0" smtClean="0">
                <a:ln>
                  <a:noFill/>
                </a:ln>
                <a:solidFill>
                  <a:prstClr val="black"/>
                </a:solidFill>
                <a:effectLst/>
                <a:uLnTx/>
                <a:uFillTx/>
                <a:latin typeface="Calibri"/>
              </a:rPr>
              <a:t> M&amp;E</a:t>
            </a:r>
          </a:p>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600" b="0" i="0" u="none" strike="noStrike" kern="0" cap="none" spc="0" normalizeH="0" baseline="0" dirty="0" smtClean="0">
                <a:ln>
                  <a:noFill/>
                </a:ln>
                <a:solidFill>
                  <a:prstClr val="black"/>
                </a:solidFill>
                <a:effectLst/>
                <a:uLnTx/>
                <a:uFillTx/>
                <a:latin typeface="Calibri"/>
              </a:rPr>
              <a:t>1) Introducción a cambio climático y adaptación</a:t>
            </a:r>
          </a:p>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600" b="0" i="0" u="none" strike="noStrike" kern="0" cap="none" spc="0" normalizeH="0" baseline="0" dirty="0" smtClean="0">
                <a:ln>
                  <a:noFill/>
                </a:ln>
                <a:solidFill>
                  <a:prstClr val="black"/>
                </a:solidFill>
                <a:effectLst/>
                <a:uLnTx/>
                <a:uFillTx/>
                <a:latin typeface="Calibri"/>
              </a:rPr>
              <a:t>2) Lógica, propósitos</a:t>
            </a:r>
            <a:r>
              <a:rPr kumimoji="0" lang="es-ES_tradnl" sz="1600" b="0" i="0" u="none" strike="noStrike" kern="0" cap="none" spc="0" normalizeH="0" dirty="0" smtClean="0">
                <a:ln>
                  <a:noFill/>
                </a:ln>
                <a:solidFill>
                  <a:prstClr val="black"/>
                </a:solidFill>
                <a:effectLst/>
                <a:uLnTx/>
                <a:uFillTx/>
                <a:latin typeface="Calibri"/>
              </a:rPr>
              <a:t> y retos del </a:t>
            </a:r>
            <a:r>
              <a:rPr kumimoji="0" lang="es-ES_tradnl" sz="1600" b="0" i="0" u="none" strike="noStrike" kern="0" cap="none" spc="0" normalizeH="0" baseline="0" dirty="0" smtClean="0">
                <a:ln>
                  <a:noFill/>
                </a:ln>
                <a:solidFill>
                  <a:prstClr val="black"/>
                </a:solidFill>
                <a:effectLst/>
                <a:uLnTx/>
                <a:uFillTx/>
                <a:latin typeface="Calibri"/>
              </a:rPr>
              <a:t>M&amp;E de adaptación</a:t>
            </a:r>
          </a:p>
        </p:txBody>
      </p:sp>
      <p:sp>
        <p:nvSpPr>
          <p:cNvPr id="14" name="Textfeld 13"/>
          <p:cNvSpPr txBox="1"/>
          <p:nvPr/>
        </p:nvSpPr>
        <p:spPr>
          <a:xfrm>
            <a:off x="914400" y="2732744"/>
            <a:ext cx="3585592" cy="2631490"/>
          </a:xfrm>
          <a:prstGeom prst="rect">
            <a:avLst/>
          </a:prstGeom>
          <a:solidFill>
            <a:sysClr val="window" lastClr="FFFFFF"/>
          </a:solidFill>
          <a:ln w="25400" cap="flat" cmpd="sng" algn="ctr">
            <a:solidFill>
              <a:srgbClr val="C0504D"/>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es-ES_tradnl" sz="1800" b="0" i="0" u="none" strike="noStrike" kern="0" cap="none" spc="0" normalizeH="0" baseline="0" dirty="0" smtClean="0">
                <a:ln>
                  <a:noFill/>
                </a:ln>
                <a:solidFill>
                  <a:prstClr val="black"/>
                </a:solidFill>
                <a:effectLst/>
                <a:uLnTx/>
                <a:uFillTx/>
                <a:latin typeface="Calibri"/>
              </a:rPr>
              <a:t>M6a: M&amp;E at </a:t>
            </a:r>
            <a:r>
              <a:rPr kumimoji="0" lang="es-ES_tradnl" sz="1800" b="0" i="0" u="none" strike="noStrike" kern="0" cap="none" spc="0" normalizeH="0" baseline="0" dirty="0" err="1" smtClean="0">
                <a:ln>
                  <a:noFill/>
                </a:ln>
                <a:solidFill>
                  <a:srgbClr val="C00000"/>
                </a:solidFill>
                <a:effectLst/>
                <a:uLnTx/>
                <a:uFillTx/>
                <a:latin typeface="Calibri"/>
              </a:rPr>
              <a:t>national</a:t>
            </a:r>
            <a:r>
              <a:rPr kumimoji="0" lang="es-ES_tradnl" sz="1800" b="0" i="0" u="none" strike="noStrike" kern="0" cap="none" spc="0" normalizeH="0" baseline="0" dirty="0" smtClean="0">
                <a:ln>
                  <a:noFill/>
                </a:ln>
                <a:solidFill>
                  <a:prstClr val="black"/>
                </a:solidFill>
                <a:effectLst/>
                <a:uLnTx/>
                <a:uFillTx/>
                <a:latin typeface="Calibri"/>
              </a:rPr>
              <a:t> </a:t>
            </a:r>
            <a:r>
              <a:rPr kumimoji="0" lang="es-ES_tradnl" sz="1800" b="0" i="0" u="none" strike="noStrike" kern="0" cap="none" spc="0" normalizeH="0" baseline="0" dirty="0" err="1" smtClean="0">
                <a:ln>
                  <a:noFill/>
                </a:ln>
                <a:solidFill>
                  <a:prstClr val="black"/>
                </a:solidFill>
                <a:effectLst/>
                <a:uLnTx/>
                <a:uFillTx/>
                <a:latin typeface="Calibri"/>
              </a:rPr>
              <a:t>level</a:t>
            </a:r>
            <a:endParaRPr kumimoji="0" lang="es-ES_tradnl" sz="1600" b="0" i="0" u="none" strike="noStrike" kern="0" cap="none" spc="0" normalizeH="0" baseline="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600" b="0" i="0" u="none" strike="noStrike" kern="0" cap="none" spc="0" normalizeH="0" baseline="0" dirty="0" smtClean="0">
                <a:ln>
                  <a:noFill/>
                </a:ln>
                <a:solidFill>
                  <a:prstClr val="black"/>
                </a:solidFill>
                <a:effectLst/>
                <a:uLnTx/>
                <a:uFillTx/>
                <a:latin typeface="Calibri"/>
              </a:rPr>
              <a:t>3) Contexto: </a:t>
            </a:r>
            <a:r>
              <a:rPr kumimoji="0" lang="es-ES_tradnl" sz="1600" b="0" i="0" u="none" strike="noStrike" kern="0" cap="none" spc="0" normalizeH="0" baseline="0" dirty="0" err="1" smtClean="0">
                <a:ln>
                  <a:noFill/>
                </a:ln>
                <a:solidFill>
                  <a:prstClr val="black"/>
                </a:solidFill>
                <a:effectLst/>
                <a:uLnTx/>
                <a:uFillTx/>
                <a:latin typeface="Calibri"/>
              </a:rPr>
              <a:t>pol</a:t>
            </a:r>
            <a:r>
              <a:rPr kumimoji="0" lang="es-ES" sz="1600" b="0" i="0" u="none" strike="noStrike" kern="0" cap="none" spc="0" normalizeH="0" baseline="0" dirty="0" err="1" smtClean="0">
                <a:ln>
                  <a:noFill/>
                </a:ln>
                <a:solidFill>
                  <a:prstClr val="black"/>
                </a:solidFill>
                <a:effectLst/>
                <a:uLnTx/>
                <a:uFillTx/>
                <a:latin typeface="Calibri"/>
              </a:rPr>
              <a:t>ítica</a:t>
            </a:r>
            <a:r>
              <a:rPr kumimoji="0" lang="es-ES" sz="1600" b="0" i="0" u="none" strike="noStrike" kern="0" cap="none" spc="0" normalizeH="0" baseline="0" dirty="0" smtClean="0">
                <a:ln>
                  <a:noFill/>
                </a:ln>
                <a:solidFill>
                  <a:prstClr val="black"/>
                </a:solidFill>
                <a:effectLst/>
                <a:uLnTx/>
                <a:uFillTx/>
                <a:latin typeface="Calibri"/>
              </a:rPr>
              <a:t>, propósito</a:t>
            </a:r>
            <a:r>
              <a:rPr kumimoji="0" lang="es-ES" sz="1600" b="0" i="0" u="none" strike="noStrike" kern="0" cap="none" spc="0" normalizeH="0" dirty="0" smtClean="0">
                <a:ln>
                  <a:noFill/>
                </a:ln>
                <a:solidFill>
                  <a:prstClr val="black"/>
                </a:solidFill>
                <a:effectLst/>
                <a:uLnTx/>
                <a:uFillTx/>
                <a:latin typeface="Calibri"/>
              </a:rPr>
              <a:t> y escala</a:t>
            </a:r>
            <a:endParaRPr kumimoji="0" lang="es-ES_tradnl" sz="1600" b="0" i="0" u="none" strike="noStrike" kern="0" cap="none" spc="0" normalizeH="0" baseline="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600" b="0" i="0" u="none" strike="noStrike" kern="0" cap="none" spc="0" normalizeH="0" baseline="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600" b="0" i="0" u="none" strike="noStrike" kern="0" cap="none" spc="0" normalizeH="0" baseline="0" dirty="0" smtClean="0">
                <a:ln>
                  <a:noFill/>
                </a:ln>
                <a:solidFill>
                  <a:prstClr val="black"/>
                </a:solidFill>
                <a:effectLst/>
                <a:uLnTx/>
                <a:uFillTx/>
                <a:latin typeface="Calibri"/>
              </a:rPr>
              <a:t>4) Contenido: enfoque e indicadores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600" b="0" i="0" u="none" strike="noStrike" kern="0" cap="none" spc="0" normalizeH="0" baseline="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600" b="0" i="0" u="none" strike="noStrike" kern="0" cap="none" spc="0" normalizeH="0" baseline="0" dirty="0" smtClean="0">
                <a:ln>
                  <a:noFill/>
                </a:ln>
                <a:solidFill>
                  <a:prstClr val="black"/>
                </a:solidFill>
                <a:effectLst/>
                <a:uLnTx/>
                <a:uFillTx/>
                <a:latin typeface="Calibri"/>
              </a:rPr>
              <a:t>5) Contenido: control de calidad de indicadores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400" b="0" i="0" u="none" strike="noStrike" kern="0" cap="none" spc="0" normalizeH="0" baseline="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600" b="0" i="0" u="none" strike="noStrike" kern="0" cap="none" spc="0" normalizeH="0" baseline="0" dirty="0" smtClean="0">
                <a:ln>
                  <a:noFill/>
                </a:ln>
                <a:solidFill>
                  <a:prstClr val="black"/>
                </a:solidFill>
                <a:effectLst/>
                <a:uLnTx/>
                <a:uFillTx/>
                <a:latin typeface="Calibri"/>
              </a:rPr>
              <a:t>6) Puesta en funcionamiento </a:t>
            </a:r>
            <a:r>
              <a:rPr kumimoji="0" lang="es-ES_tradnl" sz="1600" b="0" i="0" u="none" strike="noStrike" kern="0" cap="none" spc="0" normalizeH="0" dirty="0" smtClean="0">
                <a:ln>
                  <a:noFill/>
                </a:ln>
                <a:solidFill>
                  <a:prstClr val="black"/>
                </a:solidFill>
                <a:effectLst/>
                <a:uLnTx/>
                <a:uFillTx/>
                <a:latin typeface="Calibri"/>
              </a:rPr>
              <a:t>de </a:t>
            </a:r>
            <a:r>
              <a:rPr kumimoji="0" lang="es-ES_tradnl" sz="1600" b="0" i="0" u="none" strike="noStrike" kern="0" cap="none" spc="0" normalizeH="0" baseline="0" dirty="0" smtClean="0">
                <a:ln>
                  <a:noFill/>
                </a:ln>
                <a:solidFill>
                  <a:prstClr val="black"/>
                </a:solidFill>
                <a:effectLst/>
                <a:uLnTx/>
                <a:uFillTx/>
                <a:latin typeface="Calibri"/>
              </a:rPr>
              <a:t>M&amp;E existentes</a:t>
            </a:r>
          </a:p>
        </p:txBody>
      </p:sp>
      <p:sp>
        <p:nvSpPr>
          <p:cNvPr id="15" name="Textfeld 14"/>
          <p:cNvSpPr txBox="1"/>
          <p:nvPr/>
        </p:nvSpPr>
        <p:spPr>
          <a:xfrm>
            <a:off x="4728974" y="2732745"/>
            <a:ext cx="3576825" cy="1815882"/>
          </a:xfrm>
          <a:prstGeom prst="rect">
            <a:avLst/>
          </a:prstGeom>
          <a:solidFill>
            <a:sysClr val="window" lastClr="FFFFFF"/>
          </a:solidFill>
          <a:ln w="25400" cap="flat" cmpd="sng" algn="ctr">
            <a:solidFill>
              <a:srgbClr val="4F81BD"/>
            </a:solid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600" b="0" i="0" u="none" strike="noStrike" kern="0" cap="none" spc="0" normalizeH="0" baseline="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600" b="0" i="0" u="none" strike="noStrike" kern="0" cap="none" spc="0" normalizeH="0" baseline="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600" b="0" i="0" u="none" strike="noStrike" kern="0" cap="none" spc="0" normalizeH="0" baseline="0" dirty="0" smtClean="0">
                <a:ln>
                  <a:noFill/>
                </a:ln>
                <a:solidFill>
                  <a:prstClr val="black"/>
                </a:solidFill>
                <a:effectLst/>
                <a:uLnTx/>
                <a:uFillTx/>
                <a:latin typeface="Calibri"/>
              </a:rPr>
              <a:t>9) Diseñar proyectos de adaptación</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600" b="0" i="0" u="none" strike="noStrike" kern="0" cap="none" spc="0" normalizeH="0" baseline="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600" b="0" i="0" u="none" strike="noStrike" kern="0" cap="none" spc="0" normalizeH="0" baseline="0" dirty="0" smtClean="0">
                <a:ln>
                  <a:noFill/>
                </a:ln>
                <a:solidFill>
                  <a:prstClr val="black"/>
                </a:solidFill>
                <a:effectLst/>
                <a:uLnTx/>
                <a:uFillTx/>
                <a:latin typeface="Calibri"/>
              </a:rPr>
              <a:t>10) Desarrollar cadenas de resultado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600" b="0" i="0" u="none" strike="noStrike" kern="0" cap="none" spc="0" normalizeH="0" baseline="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600" b="0" i="0" u="none" strike="noStrike" kern="0" cap="none" spc="0" normalizeH="0" baseline="0" dirty="0" smtClean="0">
                <a:ln>
                  <a:noFill/>
                </a:ln>
                <a:solidFill>
                  <a:prstClr val="black"/>
                </a:solidFill>
                <a:effectLst/>
                <a:uLnTx/>
                <a:uFillTx/>
                <a:latin typeface="Calibri"/>
              </a:rPr>
              <a:t>11) Formular indicadores</a:t>
            </a:r>
          </a:p>
        </p:txBody>
      </p:sp>
      <p:sp>
        <p:nvSpPr>
          <p:cNvPr id="16" name="Textfeld 15"/>
          <p:cNvSpPr txBox="1"/>
          <p:nvPr/>
        </p:nvSpPr>
        <p:spPr>
          <a:xfrm>
            <a:off x="1318681" y="5745435"/>
            <a:ext cx="6552728" cy="938719"/>
          </a:xfrm>
          <a:prstGeom prst="rect">
            <a:avLst/>
          </a:prstGeom>
          <a:solidFill>
            <a:sysClr val="window" lastClr="FFFFFF"/>
          </a:solidFill>
          <a:ln w="25400" cap="flat" cmpd="sng" algn="ctr">
            <a:solidFill>
              <a:srgbClr val="F79646"/>
            </a:solid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s-ES_tradnl" sz="1800" b="0" i="0" u="none" strike="noStrike" kern="0" cap="none" spc="0" normalizeH="0" baseline="0" dirty="0" err="1" smtClean="0">
                <a:ln>
                  <a:noFill/>
                </a:ln>
                <a:solidFill>
                  <a:prstClr val="black"/>
                </a:solidFill>
                <a:effectLst/>
                <a:uLnTx/>
                <a:uFillTx/>
                <a:latin typeface="Calibri"/>
              </a:rPr>
              <a:t>Examples</a:t>
            </a:r>
            <a:r>
              <a:rPr kumimoji="0" lang="es-ES_tradnl" sz="1800" b="0" i="0" u="none" strike="noStrike" kern="0" cap="none" spc="0" normalizeH="0" baseline="0" dirty="0" smtClean="0">
                <a:ln>
                  <a:noFill/>
                </a:ln>
                <a:solidFill>
                  <a:prstClr val="black"/>
                </a:solidFill>
                <a:effectLst/>
                <a:uLnTx/>
                <a:uFillTx/>
                <a:latin typeface="Calibri"/>
              </a:rPr>
              <a:t> and </a:t>
            </a:r>
            <a:r>
              <a:rPr kumimoji="0" lang="es-ES_tradnl" sz="1800" b="0" i="0" u="none" strike="noStrike" kern="0" cap="none" spc="0" normalizeH="0" baseline="0" dirty="0" err="1" smtClean="0">
                <a:ln>
                  <a:noFill/>
                </a:ln>
                <a:solidFill>
                  <a:prstClr val="black"/>
                </a:solidFill>
                <a:effectLst/>
                <a:uLnTx/>
                <a:uFillTx/>
                <a:latin typeface="Calibri"/>
              </a:rPr>
              <a:t>application</a:t>
            </a:r>
            <a:r>
              <a:rPr kumimoji="0" lang="es-ES_tradnl" sz="1800" b="0" i="0" u="none" strike="noStrike" kern="0" cap="none" spc="0" normalizeH="0" baseline="0" dirty="0" smtClean="0">
                <a:ln>
                  <a:noFill/>
                </a:ln>
                <a:solidFill>
                  <a:prstClr val="black"/>
                </a:solidFill>
                <a:effectLst/>
                <a:uLnTx/>
                <a:uFillTx/>
                <a:latin typeface="Calibri"/>
              </a:rPr>
              <a:t> to </a:t>
            </a:r>
            <a:r>
              <a:rPr kumimoji="0" lang="es-ES_tradnl" sz="1800" b="0" i="0" u="none" strike="noStrike" kern="0" cap="none" spc="0" normalizeH="0" baseline="0" dirty="0" err="1" smtClean="0">
                <a:ln>
                  <a:noFill/>
                </a:ln>
                <a:solidFill>
                  <a:prstClr val="black"/>
                </a:solidFill>
                <a:effectLst/>
                <a:uLnTx/>
                <a:uFillTx/>
                <a:latin typeface="Calibri"/>
              </a:rPr>
              <a:t>practicse</a:t>
            </a:r>
            <a:endParaRPr kumimoji="0" lang="es-ES_tradnl" sz="1800" b="0" i="0" u="none" strike="noStrike" kern="0" cap="none" spc="0" normalizeH="0" baseline="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600" b="0" i="0" u="none" strike="noStrike" kern="0" cap="none" spc="0" normalizeH="0" baseline="0" dirty="0" smtClean="0">
                <a:ln>
                  <a:noFill/>
                </a:ln>
                <a:solidFill>
                  <a:prstClr val="black"/>
                </a:solidFill>
                <a:effectLst/>
                <a:uLnTx/>
                <a:uFillTx/>
                <a:latin typeface="Calibri"/>
              </a:rPr>
              <a:t>7/12) Ejemplo</a:t>
            </a:r>
            <a:r>
              <a:rPr lang="es-ES_tradnl" sz="1600" b="0" kern="0" dirty="0" smtClean="0">
                <a:solidFill>
                  <a:prstClr val="black"/>
                </a:solidFill>
                <a:latin typeface="Calibri"/>
              </a:rPr>
              <a:t>s de casos reales</a:t>
            </a:r>
            <a:endParaRPr kumimoji="0" lang="es-ES_tradnl" sz="1600" b="0" i="0" u="none" strike="noStrike" kern="0" cap="none" spc="0" normalizeH="0" baseline="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1600" b="0" i="0" u="none" strike="noStrike" kern="0" cap="none" spc="0" normalizeH="0" baseline="0" dirty="0" smtClean="0">
                <a:ln>
                  <a:noFill/>
                </a:ln>
                <a:solidFill>
                  <a:prstClr val="black"/>
                </a:solidFill>
                <a:effectLst/>
                <a:uLnTx/>
                <a:uFillTx/>
                <a:latin typeface="Calibri"/>
              </a:rPr>
              <a:t>8/13) Aplicación en el contexto de trabajo de los participantes</a:t>
            </a:r>
          </a:p>
        </p:txBody>
      </p:sp>
      <p:sp>
        <p:nvSpPr>
          <p:cNvPr id="17" name="Textfeld 16"/>
          <p:cNvSpPr txBox="1"/>
          <p:nvPr/>
        </p:nvSpPr>
        <p:spPr>
          <a:xfrm>
            <a:off x="914400" y="2743850"/>
            <a:ext cx="3585592" cy="400110"/>
          </a:xfrm>
          <a:prstGeom prst="rect">
            <a:avLst/>
          </a:prstGeom>
          <a:solidFill>
            <a:srgbClr val="C0504D"/>
          </a:solidFill>
          <a:ln w="25400" cap="flat" cmpd="sng" algn="ctr">
            <a:no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s-ES_tradnl" sz="2000" i="0" u="none" strike="noStrike" kern="0" cap="none" spc="0" normalizeH="0" baseline="0" smtClean="0">
                <a:ln>
                  <a:noFill/>
                </a:ln>
                <a:solidFill>
                  <a:prstClr val="white"/>
                </a:solidFill>
                <a:effectLst/>
                <a:uLnTx/>
                <a:uFillTx/>
                <a:latin typeface="Calibri"/>
              </a:rPr>
              <a:t>M6a: M&amp;E a nivel nacional</a:t>
            </a:r>
          </a:p>
        </p:txBody>
      </p:sp>
      <p:sp>
        <p:nvSpPr>
          <p:cNvPr id="18" name="Textfeld 17"/>
          <p:cNvSpPr txBox="1"/>
          <p:nvPr/>
        </p:nvSpPr>
        <p:spPr>
          <a:xfrm>
            <a:off x="4732783" y="2749399"/>
            <a:ext cx="3573016" cy="400110"/>
          </a:xfrm>
          <a:prstGeom prst="rect">
            <a:avLst/>
          </a:prstGeom>
          <a:solidFill>
            <a:srgbClr val="4F81BD"/>
          </a:solidFill>
          <a:ln w="25400" cap="flat" cmpd="sng" algn="ctr">
            <a:no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s-ES_tradnl" sz="2000" i="0" u="none" strike="noStrike" kern="0" cap="none" spc="0" normalizeH="0" baseline="0" smtClean="0">
                <a:ln>
                  <a:noFill/>
                </a:ln>
                <a:solidFill>
                  <a:prstClr val="white"/>
                </a:solidFill>
                <a:effectLst/>
                <a:uLnTx/>
                <a:uFillTx/>
                <a:latin typeface="Calibri"/>
              </a:rPr>
              <a:t>M6b: M&amp;E a nivel</a:t>
            </a:r>
            <a:r>
              <a:rPr kumimoji="0" lang="es-ES_tradnl" sz="2000" i="0" u="none" strike="noStrike" kern="0" cap="none" spc="0" normalizeH="0" smtClean="0">
                <a:ln>
                  <a:noFill/>
                </a:ln>
                <a:solidFill>
                  <a:prstClr val="white"/>
                </a:solidFill>
                <a:effectLst/>
                <a:uLnTx/>
                <a:uFillTx/>
                <a:latin typeface="Calibri"/>
              </a:rPr>
              <a:t> de proyecto</a:t>
            </a:r>
            <a:endParaRPr kumimoji="0" lang="es-ES_tradnl" sz="2000" i="0" u="none" strike="noStrike" kern="0" cap="none" spc="0" normalizeH="0" baseline="0" smtClean="0">
              <a:ln>
                <a:noFill/>
              </a:ln>
              <a:solidFill>
                <a:prstClr val="white"/>
              </a:solidFill>
              <a:effectLst/>
              <a:uLnTx/>
              <a:uFillTx/>
              <a:latin typeface="Calibri"/>
            </a:endParaRPr>
          </a:p>
        </p:txBody>
      </p:sp>
      <p:sp>
        <p:nvSpPr>
          <p:cNvPr id="19" name="Textfeld 18"/>
          <p:cNvSpPr txBox="1"/>
          <p:nvPr/>
        </p:nvSpPr>
        <p:spPr>
          <a:xfrm>
            <a:off x="914400" y="1652624"/>
            <a:ext cx="7391400" cy="400110"/>
          </a:xfrm>
          <a:prstGeom prst="rect">
            <a:avLst/>
          </a:prstGeom>
          <a:solidFill>
            <a:srgbClr val="9BBB59"/>
          </a:solidFill>
          <a:ln w="25400" cap="flat" cmpd="sng" algn="ctr">
            <a:no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2000" i="0" u="none" strike="noStrike" kern="0" cap="none" spc="0" normalizeH="0" baseline="0" smtClean="0">
                <a:ln>
                  <a:noFill/>
                </a:ln>
                <a:solidFill>
                  <a:prstClr val="white"/>
                </a:solidFill>
                <a:effectLst/>
                <a:uLnTx/>
                <a:uFillTx/>
                <a:latin typeface="Calibri"/>
              </a:rPr>
              <a:t>M6: Introducción al M&amp;E de</a:t>
            </a:r>
            <a:r>
              <a:rPr kumimoji="0" lang="es-ES_tradnl" sz="2000" i="0" u="none" strike="noStrike" kern="0" cap="none" spc="0" normalizeH="0" smtClean="0">
                <a:ln>
                  <a:noFill/>
                </a:ln>
                <a:solidFill>
                  <a:prstClr val="white"/>
                </a:solidFill>
                <a:effectLst/>
                <a:uLnTx/>
                <a:uFillTx/>
                <a:latin typeface="Calibri"/>
              </a:rPr>
              <a:t> la adaptación</a:t>
            </a:r>
            <a:endParaRPr kumimoji="0" lang="es-ES_tradnl" sz="2000" i="0" u="none" strike="noStrike" kern="0" cap="none" spc="0" normalizeH="0" baseline="0" smtClean="0">
              <a:ln>
                <a:noFill/>
              </a:ln>
              <a:solidFill>
                <a:prstClr val="white"/>
              </a:solidFill>
              <a:effectLst/>
              <a:uLnTx/>
              <a:uFillTx/>
              <a:latin typeface="Calibri"/>
            </a:endParaRPr>
          </a:p>
        </p:txBody>
      </p:sp>
      <p:sp>
        <p:nvSpPr>
          <p:cNvPr id="20" name="Textfeld 19"/>
          <p:cNvSpPr txBox="1"/>
          <p:nvPr/>
        </p:nvSpPr>
        <p:spPr>
          <a:xfrm>
            <a:off x="1318681" y="5754204"/>
            <a:ext cx="6552728" cy="400110"/>
          </a:xfrm>
          <a:prstGeom prst="rect">
            <a:avLst/>
          </a:prstGeom>
          <a:solidFill>
            <a:srgbClr val="F79646"/>
          </a:solidFill>
          <a:ln w="25400" cap="flat" cmpd="sng" algn="ctr">
            <a:no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_tradnl" sz="2000" i="0" u="none" strike="noStrike" kern="0" cap="none" spc="0" normalizeH="0" baseline="0" dirty="0" smtClean="0">
                <a:ln>
                  <a:noFill/>
                </a:ln>
                <a:solidFill>
                  <a:prstClr val="white"/>
                </a:solidFill>
                <a:effectLst/>
                <a:uLnTx/>
                <a:uFillTx/>
                <a:latin typeface="Calibri"/>
              </a:rPr>
              <a:t>M6a/b: Ejemplos y aplicación práctica</a:t>
            </a:r>
          </a:p>
        </p:txBody>
      </p:sp>
      <p:sp>
        <p:nvSpPr>
          <p:cNvPr id="21" name="Pfeil nach unten 20"/>
          <p:cNvSpPr/>
          <p:nvPr/>
        </p:nvSpPr>
        <p:spPr>
          <a:xfrm>
            <a:off x="2496468" y="5469565"/>
            <a:ext cx="288032" cy="216024"/>
          </a:xfrm>
          <a:prstGeom prst="downArrow">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smtClean="0">
              <a:ln>
                <a:noFill/>
              </a:ln>
              <a:solidFill>
                <a:prstClr val="white"/>
              </a:solidFill>
              <a:effectLst/>
              <a:uLnTx/>
              <a:uFillTx/>
              <a:latin typeface="Calibri"/>
            </a:endParaRPr>
          </a:p>
        </p:txBody>
      </p:sp>
      <p:sp>
        <p:nvSpPr>
          <p:cNvPr id="22" name="Pfeil nach unten 21"/>
          <p:cNvSpPr/>
          <p:nvPr/>
        </p:nvSpPr>
        <p:spPr>
          <a:xfrm>
            <a:off x="2496468" y="3438433"/>
            <a:ext cx="288032" cy="216024"/>
          </a:xfrm>
          <a:prstGeom prst="downArrow">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smtClean="0">
              <a:ln>
                <a:noFill/>
              </a:ln>
              <a:solidFill>
                <a:prstClr val="white"/>
              </a:solidFill>
              <a:effectLst/>
              <a:uLnTx/>
              <a:uFillTx/>
              <a:latin typeface="Calibri"/>
            </a:endParaRPr>
          </a:p>
        </p:txBody>
      </p:sp>
      <p:sp>
        <p:nvSpPr>
          <p:cNvPr id="23" name="Pfeil nach unten 22"/>
          <p:cNvSpPr/>
          <p:nvPr/>
        </p:nvSpPr>
        <p:spPr>
          <a:xfrm>
            <a:off x="2496468" y="3922818"/>
            <a:ext cx="288032" cy="216024"/>
          </a:xfrm>
          <a:prstGeom prst="downArrow">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smtClean="0">
              <a:ln>
                <a:noFill/>
              </a:ln>
              <a:solidFill>
                <a:prstClr val="white"/>
              </a:solidFill>
              <a:effectLst/>
              <a:uLnTx/>
              <a:uFillTx/>
              <a:latin typeface="Calibri"/>
            </a:endParaRPr>
          </a:p>
        </p:txBody>
      </p:sp>
      <p:sp>
        <p:nvSpPr>
          <p:cNvPr id="24" name="Pfeil nach unten 23"/>
          <p:cNvSpPr/>
          <p:nvPr/>
        </p:nvSpPr>
        <p:spPr>
          <a:xfrm>
            <a:off x="6156176" y="5456362"/>
            <a:ext cx="288032" cy="216024"/>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smtClean="0">
              <a:ln>
                <a:noFill/>
              </a:ln>
              <a:solidFill>
                <a:prstClr val="white"/>
              </a:solidFill>
              <a:effectLst/>
              <a:uLnTx/>
              <a:uFillTx/>
              <a:latin typeface="Calibri"/>
            </a:endParaRPr>
          </a:p>
        </p:txBody>
      </p:sp>
      <p:sp>
        <p:nvSpPr>
          <p:cNvPr id="25" name="Pfeil nach unten 24"/>
          <p:cNvSpPr/>
          <p:nvPr/>
        </p:nvSpPr>
        <p:spPr>
          <a:xfrm>
            <a:off x="6156176" y="3538301"/>
            <a:ext cx="288032" cy="216024"/>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smtClean="0">
              <a:ln>
                <a:noFill/>
              </a:ln>
              <a:solidFill>
                <a:prstClr val="white"/>
              </a:solidFill>
              <a:effectLst/>
              <a:uLnTx/>
              <a:uFillTx/>
              <a:latin typeface="Calibri"/>
            </a:endParaRPr>
          </a:p>
        </p:txBody>
      </p:sp>
      <p:sp>
        <p:nvSpPr>
          <p:cNvPr id="26" name="Pfeil nach unten 25"/>
          <p:cNvSpPr/>
          <p:nvPr/>
        </p:nvSpPr>
        <p:spPr>
          <a:xfrm>
            <a:off x="2503984" y="4633643"/>
            <a:ext cx="288032" cy="216024"/>
          </a:xfrm>
          <a:prstGeom prst="downArrow">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smtClean="0">
              <a:ln>
                <a:noFill/>
              </a:ln>
              <a:solidFill>
                <a:prstClr val="white"/>
              </a:solidFill>
              <a:effectLst/>
              <a:uLnTx/>
              <a:uFillTx/>
              <a:latin typeface="Calibri"/>
            </a:endParaRPr>
          </a:p>
        </p:txBody>
      </p:sp>
      <p:sp>
        <p:nvSpPr>
          <p:cNvPr id="27" name="Pfeil nach unten 26"/>
          <p:cNvSpPr/>
          <p:nvPr/>
        </p:nvSpPr>
        <p:spPr>
          <a:xfrm>
            <a:off x="6156176" y="4043530"/>
            <a:ext cx="288032" cy="216024"/>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_tradnl" sz="1800" b="0" i="0" u="none" strike="noStrike" kern="0" cap="none" spc="0" normalizeH="0" baseline="0" smtClean="0">
              <a:ln>
                <a:noFill/>
              </a:ln>
              <a:solidFill>
                <a:prstClr val="white"/>
              </a:solidFill>
              <a:effectLst/>
              <a:uLnTx/>
              <a:uFillTx/>
              <a:latin typeface="Calibri"/>
            </a:endParaRPr>
          </a:p>
        </p:txBody>
      </p:sp>
      <p:sp>
        <p:nvSpPr>
          <p:cNvPr id="2" name="Marcador de fecha 1"/>
          <p:cNvSpPr>
            <a:spLocks noGrp="1"/>
          </p:cNvSpPr>
          <p:nvPr>
            <p:ph type="dt" sz="half" idx="11"/>
          </p:nvPr>
        </p:nvSpPr>
        <p:spPr/>
        <p:txBody>
          <a:bodyPr/>
          <a:lstStyle/>
          <a:p>
            <a:pPr>
              <a:defRPr/>
            </a:pPr>
            <a:fld id="{E2FF121B-9569-F14E-B82C-58753B778EF9}"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3076517135"/>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ihandform 1"/>
          <p:cNvSpPr/>
          <p:nvPr/>
        </p:nvSpPr>
        <p:spPr bwMode="auto">
          <a:xfrm>
            <a:off x="1828800" y="3493827"/>
            <a:ext cx="6045958" cy="1037827"/>
          </a:xfrm>
          <a:custGeom>
            <a:avLst/>
            <a:gdLst>
              <a:gd name="connsiteX0" fmla="*/ 0 w 6045958"/>
              <a:gd name="connsiteY0" fmla="*/ 150125 h 1037827"/>
              <a:gd name="connsiteX1" fmla="*/ 150125 w 6045958"/>
              <a:gd name="connsiteY1" fmla="*/ 122830 h 1037827"/>
              <a:gd name="connsiteX2" fmla="*/ 764275 w 6045958"/>
              <a:gd name="connsiteY2" fmla="*/ 109182 h 1037827"/>
              <a:gd name="connsiteX3" fmla="*/ 818866 w 6045958"/>
              <a:gd name="connsiteY3" fmla="*/ 95534 h 1037827"/>
              <a:gd name="connsiteX4" fmla="*/ 900752 w 6045958"/>
              <a:gd name="connsiteY4" fmla="*/ 68239 h 1037827"/>
              <a:gd name="connsiteX5" fmla="*/ 1187355 w 6045958"/>
              <a:gd name="connsiteY5" fmla="*/ 81886 h 1037827"/>
              <a:gd name="connsiteX6" fmla="*/ 1583140 w 6045958"/>
              <a:gd name="connsiteY6" fmla="*/ 109182 h 1037827"/>
              <a:gd name="connsiteX7" fmla="*/ 1665027 w 6045958"/>
              <a:gd name="connsiteY7" fmla="*/ 163773 h 1037827"/>
              <a:gd name="connsiteX8" fmla="*/ 1705970 w 6045958"/>
              <a:gd name="connsiteY8" fmla="*/ 191069 h 1037827"/>
              <a:gd name="connsiteX9" fmla="*/ 1787857 w 6045958"/>
              <a:gd name="connsiteY9" fmla="*/ 218364 h 1037827"/>
              <a:gd name="connsiteX10" fmla="*/ 1842448 w 6045958"/>
              <a:gd name="connsiteY10" fmla="*/ 245660 h 1037827"/>
              <a:gd name="connsiteX11" fmla="*/ 2006221 w 6045958"/>
              <a:gd name="connsiteY11" fmla="*/ 272955 h 1037827"/>
              <a:gd name="connsiteX12" fmla="*/ 2156346 w 6045958"/>
              <a:gd name="connsiteY12" fmla="*/ 300251 h 1037827"/>
              <a:gd name="connsiteX13" fmla="*/ 2402006 w 6045958"/>
              <a:gd name="connsiteY13" fmla="*/ 354842 h 1037827"/>
              <a:gd name="connsiteX14" fmla="*/ 2988860 w 6045958"/>
              <a:gd name="connsiteY14" fmla="*/ 354842 h 1037827"/>
              <a:gd name="connsiteX15" fmla="*/ 3070746 w 6045958"/>
              <a:gd name="connsiteY15" fmla="*/ 341194 h 1037827"/>
              <a:gd name="connsiteX16" fmla="*/ 3152633 w 6045958"/>
              <a:gd name="connsiteY16" fmla="*/ 300251 h 1037827"/>
              <a:gd name="connsiteX17" fmla="*/ 3193576 w 6045958"/>
              <a:gd name="connsiteY17" fmla="*/ 286603 h 1037827"/>
              <a:gd name="connsiteX18" fmla="*/ 3275463 w 6045958"/>
              <a:gd name="connsiteY18" fmla="*/ 232012 h 1037827"/>
              <a:gd name="connsiteX19" fmla="*/ 3316406 w 6045958"/>
              <a:gd name="connsiteY19" fmla="*/ 204716 h 1037827"/>
              <a:gd name="connsiteX20" fmla="*/ 3384645 w 6045958"/>
              <a:gd name="connsiteY20" fmla="*/ 163773 h 1037827"/>
              <a:gd name="connsiteX21" fmla="*/ 3425588 w 6045958"/>
              <a:gd name="connsiteY21" fmla="*/ 150125 h 1037827"/>
              <a:gd name="connsiteX22" fmla="*/ 3466531 w 6045958"/>
              <a:gd name="connsiteY22" fmla="*/ 109182 h 1037827"/>
              <a:gd name="connsiteX23" fmla="*/ 3507475 w 6045958"/>
              <a:gd name="connsiteY23" fmla="*/ 81886 h 1037827"/>
              <a:gd name="connsiteX24" fmla="*/ 3643952 w 6045958"/>
              <a:gd name="connsiteY24" fmla="*/ 54591 h 1037827"/>
              <a:gd name="connsiteX25" fmla="*/ 3684896 w 6045958"/>
              <a:gd name="connsiteY25" fmla="*/ 40943 h 1037827"/>
              <a:gd name="connsiteX26" fmla="*/ 3739487 w 6045958"/>
              <a:gd name="connsiteY26" fmla="*/ 27295 h 1037827"/>
              <a:gd name="connsiteX27" fmla="*/ 3780430 w 6045958"/>
              <a:gd name="connsiteY27" fmla="*/ 0 h 1037827"/>
              <a:gd name="connsiteX28" fmla="*/ 3848669 w 6045958"/>
              <a:gd name="connsiteY28" fmla="*/ 13648 h 1037827"/>
              <a:gd name="connsiteX29" fmla="*/ 3930555 w 6045958"/>
              <a:gd name="connsiteY29" fmla="*/ 68239 h 1037827"/>
              <a:gd name="connsiteX30" fmla="*/ 3985146 w 6045958"/>
              <a:gd name="connsiteY30" fmla="*/ 136477 h 1037827"/>
              <a:gd name="connsiteX31" fmla="*/ 4012442 w 6045958"/>
              <a:gd name="connsiteY31" fmla="*/ 191069 h 1037827"/>
              <a:gd name="connsiteX32" fmla="*/ 4148919 w 6045958"/>
              <a:gd name="connsiteY32" fmla="*/ 354842 h 1037827"/>
              <a:gd name="connsiteX33" fmla="*/ 4189863 w 6045958"/>
              <a:gd name="connsiteY33" fmla="*/ 395785 h 1037827"/>
              <a:gd name="connsiteX34" fmla="*/ 4285397 w 6045958"/>
              <a:gd name="connsiteY34" fmla="*/ 450376 h 1037827"/>
              <a:gd name="connsiteX35" fmla="*/ 4367284 w 6045958"/>
              <a:gd name="connsiteY35" fmla="*/ 504967 h 1037827"/>
              <a:gd name="connsiteX36" fmla="*/ 4394579 w 6045958"/>
              <a:gd name="connsiteY36" fmla="*/ 545910 h 1037827"/>
              <a:gd name="connsiteX37" fmla="*/ 4435522 w 6045958"/>
              <a:gd name="connsiteY37" fmla="*/ 559558 h 1037827"/>
              <a:gd name="connsiteX38" fmla="*/ 4490113 w 6045958"/>
              <a:gd name="connsiteY38" fmla="*/ 600501 h 1037827"/>
              <a:gd name="connsiteX39" fmla="*/ 4531057 w 6045958"/>
              <a:gd name="connsiteY39" fmla="*/ 627797 h 1037827"/>
              <a:gd name="connsiteX40" fmla="*/ 4626591 w 6045958"/>
              <a:gd name="connsiteY40" fmla="*/ 709683 h 1037827"/>
              <a:gd name="connsiteX41" fmla="*/ 4667534 w 6045958"/>
              <a:gd name="connsiteY41" fmla="*/ 723331 h 1037827"/>
              <a:gd name="connsiteX42" fmla="*/ 4708478 w 6045958"/>
              <a:gd name="connsiteY42" fmla="*/ 750627 h 1037827"/>
              <a:gd name="connsiteX43" fmla="*/ 4776716 w 6045958"/>
              <a:gd name="connsiteY43" fmla="*/ 818866 h 1037827"/>
              <a:gd name="connsiteX44" fmla="*/ 4858603 w 6045958"/>
              <a:gd name="connsiteY44" fmla="*/ 900752 h 1037827"/>
              <a:gd name="connsiteX45" fmla="*/ 4940490 w 6045958"/>
              <a:gd name="connsiteY45" fmla="*/ 955343 h 1037827"/>
              <a:gd name="connsiteX46" fmla="*/ 4981433 w 6045958"/>
              <a:gd name="connsiteY46" fmla="*/ 982639 h 1037827"/>
              <a:gd name="connsiteX47" fmla="*/ 5022376 w 6045958"/>
              <a:gd name="connsiteY47" fmla="*/ 996286 h 1037827"/>
              <a:gd name="connsiteX48" fmla="*/ 5063319 w 6045958"/>
              <a:gd name="connsiteY48" fmla="*/ 1023582 h 1037827"/>
              <a:gd name="connsiteX49" fmla="*/ 5199797 w 6045958"/>
              <a:gd name="connsiteY49" fmla="*/ 1023582 h 1037827"/>
              <a:gd name="connsiteX50" fmla="*/ 5281684 w 6045958"/>
              <a:gd name="connsiteY50" fmla="*/ 968991 h 1037827"/>
              <a:gd name="connsiteX51" fmla="*/ 5322627 w 6045958"/>
              <a:gd name="connsiteY51" fmla="*/ 941695 h 1037827"/>
              <a:gd name="connsiteX52" fmla="*/ 5404513 w 6045958"/>
              <a:gd name="connsiteY52" fmla="*/ 873457 h 1037827"/>
              <a:gd name="connsiteX53" fmla="*/ 5431809 w 6045958"/>
              <a:gd name="connsiteY53" fmla="*/ 832513 h 1037827"/>
              <a:gd name="connsiteX54" fmla="*/ 5472752 w 6045958"/>
              <a:gd name="connsiteY54" fmla="*/ 791570 h 1037827"/>
              <a:gd name="connsiteX55" fmla="*/ 5527343 w 6045958"/>
              <a:gd name="connsiteY55" fmla="*/ 709683 h 1037827"/>
              <a:gd name="connsiteX56" fmla="*/ 5650173 w 6045958"/>
              <a:gd name="connsiteY56" fmla="*/ 627797 h 1037827"/>
              <a:gd name="connsiteX57" fmla="*/ 5732060 w 6045958"/>
              <a:gd name="connsiteY57" fmla="*/ 573206 h 1037827"/>
              <a:gd name="connsiteX58" fmla="*/ 5773003 w 6045958"/>
              <a:gd name="connsiteY58" fmla="*/ 545910 h 1037827"/>
              <a:gd name="connsiteX59" fmla="*/ 5827594 w 6045958"/>
              <a:gd name="connsiteY59" fmla="*/ 532263 h 1037827"/>
              <a:gd name="connsiteX60" fmla="*/ 5950424 w 6045958"/>
              <a:gd name="connsiteY60" fmla="*/ 464024 h 1037827"/>
              <a:gd name="connsiteX61" fmla="*/ 6045958 w 6045958"/>
              <a:gd name="connsiteY61" fmla="*/ 368489 h 1037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045958" h="1037827">
                <a:moveTo>
                  <a:pt x="0" y="150125"/>
                </a:moveTo>
                <a:cubicBezTo>
                  <a:pt x="25762" y="144973"/>
                  <a:pt x="128398" y="123682"/>
                  <a:pt x="150125" y="122830"/>
                </a:cubicBezTo>
                <a:cubicBezTo>
                  <a:pt x="354735" y="114806"/>
                  <a:pt x="559558" y="113731"/>
                  <a:pt x="764275" y="109182"/>
                </a:cubicBezTo>
                <a:cubicBezTo>
                  <a:pt x="782472" y="104633"/>
                  <a:pt x="800900" y="100924"/>
                  <a:pt x="818866" y="95534"/>
                </a:cubicBezTo>
                <a:cubicBezTo>
                  <a:pt x="846424" y="87267"/>
                  <a:pt x="900752" y="68239"/>
                  <a:pt x="900752" y="68239"/>
                </a:cubicBezTo>
                <a:lnTo>
                  <a:pt x="1187355" y="81886"/>
                </a:lnTo>
                <a:cubicBezTo>
                  <a:pt x="1553350" y="97799"/>
                  <a:pt x="1417127" y="67678"/>
                  <a:pt x="1583140" y="109182"/>
                </a:cubicBezTo>
                <a:lnTo>
                  <a:pt x="1665027" y="163773"/>
                </a:lnTo>
                <a:cubicBezTo>
                  <a:pt x="1678675" y="172872"/>
                  <a:pt x="1690409" y="185882"/>
                  <a:pt x="1705970" y="191069"/>
                </a:cubicBezTo>
                <a:cubicBezTo>
                  <a:pt x="1733266" y="200167"/>
                  <a:pt x="1762123" y="205497"/>
                  <a:pt x="1787857" y="218364"/>
                </a:cubicBezTo>
                <a:cubicBezTo>
                  <a:pt x="1806054" y="227463"/>
                  <a:pt x="1823398" y="238516"/>
                  <a:pt x="1842448" y="245660"/>
                </a:cubicBezTo>
                <a:cubicBezTo>
                  <a:pt x="1887530" y="262566"/>
                  <a:pt x="1966599" y="268002"/>
                  <a:pt x="2006221" y="272955"/>
                </a:cubicBezTo>
                <a:cubicBezTo>
                  <a:pt x="2136430" y="316359"/>
                  <a:pt x="1894015" y="238526"/>
                  <a:pt x="2156346" y="300251"/>
                </a:cubicBezTo>
                <a:cubicBezTo>
                  <a:pt x="2446081" y="368424"/>
                  <a:pt x="2114271" y="322871"/>
                  <a:pt x="2402006" y="354842"/>
                </a:cubicBezTo>
                <a:cubicBezTo>
                  <a:pt x="2613464" y="425325"/>
                  <a:pt x="2456046" y="378007"/>
                  <a:pt x="2988860" y="354842"/>
                </a:cubicBezTo>
                <a:cubicBezTo>
                  <a:pt x="3016506" y="353640"/>
                  <a:pt x="3043733" y="347197"/>
                  <a:pt x="3070746" y="341194"/>
                </a:cubicBezTo>
                <a:cubicBezTo>
                  <a:pt x="3132494" y="327472"/>
                  <a:pt x="3093742" y="329697"/>
                  <a:pt x="3152633" y="300251"/>
                </a:cubicBezTo>
                <a:cubicBezTo>
                  <a:pt x="3165500" y="293817"/>
                  <a:pt x="3179928" y="291152"/>
                  <a:pt x="3193576" y="286603"/>
                </a:cubicBezTo>
                <a:cubicBezTo>
                  <a:pt x="3271192" y="208987"/>
                  <a:pt x="3196456" y="271516"/>
                  <a:pt x="3275463" y="232012"/>
                </a:cubicBezTo>
                <a:cubicBezTo>
                  <a:pt x="3290134" y="224676"/>
                  <a:pt x="3302497" y="213409"/>
                  <a:pt x="3316406" y="204716"/>
                </a:cubicBezTo>
                <a:cubicBezTo>
                  <a:pt x="3338900" y="190657"/>
                  <a:pt x="3360919" y="175636"/>
                  <a:pt x="3384645" y="163773"/>
                </a:cubicBezTo>
                <a:cubicBezTo>
                  <a:pt x="3397512" y="157339"/>
                  <a:pt x="3411940" y="154674"/>
                  <a:pt x="3425588" y="150125"/>
                </a:cubicBezTo>
                <a:cubicBezTo>
                  <a:pt x="3439236" y="136477"/>
                  <a:pt x="3451704" y="121538"/>
                  <a:pt x="3466531" y="109182"/>
                </a:cubicBezTo>
                <a:cubicBezTo>
                  <a:pt x="3479132" y="98681"/>
                  <a:pt x="3492804" y="89222"/>
                  <a:pt x="3507475" y="81886"/>
                </a:cubicBezTo>
                <a:cubicBezTo>
                  <a:pt x="3545584" y="62832"/>
                  <a:pt x="3608753" y="59620"/>
                  <a:pt x="3643952" y="54591"/>
                </a:cubicBezTo>
                <a:cubicBezTo>
                  <a:pt x="3657600" y="50042"/>
                  <a:pt x="3671063" y="44895"/>
                  <a:pt x="3684896" y="40943"/>
                </a:cubicBezTo>
                <a:cubicBezTo>
                  <a:pt x="3702931" y="35790"/>
                  <a:pt x="3722247" y="34684"/>
                  <a:pt x="3739487" y="27295"/>
                </a:cubicBezTo>
                <a:cubicBezTo>
                  <a:pt x="3754563" y="20834"/>
                  <a:pt x="3766782" y="9098"/>
                  <a:pt x="3780430" y="0"/>
                </a:cubicBezTo>
                <a:cubicBezTo>
                  <a:pt x="3803176" y="4549"/>
                  <a:pt x="3827551" y="4049"/>
                  <a:pt x="3848669" y="13648"/>
                </a:cubicBezTo>
                <a:cubicBezTo>
                  <a:pt x="3878534" y="27223"/>
                  <a:pt x="3930555" y="68239"/>
                  <a:pt x="3930555" y="68239"/>
                </a:cubicBezTo>
                <a:cubicBezTo>
                  <a:pt x="3963141" y="165996"/>
                  <a:pt x="3916554" y="54167"/>
                  <a:pt x="3985146" y="136477"/>
                </a:cubicBezTo>
                <a:cubicBezTo>
                  <a:pt x="3998171" y="152107"/>
                  <a:pt x="4001974" y="173623"/>
                  <a:pt x="4012442" y="191069"/>
                </a:cubicBezTo>
                <a:cubicBezTo>
                  <a:pt x="4069442" y="286069"/>
                  <a:pt x="4066198" y="272121"/>
                  <a:pt x="4148919" y="354842"/>
                </a:cubicBezTo>
                <a:cubicBezTo>
                  <a:pt x="4162567" y="368490"/>
                  <a:pt x="4173804" y="385079"/>
                  <a:pt x="4189863" y="395785"/>
                </a:cubicBezTo>
                <a:cubicBezTo>
                  <a:pt x="4331499" y="490208"/>
                  <a:pt x="4112236" y="346479"/>
                  <a:pt x="4285397" y="450376"/>
                </a:cubicBezTo>
                <a:cubicBezTo>
                  <a:pt x="4313527" y="467254"/>
                  <a:pt x="4367284" y="504967"/>
                  <a:pt x="4367284" y="504967"/>
                </a:cubicBezTo>
                <a:cubicBezTo>
                  <a:pt x="4376382" y="518615"/>
                  <a:pt x="4381771" y="535663"/>
                  <a:pt x="4394579" y="545910"/>
                </a:cubicBezTo>
                <a:cubicBezTo>
                  <a:pt x="4405812" y="554897"/>
                  <a:pt x="4423032" y="552421"/>
                  <a:pt x="4435522" y="559558"/>
                </a:cubicBezTo>
                <a:cubicBezTo>
                  <a:pt x="4455271" y="570843"/>
                  <a:pt x="4471604" y="587280"/>
                  <a:pt x="4490113" y="600501"/>
                </a:cubicBezTo>
                <a:cubicBezTo>
                  <a:pt x="4503461" y="610035"/>
                  <a:pt x="4518456" y="617296"/>
                  <a:pt x="4531057" y="627797"/>
                </a:cubicBezTo>
                <a:cubicBezTo>
                  <a:pt x="4583860" y="671799"/>
                  <a:pt x="4561538" y="672510"/>
                  <a:pt x="4626591" y="709683"/>
                </a:cubicBezTo>
                <a:cubicBezTo>
                  <a:pt x="4639081" y="716820"/>
                  <a:pt x="4654667" y="716897"/>
                  <a:pt x="4667534" y="723331"/>
                </a:cubicBezTo>
                <a:cubicBezTo>
                  <a:pt x="4682205" y="730667"/>
                  <a:pt x="4694830" y="741528"/>
                  <a:pt x="4708478" y="750627"/>
                </a:cubicBezTo>
                <a:cubicBezTo>
                  <a:pt x="4764720" y="834991"/>
                  <a:pt x="4702277" y="752698"/>
                  <a:pt x="4776716" y="818866"/>
                </a:cubicBezTo>
                <a:cubicBezTo>
                  <a:pt x="4805567" y="844512"/>
                  <a:pt x="4826484" y="879340"/>
                  <a:pt x="4858603" y="900752"/>
                </a:cubicBezTo>
                <a:lnTo>
                  <a:pt x="4940490" y="955343"/>
                </a:lnTo>
                <a:cubicBezTo>
                  <a:pt x="4954138" y="964442"/>
                  <a:pt x="4965872" y="977452"/>
                  <a:pt x="4981433" y="982639"/>
                </a:cubicBezTo>
                <a:lnTo>
                  <a:pt x="5022376" y="996286"/>
                </a:lnTo>
                <a:cubicBezTo>
                  <a:pt x="5036024" y="1005385"/>
                  <a:pt x="5048648" y="1016246"/>
                  <a:pt x="5063319" y="1023582"/>
                </a:cubicBezTo>
                <a:cubicBezTo>
                  <a:pt x="5116253" y="1050049"/>
                  <a:pt x="5131449" y="1033346"/>
                  <a:pt x="5199797" y="1023582"/>
                </a:cubicBezTo>
                <a:lnTo>
                  <a:pt x="5281684" y="968991"/>
                </a:lnTo>
                <a:cubicBezTo>
                  <a:pt x="5295332" y="959892"/>
                  <a:pt x="5311029" y="953293"/>
                  <a:pt x="5322627" y="941695"/>
                </a:cubicBezTo>
                <a:cubicBezTo>
                  <a:pt x="5375168" y="889154"/>
                  <a:pt x="5347511" y="911458"/>
                  <a:pt x="5404513" y="873457"/>
                </a:cubicBezTo>
                <a:cubicBezTo>
                  <a:pt x="5413612" y="859809"/>
                  <a:pt x="5421308" y="845114"/>
                  <a:pt x="5431809" y="832513"/>
                </a:cubicBezTo>
                <a:cubicBezTo>
                  <a:pt x="5444165" y="817686"/>
                  <a:pt x="5462046" y="807629"/>
                  <a:pt x="5472752" y="791570"/>
                </a:cubicBezTo>
                <a:cubicBezTo>
                  <a:pt x="5521801" y="717996"/>
                  <a:pt x="5436920" y="780012"/>
                  <a:pt x="5527343" y="709683"/>
                </a:cubicBezTo>
                <a:cubicBezTo>
                  <a:pt x="5527351" y="709677"/>
                  <a:pt x="5629697" y="641448"/>
                  <a:pt x="5650173" y="627797"/>
                </a:cubicBezTo>
                <a:lnTo>
                  <a:pt x="5732060" y="573206"/>
                </a:lnTo>
                <a:cubicBezTo>
                  <a:pt x="5745708" y="564108"/>
                  <a:pt x="5757090" y="549888"/>
                  <a:pt x="5773003" y="545910"/>
                </a:cubicBezTo>
                <a:lnTo>
                  <a:pt x="5827594" y="532263"/>
                </a:lnTo>
                <a:cubicBezTo>
                  <a:pt x="5921451" y="469692"/>
                  <a:pt x="5878359" y="488046"/>
                  <a:pt x="5950424" y="464024"/>
                </a:cubicBezTo>
                <a:lnTo>
                  <a:pt x="6045958" y="368489"/>
                </a:lnTo>
              </a:path>
            </a:pathLst>
          </a:custGeom>
          <a:noFill/>
          <a:ln w="28575" cap="flat" cmpd="sng" algn="ctr">
            <a:solidFill>
              <a:schemeClr val="accent1"/>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999999"/>
              </a:solidFill>
              <a:effectLst/>
              <a:latin typeface="Arial" charset="0"/>
            </a:endParaRPr>
          </a:p>
        </p:txBody>
      </p:sp>
      <p:sp>
        <p:nvSpPr>
          <p:cNvPr id="46082" name="Titel 1"/>
          <p:cNvSpPr>
            <a:spLocks noGrp="1"/>
          </p:cNvSpPr>
          <p:nvPr>
            <p:ph type="title"/>
          </p:nvPr>
        </p:nvSpPr>
        <p:spPr>
          <a:xfrm>
            <a:off x="397699" y="1169462"/>
            <a:ext cx="8339138" cy="741363"/>
          </a:xfrm>
        </p:spPr>
        <p:txBody>
          <a:bodyPr/>
          <a:lstStyle/>
          <a:p>
            <a:r>
              <a:rPr lang="es-MX" b="1" kern="1200" dirty="0" smtClean="0">
                <a:solidFill>
                  <a:srgbClr val="669900"/>
                </a:solidFill>
                <a:latin typeface="Arial"/>
                <a:ea typeface="+mn-ea"/>
                <a:cs typeface="+mn-cs"/>
              </a:rPr>
              <a:t>Ejemplo de cadena de resultados: Aldea enfrentando sequ</a:t>
            </a:r>
            <a:r>
              <a:rPr lang="es-ES" b="1" kern="1200" dirty="0" err="1" smtClean="0">
                <a:solidFill>
                  <a:srgbClr val="669900"/>
                </a:solidFill>
                <a:latin typeface="Arial"/>
                <a:ea typeface="+mn-ea"/>
                <a:cs typeface="+mn-cs"/>
              </a:rPr>
              <a:t>ía</a:t>
            </a:r>
            <a:r>
              <a:rPr lang="es-ES" b="1" kern="1200" dirty="0" smtClean="0">
                <a:solidFill>
                  <a:srgbClr val="669900"/>
                </a:solidFill>
                <a:latin typeface="Arial"/>
                <a:ea typeface="+mn-ea"/>
                <a:cs typeface="+mn-cs"/>
              </a:rPr>
              <a:t> y degradación del suelo</a:t>
            </a:r>
            <a:endParaRPr lang="es-MX" b="1" kern="1200" dirty="0">
              <a:solidFill>
                <a:srgbClr val="669900"/>
              </a:solidFill>
              <a:latin typeface="Arial"/>
              <a:ea typeface="+mn-ea"/>
              <a:cs typeface="+mn-cs"/>
            </a:endParaRPr>
          </a:p>
        </p:txBody>
      </p:sp>
      <p:sp>
        <p:nvSpPr>
          <p:cNvPr id="4" name="Datumsplatzhalter 3"/>
          <p:cNvSpPr>
            <a:spLocks noGrp="1"/>
          </p:cNvSpPr>
          <p:nvPr>
            <p:ph type="dt" sz="half" idx="11"/>
          </p:nvPr>
        </p:nvSpPr>
        <p:spPr>
          <a:xfrm>
            <a:off x="332315" y="6422133"/>
            <a:ext cx="1295400" cy="246221"/>
          </a:xfrm>
        </p:spPr>
        <p:txBody>
          <a:bodyPr/>
          <a:lstStyle/>
          <a:p>
            <a:pPr>
              <a:defRPr/>
            </a:pPr>
            <a:fld id="{5555B588-1361-4872-B914-6E333BDA1671}" type="datetime1">
              <a:rPr lang="es-MX" smtClean="0">
                <a:solidFill>
                  <a:srgbClr val="6E6452"/>
                </a:solidFill>
              </a:rPr>
              <a:pPr>
                <a:defRPr/>
              </a:pPr>
              <a:t>09/11/2016</a:t>
            </a:fld>
            <a:endParaRPr lang="es-MX" dirty="0">
              <a:solidFill>
                <a:srgbClr val="6E6452"/>
              </a:solidFill>
            </a:endParaRPr>
          </a:p>
        </p:txBody>
      </p:sp>
      <p:graphicFrame>
        <p:nvGraphicFramePr>
          <p:cNvPr id="12" name="Inhaltsplatzhalter 11"/>
          <p:cNvGraphicFramePr>
            <a:graphicFrameLocks noGrp="1"/>
          </p:cNvGraphicFramePr>
          <p:nvPr>
            <p:ph idx="1"/>
            <p:extLst/>
          </p:nvPr>
        </p:nvGraphicFramePr>
        <p:xfrm>
          <a:off x="981075" y="1800226"/>
          <a:ext cx="7392988" cy="1225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Diagrama 1"/>
          <p:cNvGraphicFramePr/>
          <p:nvPr>
            <p:extLst>
              <p:ext uri="{D42A27DB-BD31-4B8C-83A1-F6EECF244321}">
                <p14:modId xmlns:p14="http://schemas.microsoft.com/office/powerpoint/2010/main" val="3728749986"/>
              </p:ext>
            </p:extLst>
          </p:nvPr>
        </p:nvGraphicFramePr>
        <p:xfrm>
          <a:off x="571500" y="2780029"/>
          <a:ext cx="7924799" cy="23539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Ellipse 2"/>
          <p:cNvSpPr/>
          <p:nvPr/>
        </p:nvSpPr>
        <p:spPr bwMode="auto">
          <a:xfrm>
            <a:off x="1552573" y="4802979"/>
            <a:ext cx="1638301" cy="1314450"/>
          </a:xfrm>
          <a:prstGeom prst="ellipse">
            <a:avLst/>
          </a:prstGeom>
          <a:solidFill>
            <a:srgbClr val="0070C0"/>
          </a:solidFill>
          <a:ln w="952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lvl="0" algn="ctr" eaLnBrk="0" hangingPunct="0"/>
            <a:r>
              <a:rPr lang="es-ES_tradnl" sz="1100" dirty="0" smtClean="0">
                <a:solidFill>
                  <a:schemeClr val="bg1"/>
                </a:solidFill>
              </a:rPr>
              <a:t>Suposición: </a:t>
            </a:r>
            <a:br>
              <a:rPr lang="es-ES_tradnl" sz="1100" dirty="0" smtClean="0">
                <a:solidFill>
                  <a:schemeClr val="bg1"/>
                </a:solidFill>
              </a:rPr>
            </a:br>
            <a:r>
              <a:rPr lang="es-ES_tradnl" sz="1100" dirty="0" smtClean="0">
                <a:solidFill>
                  <a:schemeClr val="bg1"/>
                </a:solidFill>
              </a:rPr>
              <a:t>los socios locales tienen los incentivos adecuados para participar</a:t>
            </a:r>
            <a:endParaRPr kumimoji="0" lang="de-DE" sz="1100" i="0" u="none" strike="noStrike" cap="none" normalizeH="0" baseline="0" dirty="0" err="1" smtClean="0">
              <a:ln>
                <a:solidFill>
                  <a:schemeClr val="bg1"/>
                </a:solidFill>
              </a:ln>
              <a:solidFill>
                <a:schemeClr val="bg1"/>
              </a:solidFill>
              <a:effectLst/>
            </a:endParaRPr>
          </a:p>
        </p:txBody>
      </p:sp>
      <p:sp>
        <p:nvSpPr>
          <p:cNvPr id="9" name="Ellipse 8"/>
          <p:cNvSpPr/>
          <p:nvPr/>
        </p:nvSpPr>
        <p:spPr bwMode="auto">
          <a:xfrm>
            <a:off x="3762374" y="4924423"/>
            <a:ext cx="1809751" cy="1362075"/>
          </a:xfrm>
          <a:prstGeom prst="ellipse">
            <a:avLst/>
          </a:prstGeom>
          <a:solidFill>
            <a:srgbClr val="0070C0"/>
          </a:solidFill>
          <a:ln w="952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lvl="0" algn="ctr" eaLnBrk="0" hangingPunct="0"/>
            <a:r>
              <a:rPr lang="es-ES_tradnl" sz="1100" dirty="0">
                <a:solidFill>
                  <a:schemeClr val="bg1"/>
                </a:solidFill>
              </a:rPr>
              <a:t>Suposición: </a:t>
            </a:r>
            <a:r>
              <a:rPr lang="es-ES_tradnl" sz="1100" dirty="0" smtClean="0">
                <a:solidFill>
                  <a:schemeClr val="bg1"/>
                </a:solidFill>
              </a:rPr>
              <a:t/>
            </a:r>
            <a:br>
              <a:rPr lang="es-ES_tradnl" sz="1100" dirty="0" smtClean="0">
                <a:solidFill>
                  <a:schemeClr val="bg1"/>
                </a:solidFill>
              </a:rPr>
            </a:br>
            <a:r>
              <a:rPr lang="es-ES_tradnl" sz="1100" dirty="0" smtClean="0">
                <a:solidFill>
                  <a:schemeClr val="bg1"/>
                </a:solidFill>
              </a:rPr>
              <a:t>existen </a:t>
            </a:r>
            <a:r>
              <a:rPr lang="es-ES_tradnl" sz="1100" dirty="0">
                <a:solidFill>
                  <a:schemeClr val="bg1"/>
                </a:solidFill>
              </a:rPr>
              <a:t>sistemas establecidos para la asignación justa de los beneficios resultantes</a:t>
            </a:r>
            <a:endParaRPr kumimoji="0" lang="de-DE" sz="1100" i="0" u="none" strike="noStrike" cap="none" normalizeH="0" baseline="0" dirty="0" err="1" smtClean="0">
              <a:ln>
                <a:solidFill>
                  <a:schemeClr val="bg1"/>
                </a:solidFill>
              </a:ln>
              <a:solidFill>
                <a:schemeClr val="bg1"/>
              </a:solidFill>
              <a:effectLst/>
            </a:endParaRPr>
          </a:p>
        </p:txBody>
      </p:sp>
      <p:sp>
        <p:nvSpPr>
          <p:cNvPr id="10" name="Ellipse 9"/>
          <p:cNvSpPr/>
          <p:nvPr/>
        </p:nvSpPr>
        <p:spPr bwMode="auto">
          <a:xfrm>
            <a:off x="7200899" y="4817267"/>
            <a:ext cx="1504951" cy="1285875"/>
          </a:xfrm>
          <a:prstGeom prst="ellipse">
            <a:avLst/>
          </a:prstGeom>
          <a:solidFill>
            <a:srgbClr val="0070C0"/>
          </a:solidFill>
          <a:ln w="952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lvl="0" algn="ctr" eaLnBrk="0" hangingPunct="0"/>
            <a:r>
              <a:rPr lang="es-ES_tradnl" sz="1100" dirty="0">
                <a:solidFill>
                  <a:schemeClr val="bg1"/>
                </a:solidFill>
              </a:rPr>
              <a:t>Suposición</a:t>
            </a:r>
            <a:r>
              <a:rPr lang="es-ES_tradnl" sz="1100" dirty="0" smtClean="0">
                <a:solidFill>
                  <a:schemeClr val="bg1"/>
                </a:solidFill>
              </a:rPr>
              <a:t>:</a:t>
            </a:r>
            <a:br>
              <a:rPr lang="es-ES_tradnl" sz="1100" dirty="0" smtClean="0">
                <a:solidFill>
                  <a:schemeClr val="bg1"/>
                </a:solidFill>
              </a:rPr>
            </a:br>
            <a:r>
              <a:rPr lang="es-ES_tradnl" sz="1100" dirty="0" smtClean="0">
                <a:solidFill>
                  <a:schemeClr val="bg1"/>
                </a:solidFill>
              </a:rPr>
              <a:t> </a:t>
            </a:r>
            <a:r>
              <a:rPr lang="es-ES" sz="1100" dirty="0">
                <a:solidFill>
                  <a:schemeClr val="bg1"/>
                </a:solidFill>
              </a:rPr>
              <a:t>ingresos no se gasta en las capacidades </a:t>
            </a:r>
            <a:r>
              <a:rPr lang="es-ES" sz="1100" dirty="0" err="1" smtClean="0">
                <a:solidFill>
                  <a:schemeClr val="bg1"/>
                </a:solidFill>
              </a:rPr>
              <a:t>maladaptativas</a:t>
            </a:r>
            <a:endParaRPr kumimoji="0" lang="de-DE" sz="1100" i="0" u="none" strike="noStrike" cap="none" normalizeH="0" baseline="0" dirty="0" err="1" smtClean="0">
              <a:ln>
                <a:solidFill>
                  <a:schemeClr val="bg1"/>
                </a:solidFill>
              </a:ln>
              <a:solidFill>
                <a:schemeClr val="bg1"/>
              </a:solidFill>
              <a:effectLst/>
            </a:endParaRPr>
          </a:p>
        </p:txBody>
      </p:sp>
      <p:cxnSp>
        <p:nvCxnSpPr>
          <p:cNvPr id="7" name="Gerade Verbindung mit Pfeil 6"/>
          <p:cNvCxnSpPr/>
          <p:nvPr/>
        </p:nvCxnSpPr>
        <p:spPr bwMode="auto">
          <a:xfrm flipV="1">
            <a:off x="2371721" y="4031627"/>
            <a:ext cx="0" cy="757064"/>
          </a:xfrm>
          <a:prstGeom prst="straightConnector1">
            <a:avLst/>
          </a:prstGeom>
          <a:ln w="19050">
            <a:solidFill>
              <a:srgbClr val="0070C0"/>
            </a:solidFill>
            <a:headEnd type="none"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15" name="Gerade Verbindung mit Pfeil 14"/>
          <p:cNvCxnSpPr>
            <a:stCxn id="9" idx="0"/>
          </p:cNvCxnSpPr>
          <p:nvPr/>
        </p:nvCxnSpPr>
        <p:spPr bwMode="auto">
          <a:xfrm flipH="1" flipV="1">
            <a:off x="4667249" y="4410159"/>
            <a:ext cx="1" cy="514264"/>
          </a:xfrm>
          <a:prstGeom prst="straightConnector1">
            <a:avLst/>
          </a:prstGeom>
          <a:ln w="19050">
            <a:solidFill>
              <a:srgbClr val="0070C0"/>
            </a:solidFill>
            <a:headEnd type="none"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17" name="Gerade Verbindung mit Pfeil 16"/>
          <p:cNvCxnSpPr/>
          <p:nvPr/>
        </p:nvCxnSpPr>
        <p:spPr bwMode="auto">
          <a:xfrm flipH="1" flipV="1">
            <a:off x="7953372" y="4172607"/>
            <a:ext cx="2" cy="644662"/>
          </a:xfrm>
          <a:prstGeom prst="straightConnector1">
            <a:avLst/>
          </a:prstGeom>
          <a:ln w="19050">
            <a:solidFill>
              <a:srgbClr val="0070C0"/>
            </a:solidFill>
            <a:headEnd type="none" w="med" len="med"/>
            <a:tailEnd type="triangle" w="med" len="med"/>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225907688"/>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txBox="1">
            <a:spLocks noChangeArrowheads="1"/>
          </p:cNvSpPr>
          <p:nvPr/>
        </p:nvSpPr>
        <p:spPr bwMode="auto">
          <a:xfrm>
            <a:off x="287338" y="1970565"/>
            <a:ext cx="8856662"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266700" indent="-266700" eaLnBrk="0" hangingPunct="0">
              <a:tabLst>
                <a:tab pos="2190750" algn="l"/>
              </a:tabLst>
              <a:defRPr sz="2200" b="1">
                <a:solidFill>
                  <a:srgbClr val="999999"/>
                </a:solidFill>
                <a:latin typeface="Arial" charset="0"/>
                <a:cs typeface="Arial" charset="0"/>
              </a:defRPr>
            </a:lvl1pPr>
            <a:lvl2pPr marL="723900" indent="-266700" eaLnBrk="0" hangingPunct="0">
              <a:tabLst>
                <a:tab pos="2190750" algn="l"/>
              </a:tabLst>
              <a:defRPr sz="2200" b="1">
                <a:solidFill>
                  <a:srgbClr val="999999"/>
                </a:solidFill>
                <a:latin typeface="Arial" charset="0"/>
                <a:cs typeface="Arial" charset="0"/>
              </a:defRPr>
            </a:lvl2pPr>
            <a:lvl3pPr marL="1143000" indent="-228600" eaLnBrk="0" hangingPunct="0">
              <a:tabLst>
                <a:tab pos="2190750" algn="l"/>
              </a:tabLst>
              <a:defRPr sz="2200" b="1">
                <a:solidFill>
                  <a:srgbClr val="999999"/>
                </a:solidFill>
                <a:latin typeface="Arial" charset="0"/>
                <a:cs typeface="Arial" charset="0"/>
              </a:defRPr>
            </a:lvl3pPr>
            <a:lvl4pPr marL="1600200" indent="-228600" eaLnBrk="0" hangingPunct="0">
              <a:tabLst>
                <a:tab pos="2190750" algn="l"/>
              </a:tabLst>
              <a:defRPr sz="2200" b="1">
                <a:solidFill>
                  <a:srgbClr val="999999"/>
                </a:solidFill>
                <a:latin typeface="Arial" charset="0"/>
                <a:cs typeface="Arial" charset="0"/>
              </a:defRPr>
            </a:lvl4pPr>
            <a:lvl5pPr marL="2057400" indent="-228600" eaLnBrk="0" hangingPunct="0">
              <a:tabLst>
                <a:tab pos="2190750" algn="l"/>
              </a:tabLst>
              <a:defRPr sz="2200" b="1">
                <a:solidFill>
                  <a:srgbClr val="999999"/>
                </a:solidFill>
                <a:latin typeface="Arial" charset="0"/>
                <a:cs typeface="Arial" charset="0"/>
              </a:defRPr>
            </a:lvl5pPr>
            <a:lvl6pPr marL="2514600" indent="-228600" eaLnBrk="0" fontAlgn="base" hangingPunct="0">
              <a:spcBef>
                <a:spcPct val="0"/>
              </a:spcBef>
              <a:spcAft>
                <a:spcPct val="0"/>
              </a:spcAft>
              <a:tabLst>
                <a:tab pos="2190750" algn="l"/>
              </a:tabLst>
              <a:defRPr sz="2200" b="1">
                <a:solidFill>
                  <a:srgbClr val="999999"/>
                </a:solidFill>
                <a:latin typeface="Arial" charset="0"/>
                <a:cs typeface="Arial" charset="0"/>
              </a:defRPr>
            </a:lvl6pPr>
            <a:lvl7pPr marL="2971800" indent="-228600" eaLnBrk="0" fontAlgn="base" hangingPunct="0">
              <a:spcBef>
                <a:spcPct val="0"/>
              </a:spcBef>
              <a:spcAft>
                <a:spcPct val="0"/>
              </a:spcAft>
              <a:tabLst>
                <a:tab pos="2190750" algn="l"/>
              </a:tabLst>
              <a:defRPr sz="2200" b="1">
                <a:solidFill>
                  <a:srgbClr val="999999"/>
                </a:solidFill>
                <a:latin typeface="Arial" charset="0"/>
                <a:cs typeface="Arial" charset="0"/>
              </a:defRPr>
            </a:lvl7pPr>
            <a:lvl8pPr marL="3429000" indent="-228600" eaLnBrk="0" fontAlgn="base" hangingPunct="0">
              <a:spcBef>
                <a:spcPct val="0"/>
              </a:spcBef>
              <a:spcAft>
                <a:spcPct val="0"/>
              </a:spcAft>
              <a:tabLst>
                <a:tab pos="2190750" algn="l"/>
              </a:tabLst>
              <a:defRPr sz="2200" b="1">
                <a:solidFill>
                  <a:srgbClr val="999999"/>
                </a:solidFill>
                <a:latin typeface="Arial" charset="0"/>
                <a:cs typeface="Arial" charset="0"/>
              </a:defRPr>
            </a:lvl8pPr>
            <a:lvl9pPr marL="3886200" indent="-228600" eaLnBrk="0" fontAlgn="base" hangingPunct="0">
              <a:spcBef>
                <a:spcPct val="0"/>
              </a:spcBef>
              <a:spcAft>
                <a:spcPct val="0"/>
              </a:spcAft>
              <a:tabLst>
                <a:tab pos="2190750" algn="l"/>
              </a:tabLst>
              <a:defRPr sz="2200" b="1">
                <a:solidFill>
                  <a:srgbClr val="999999"/>
                </a:solidFill>
                <a:latin typeface="Arial" charset="0"/>
                <a:cs typeface="Arial" charset="0"/>
              </a:defRPr>
            </a:lvl9pPr>
          </a:lstStyle>
          <a:p>
            <a:pPr eaLnBrk="1" hangingPunct="1">
              <a:spcBef>
                <a:spcPts val="900"/>
              </a:spcBef>
              <a:buClr>
                <a:srgbClr val="C80F0F"/>
              </a:buClr>
              <a:buFont typeface="Wingdings" pitchFamily="2" charset="2"/>
              <a:buChar char="§"/>
            </a:pPr>
            <a:r>
              <a:rPr lang="es-ES_tradnl" sz="1800" dirty="0" smtClean="0">
                <a:solidFill>
                  <a:schemeClr val="tx1"/>
                </a:solidFill>
              </a:rPr>
              <a:t>Seleccionar indicadores</a:t>
            </a:r>
          </a:p>
          <a:p>
            <a:pPr lvl="1" eaLnBrk="1" hangingPunct="1">
              <a:spcBef>
                <a:spcPts val="900"/>
              </a:spcBef>
              <a:buClr>
                <a:srgbClr val="C80F0F"/>
              </a:buClr>
              <a:buFont typeface="Wingdings" pitchFamily="2" charset="2"/>
              <a:buChar char="§"/>
            </a:pPr>
            <a:r>
              <a:rPr lang="es-ES_tradnl" sz="1800" b="0" dirty="0" smtClean="0">
                <a:solidFill>
                  <a:schemeClr val="tx1"/>
                </a:solidFill>
              </a:rPr>
              <a:t>Enfocarse en indicadores en los </a:t>
            </a:r>
            <a:r>
              <a:rPr lang="es-ES_tradnl" sz="1800" b="0" dirty="0" smtClean="0">
                <a:solidFill>
                  <a:srgbClr val="C00000"/>
                </a:solidFill>
              </a:rPr>
              <a:t>elementos cruciales </a:t>
            </a:r>
            <a:r>
              <a:rPr lang="es-ES_tradnl" sz="1800" b="0" dirty="0" smtClean="0">
                <a:solidFill>
                  <a:schemeClr val="tx1"/>
                </a:solidFill>
              </a:rPr>
              <a:t>de la cadena de resultados o la teoría de cambio </a:t>
            </a:r>
          </a:p>
          <a:p>
            <a:pPr lvl="1" eaLnBrk="1" hangingPunct="1">
              <a:spcBef>
                <a:spcPts val="900"/>
              </a:spcBef>
              <a:buClr>
                <a:srgbClr val="C80F0F"/>
              </a:buClr>
              <a:buFont typeface="Wingdings" pitchFamily="2" charset="2"/>
              <a:buChar char="§"/>
            </a:pPr>
            <a:r>
              <a:rPr lang="es-ES_tradnl" sz="1800" b="0" dirty="0" smtClean="0">
                <a:solidFill>
                  <a:schemeClr val="tx1"/>
                </a:solidFill>
              </a:rPr>
              <a:t>Verificar los indicadores utilizando la regla SMART: </a:t>
            </a:r>
            <a:r>
              <a:rPr lang="es-ES_tradnl" sz="1800" b="0" dirty="0" err="1" smtClean="0">
                <a:solidFill>
                  <a:schemeClr val="tx1"/>
                </a:solidFill>
              </a:rPr>
              <a:t>e</a:t>
            </a:r>
            <a:r>
              <a:rPr lang="es-ES_tradnl" sz="1800" b="0" dirty="0" err="1" smtClean="0">
                <a:solidFill>
                  <a:srgbClr val="C00000"/>
                </a:solidFill>
              </a:rPr>
              <a:t>S</a:t>
            </a:r>
            <a:r>
              <a:rPr lang="es-ES_tradnl" sz="1800" b="0" dirty="0" err="1" smtClean="0">
                <a:solidFill>
                  <a:schemeClr val="tx1"/>
                </a:solidFill>
              </a:rPr>
              <a:t>pecífico</a:t>
            </a:r>
            <a:r>
              <a:rPr lang="es-ES_tradnl" sz="1800" b="0" dirty="0" smtClean="0">
                <a:solidFill>
                  <a:schemeClr val="tx1"/>
                </a:solidFill>
              </a:rPr>
              <a:t>, </a:t>
            </a:r>
            <a:r>
              <a:rPr lang="es-ES_tradnl" sz="1800" b="0" dirty="0" smtClean="0">
                <a:solidFill>
                  <a:srgbClr val="C00000"/>
                </a:solidFill>
              </a:rPr>
              <a:t>M</a:t>
            </a:r>
            <a:r>
              <a:rPr lang="es-ES_tradnl" sz="1800" b="0" dirty="0" smtClean="0">
                <a:solidFill>
                  <a:schemeClr val="tx1"/>
                </a:solidFill>
              </a:rPr>
              <a:t>edible, </a:t>
            </a:r>
            <a:r>
              <a:rPr lang="es-ES_tradnl" sz="1800" b="0" dirty="0" smtClean="0">
                <a:solidFill>
                  <a:srgbClr val="C00000"/>
                </a:solidFill>
              </a:rPr>
              <a:t>A</a:t>
            </a:r>
            <a:r>
              <a:rPr lang="es-ES_tradnl" sz="1800" b="0" dirty="0" smtClean="0">
                <a:solidFill>
                  <a:schemeClr val="tx1"/>
                </a:solidFill>
              </a:rPr>
              <a:t>lcanzable, </a:t>
            </a:r>
            <a:r>
              <a:rPr lang="es-ES_tradnl" sz="1800" b="0" dirty="0" smtClean="0">
                <a:solidFill>
                  <a:srgbClr val="C00000"/>
                </a:solidFill>
              </a:rPr>
              <a:t>R</a:t>
            </a:r>
            <a:r>
              <a:rPr lang="es-ES_tradnl" sz="1800" b="0" dirty="0" smtClean="0">
                <a:solidFill>
                  <a:schemeClr val="tx1"/>
                </a:solidFill>
              </a:rPr>
              <a:t>elevante and con  </a:t>
            </a:r>
            <a:r>
              <a:rPr lang="es-ES_tradnl" sz="1800" b="0" dirty="0" smtClean="0">
                <a:solidFill>
                  <a:srgbClr val="C00000"/>
                </a:solidFill>
              </a:rPr>
              <a:t>T</a:t>
            </a:r>
            <a:r>
              <a:rPr lang="es-ES_tradnl" sz="1800" b="0" dirty="0" smtClean="0">
                <a:solidFill>
                  <a:schemeClr val="tx1"/>
                </a:solidFill>
              </a:rPr>
              <a:t>iempo específico</a:t>
            </a:r>
          </a:p>
          <a:p>
            <a:pPr lvl="1" eaLnBrk="1" hangingPunct="1">
              <a:spcBef>
                <a:spcPts val="900"/>
              </a:spcBef>
              <a:buClr>
                <a:srgbClr val="C80F0F"/>
              </a:buClr>
              <a:buFont typeface="Wingdings" pitchFamily="2" charset="2"/>
              <a:buChar char="§"/>
            </a:pPr>
            <a:r>
              <a:rPr lang="es-ES_tradnl" sz="1800" b="0" dirty="0" smtClean="0">
                <a:solidFill>
                  <a:schemeClr val="tx1"/>
                </a:solidFill>
              </a:rPr>
              <a:t>Juntos los indicadores deben de </a:t>
            </a:r>
            <a:r>
              <a:rPr lang="es-ES_tradnl" sz="1800" b="0" dirty="0" smtClean="0">
                <a:solidFill>
                  <a:srgbClr val="C00000"/>
                </a:solidFill>
              </a:rPr>
              <a:t>reflejar la contribución de adaptación</a:t>
            </a:r>
          </a:p>
          <a:p>
            <a:pPr eaLnBrk="1" hangingPunct="1">
              <a:spcBef>
                <a:spcPts val="900"/>
              </a:spcBef>
              <a:buClr>
                <a:srgbClr val="C80F0F"/>
              </a:buClr>
              <a:buFont typeface="Wingdings" pitchFamily="2" charset="2"/>
              <a:buChar char="§"/>
            </a:pPr>
            <a:r>
              <a:rPr lang="es-ES_tradnl" sz="1800" dirty="0" smtClean="0">
                <a:solidFill>
                  <a:schemeClr val="tx1"/>
                </a:solidFill>
              </a:rPr>
              <a:t>Establecer una línea base para cada indicador</a:t>
            </a:r>
          </a:p>
          <a:p>
            <a:pPr lvl="1" eaLnBrk="1" hangingPunct="1">
              <a:spcBef>
                <a:spcPts val="900"/>
              </a:spcBef>
              <a:buClr>
                <a:srgbClr val="C80F0F"/>
              </a:buClr>
              <a:buFont typeface="Wingdings" pitchFamily="2" charset="2"/>
              <a:buChar char="§"/>
            </a:pPr>
            <a:r>
              <a:rPr lang="es-ES_tradnl" sz="1800" b="0" dirty="0" smtClean="0">
                <a:solidFill>
                  <a:schemeClr val="tx1"/>
                </a:solidFill>
              </a:rPr>
              <a:t>Guardar </a:t>
            </a:r>
            <a:r>
              <a:rPr lang="es-ES_tradnl" sz="1800" b="0" dirty="0" smtClean="0">
                <a:solidFill>
                  <a:srgbClr val="C00000"/>
                </a:solidFill>
              </a:rPr>
              <a:t>valores de línea base </a:t>
            </a:r>
            <a:r>
              <a:rPr lang="es-ES_tradnl" sz="1800" b="0" dirty="0" smtClean="0">
                <a:solidFill>
                  <a:schemeClr val="tx1"/>
                </a:solidFill>
              </a:rPr>
              <a:t>para los indicadores seleccionados (referirse al paso 1).</a:t>
            </a:r>
          </a:p>
          <a:p>
            <a:pPr lvl="1" eaLnBrk="1" hangingPunct="1">
              <a:spcBef>
                <a:spcPts val="900"/>
              </a:spcBef>
              <a:buClr>
                <a:srgbClr val="C80F0F"/>
              </a:buClr>
              <a:buFont typeface="Wingdings" pitchFamily="2" charset="2"/>
              <a:buChar char="§"/>
            </a:pPr>
            <a:r>
              <a:rPr lang="es-ES_tradnl" sz="1800" b="0" dirty="0" smtClean="0">
                <a:solidFill>
                  <a:schemeClr val="tx1"/>
                </a:solidFill>
              </a:rPr>
              <a:t>Elegir </a:t>
            </a:r>
            <a:r>
              <a:rPr lang="es-ES_tradnl" sz="1800" b="0" dirty="0" smtClean="0">
                <a:solidFill>
                  <a:srgbClr val="C00000"/>
                </a:solidFill>
              </a:rPr>
              <a:t>valores objetivo </a:t>
            </a:r>
            <a:r>
              <a:rPr lang="es-ES_tradnl" sz="1800" b="0" dirty="0" smtClean="0">
                <a:solidFill>
                  <a:schemeClr val="tx1"/>
                </a:solidFill>
              </a:rPr>
              <a:t>para alcanzar al final del proyecto.</a:t>
            </a:r>
          </a:p>
          <a:p>
            <a:pPr lvl="1" eaLnBrk="1" hangingPunct="1">
              <a:spcBef>
                <a:spcPts val="900"/>
              </a:spcBef>
              <a:buClr>
                <a:srgbClr val="C80F0F"/>
              </a:buClr>
              <a:buFont typeface="Wingdings" pitchFamily="2" charset="2"/>
              <a:buChar char="§"/>
            </a:pPr>
            <a:endParaRPr lang="es-ES_tradnl" sz="1800" b="0" dirty="0">
              <a:solidFill>
                <a:schemeClr val="tx1"/>
              </a:solidFill>
            </a:endParaRPr>
          </a:p>
        </p:txBody>
      </p:sp>
      <p:grpSp>
        <p:nvGrpSpPr>
          <p:cNvPr id="131075" name="Gruppieren 2"/>
          <p:cNvGrpSpPr>
            <a:grpSpLocks/>
          </p:cNvGrpSpPr>
          <p:nvPr/>
        </p:nvGrpSpPr>
        <p:grpSpPr bwMode="auto">
          <a:xfrm>
            <a:off x="1220788" y="1189630"/>
            <a:ext cx="7418387" cy="701675"/>
            <a:chOff x="0" y="3232375"/>
            <a:chExt cx="6651171" cy="1148127"/>
          </a:xfrm>
        </p:grpSpPr>
        <p:sp>
          <p:nvSpPr>
            <p:cNvPr id="4" name="Legende mit Pfeil nach oben 3"/>
            <p:cNvSpPr/>
            <p:nvPr/>
          </p:nvSpPr>
          <p:spPr>
            <a:xfrm rot="10800000">
              <a:off x="0" y="3232375"/>
              <a:ext cx="6651171" cy="1148127"/>
            </a:xfrm>
            <a:prstGeom prst="upArrowCallou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Legende mit Pfeil nach oben 4"/>
            <p:cNvSpPr/>
            <p:nvPr/>
          </p:nvSpPr>
          <p:spPr>
            <a:xfrm rot="21600000">
              <a:off x="0" y="3232375"/>
              <a:ext cx="6651171" cy="745504"/>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142240" spcCol="1270" anchor="ctr"/>
            <a:lstStyle/>
            <a:p>
              <a:pPr algn="ctr" defTabSz="889000">
                <a:lnSpc>
                  <a:spcPct val="90000"/>
                </a:lnSpc>
                <a:spcAft>
                  <a:spcPct val="35000"/>
                </a:spcAft>
                <a:defRPr/>
              </a:pPr>
              <a:r>
                <a:rPr lang="es-ES_tradnl" sz="2000" dirty="0" smtClean="0"/>
                <a:t>4. Definir indicadores y establecer una línea base</a:t>
              </a:r>
              <a:endParaRPr lang="es-ES_tradnl" sz="2000" dirty="0"/>
            </a:p>
          </p:txBody>
        </p:sp>
      </p:grpSp>
      <p:sp>
        <p:nvSpPr>
          <p:cNvPr id="3" name="Rechteck 2"/>
          <p:cNvSpPr/>
          <p:nvPr/>
        </p:nvSpPr>
        <p:spPr>
          <a:xfrm>
            <a:off x="413292" y="5536286"/>
            <a:ext cx="8059376" cy="1000274"/>
          </a:xfrm>
          <a:prstGeom prst="rect">
            <a:avLst/>
          </a:prstGeom>
        </p:spPr>
        <p:txBody>
          <a:bodyPr wrap="square">
            <a:spAutoFit/>
          </a:bodyPr>
          <a:lstStyle/>
          <a:p>
            <a:pPr marL="273050" lvl="1" indent="-273050">
              <a:spcBef>
                <a:spcPts val="600"/>
              </a:spcBef>
              <a:buClr>
                <a:srgbClr val="C80F0F"/>
              </a:buClr>
              <a:buFont typeface="Wingdings" pitchFamily="2" charset="2"/>
              <a:buChar char="Ø"/>
              <a:tabLst>
                <a:tab pos="450850" algn="l"/>
                <a:tab pos="2190750" algn="l"/>
              </a:tabLst>
              <a:defRPr/>
            </a:pPr>
            <a:r>
              <a:rPr lang="es-ES_tradnl" sz="1800" b="0" kern="0" dirty="0" smtClean="0">
                <a:solidFill>
                  <a:schemeClr val="tx1"/>
                </a:solidFill>
              </a:rPr>
              <a:t>Los indicadores definen qué medir</a:t>
            </a:r>
          </a:p>
          <a:p>
            <a:pPr marL="273050" lvl="1" indent="-273050">
              <a:spcBef>
                <a:spcPts val="600"/>
              </a:spcBef>
              <a:buClr>
                <a:srgbClr val="C80F0F"/>
              </a:buClr>
              <a:buFont typeface="Wingdings" pitchFamily="2" charset="2"/>
              <a:buChar char="Ø"/>
              <a:tabLst>
                <a:tab pos="450850" algn="l"/>
                <a:tab pos="2190750" algn="l"/>
              </a:tabLst>
              <a:defRPr/>
            </a:pPr>
            <a:r>
              <a:rPr lang="es-ES_tradnl" sz="1800" b="0" kern="0" dirty="0" smtClean="0">
                <a:solidFill>
                  <a:schemeClr val="tx1"/>
                </a:solidFill>
              </a:rPr>
              <a:t>No necesariamente proveen una explicación de </a:t>
            </a:r>
            <a:r>
              <a:rPr lang="es-ES_tradnl" sz="1800" b="0" i="1" kern="0" dirty="0" smtClean="0">
                <a:solidFill>
                  <a:schemeClr val="tx1"/>
                </a:solidFill>
              </a:rPr>
              <a:t>por qué </a:t>
            </a:r>
            <a:r>
              <a:rPr lang="es-ES_tradnl" sz="1800" b="0" kern="0" dirty="0" smtClean="0">
                <a:solidFill>
                  <a:schemeClr val="tx1"/>
                </a:solidFill>
              </a:rPr>
              <a:t>los cambios ocurrieron. </a:t>
            </a:r>
            <a:endParaRPr lang="es-ES_tradnl" sz="1800" b="0" kern="0" baseline="30000" dirty="0">
              <a:solidFill>
                <a:srgbClr val="C00000"/>
              </a:solidFill>
            </a:endParaRPr>
          </a:p>
        </p:txBody>
      </p:sp>
      <p:sp>
        <p:nvSpPr>
          <p:cNvPr id="2" name="Marcador de fecha 1"/>
          <p:cNvSpPr>
            <a:spLocks noGrp="1"/>
          </p:cNvSpPr>
          <p:nvPr>
            <p:ph type="dt" sz="half" idx="11"/>
          </p:nvPr>
        </p:nvSpPr>
        <p:spPr/>
        <p:txBody>
          <a:bodyPr/>
          <a:lstStyle/>
          <a:p>
            <a:pPr>
              <a:defRPr/>
            </a:pPr>
            <a:fld id="{E0544E21-FC12-8E41-A2CF-4F496270B3FD}"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881602494"/>
      </p:ext>
    </p:extLst>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p:cNvPicPr>
            <a:picLocks noChangeAspect="1"/>
          </p:cNvPicPr>
          <p:nvPr/>
        </p:nvPicPr>
        <p:blipFill>
          <a:blip r:embed="rId3"/>
          <a:stretch>
            <a:fillRect/>
          </a:stretch>
        </p:blipFill>
        <p:spPr>
          <a:xfrm>
            <a:off x="1572726" y="2391859"/>
            <a:ext cx="6621449" cy="4047206"/>
          </a:xfrm>
          <a:prstGeom prst="rect">
            <a:avLst/>
          </a:prstGeom>
        </p:spPr>
      </p:pic>
      <p:sp>
        <p:nvSpPr>
          <p:cNvPr id="133122" name="Titel 1"/>
          <p:cNvSpPr>
            <a:spLocks noGrp="1"/>
          </p:cNvSpPr>
          <p:nvPr>
            <p:ph type="title"/>
          </p:nvPr>
        </p:nvSpPr>
        <p:spPr>
          <a:xfrm>
            <a:off x="557876" y="1357075"/>
            <a:ext cx="7776000" cy="617928"/>
          </a:xfrm>
        </p:spPr>
        <p:txBody>
          <a:bodyPr/>
          <a:lstStyle/>
          <a:p>
            <a:r>
              <a:rPr lang="es-ES_tradnl" dirty="0" smtClean="0">
                <a:solidFill>
                  <a:srgbClr val="669900"/>
                </a:solidFill>
              </a:rPr>
              <a:t>Ejemplo: </a:t>
            </a:r>
            <a:r>
              <a:rPr lang="es-ES_tradnl" b="1" dirty="0" smtClean="0">
                <a:solidFill>
                  <a:srgbClr val="669900"/>
                </a:solidFill>
              </a:rPr>
              <a:t>Indicadores para las 3 dimensiones:</a:t>
            </a:r>
          </a:p>
        </p:txBody>
      </p:sp>
      <p:sp>
        <p:nvSpPr>
          <p:cNvPr id="4" name="Datumsplatzhalter 3"/>
          <p:cNvSpPr>
            <a:spLocks noGrp="1"/>
          </p:cNvSpPr>
          <p:nvPr>
            <p:ph type="dt" sz="half" idx="11"/>
          </p:nvPr>
        </p:nvSpPr>
        <p:spPr/>
        <p:txBody>
          <a:bodyPr/>
          <a:lstStyle/>
          <a:p>
            <a:pPr>
              <a:defRPr/>
            </a:pPr>
            <a:fld id="{A3EE097A-1980-8646-A0F0-D76EBCF27731}" type="datetime1">
              <a:rPr lang="es-MX" smtClean="0"/>
              <a:t>09/11/2016</a:t>
            </a:fld>
            <a:endParaRPr lang="es-ES_tradnl" dirty="0"/>
          </a:p>
        </p:txBody>
      </p:sp>
      <p:sp>
        <p:nvSpPr>
          <p:cNvPr id="6" name="Rechteckige Legende 5"/>
          <p:cNvSpPr>
            <a:spLocks noChangeArrowheads="1"/>
          </p:cNvSpPr>
          <p:nvPr/>
        </p:nvSpPr>
        <p:spPr bwMode="auto">
          <a:xfrm>
            <a:off x="257175" y="2211388"/>
            <a:ext cx="2853887" cy="1130902"/>
          </a:xfrm>
          <a:prstGeom prst="wedgeRectCallout">
            <a:avLst>
              <a:gd name="adj1" fmla="val 87335"/>
              <a:gd name="adj2" fmla="val 44380"/>
            </a:avLst>
          </a:prstGeom>
          <a:solidFill>
            <a:schemeClr val="bg2"/>
          </a:solidFill>
          <a:ln w="9525" algn="ctr">
            <a:solidFill>
              <a:schemeClr val="tx1"/>
            </a:solidFill>
            <a:round/>
            <a:headEnd/>
            <a:tailEnd/>
          </a:ln>
        </p:spPr>
        <p:txBody>
          <a:bodyPr/>
          <a:lstStyle/>
          <a:p>
            <a:pPr marL="285750" indent="-285750">
              <a:buFont typeface="Arial" charset="0"/>
              <a:buChar char="•"/>
            </a:pPr>
            <a:r>
              <a:rPr lang="es-ES_tradnl" sz="1600" b="0" dirty="0" smtClean="0">
                <a:solidFill>
                  <a:schemeClr val="accent2"/>
                </a:solidFill>
              </a:rPr>
              <a:t>Cosechas agrícolas en el área de proyecto se estabilizaron en medio de un clima cambiante.</a:t>
            </a:r>
            <a:endParaRPr lang="es-ES_tradnl" sz="1600" b="0" dirty="0">
              <a:solidFill>
                <a:schemeClr val="accent2"/>
              </a:solidFill>
            </a:endParaRPr>
          </a:p>
        </p:txBody>
      </p:sp>
      <p:sp>
        <p:nvSpPr>
          <p:cNvPr id="7" name="Rechteckige Legende 6"/>
          <p:cNvSpPr>
            <a:spLocks noChangeArrowheads="1"/>
          </p:cNvSpPr>
          <p:nvPr/>
        </p:nvSpPr>
        <p:spPr bwMode="auto">
          <a:xfrm>
            <a:off x="150813" y="3639383"/>
            <a:ext cx="2047875" cy="2109788"/>
          </a:xfrm>
          <a:prstGeom prst="wedgeRectCallout">
            <a:avLst>
              <a:gd name="adj1" fmla="val 85967"/>
              <a:gd name="adj2" fmla="val 13847"/>
            </a:avLst>
          </a:prstGeom>
          <a:solidFill>
            <a:schemeClr val="bg2"/>
          </a:solidFill>
          <a:ln w="9525" algn="ctr">
            <a:solidFill>
              <a:schemeClr val="tx1"/>
            </a:solidFill>
            <a:round/>
            <a:headEnd/>
            <a:tailEnd/>
          </a:ln>
        </p:spPr>
        <p:txBody>
          <a:bodyPr/>
          <a:lstStyle/>
          <a:p>
            <a:pPr marL="285750" indent="-285750">
              <a:buFont typeface="Arial" charset="0"/>
              <a:buChar char="•"/>
            </a:pPr>
            <a:r>
              <a:rPr lang="es-ES_tradnl" sz="1600" b="0" dirty="0" smtClean="0">
                <a:solidFill>
                  <a:schemeClr val="accent2"/>
                </a:solidFill>
              </a:rPr>
              <a:t>El conocimiento de los </a:t>
            </a:r>
            <a:r>
              <a:rPr lang="es-ES_tradnl" sz="1600" b="0" dirty="0">
                <a:solidFill>
                  <a:schemeClr val="accent2"/>
                </a:solidFill>
              </a:rPr>
              <a:t>agricultores sobre las cosechas resistentes a la sequía incrementó. </a:t>
            </a:r>
          </a:p>
        </p:txBody>
      </p:sp>
      <p:sp>
        <p:nvSpPr>
          <p:cNvPr id="8" name="Rechteckige Legende 7"/>
          <p:cNvSpPr>
            <a:spLocks noChangeArrowheads="1"/>
          </p:cNvSpPr>
          <p:nvPr/>
        </p:nvSpPr>
        <p:spPr bwMode="auto">
          <a:xfrm>
            <a:off x="6614073" y="4071110"/>
            <a:ext cx="2098675" cy="1500188"/>
          </a:xfrm>
          <a:prstGeom prst="wedgeRectCallout">
            <a:avLst>
              <a:gd name="adj1" fmla="val -69884"/>
              <a:gd name="adj2" fmla="val -9870"/>
            </a:avLst>
          </a:prstGeom>
          <a:solidFill>
            <a:schemeClr val="bg2"/>
          </a:solidFill>
          <a:ln w="9525" algn="ctr">
            <a:solidFill>
              <a:schemeClr val="tx1"/>
            </a:solidFill>
            <a:round/>
            <a:headEnd/>
            <a:tailEnd/>
          </a:ln>
        </p:spPr>
        <p:txBody>
          <a:bodyPr/>
          <a:lstStyle/>
          <a:p>
            <a:pPr marL="285750" indent="-285750">
              <a:buFont typeface="Arial" charset="0"/>
              <a:buChar char="•"/>
            </a:pPr>
            <a:r>
              <a:rPr lang="es-ES_tradnl" sz="1600" b="0" dirty="0" smtClean="0">
                <a:solidFill>
                  <a:schemeClr val="accent2"/>
                </a:solidFill>
              </a:rPr>
              <a:t>Esquemas de irrigación establecidos y en uso en el área del proyecto. </a:t>
            </a:r>
            <a:endParaRPr lang="es-ES_tradnl" sz="1600" b="0" dirty="0">
              <a:solidFill>
                <a:schemeClr val="accent2"/>
              </a:solidFill>
            </a:endParaRPr>
          </a:p>
        </p:txBody>
      </p:sp>
      <p:sp>
        <p:nvSpPr>
          <p:cNvPr id="9" name="TextBox 7"/>
          <p:cNvSpPr txBox="1">
            <a:spLocks noChangeArrowheads="1"/>
          </p:cNvSpPr>
          <p:nvPr/>
        </p:nvSpPr>
        <p:spPr bwMode="auto">
          <a:xfrm>
            <a:off x="7189788" y="6177127"/>
            <a:ext cx="1803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s-ES_tradnl" sz="1100" b="0" dirty="0">
                <a:solidFill>
                  <a:schemeClr val="tx1"/>
                </a:solidFill>
              </a:rPr>
              <a:t>F</a:t>
            </a:r>
            <a:r>
              <a:rPr lang="es-ES_tradnl" sz="1100" b="0" dirty="0" smtClean="0">
                <a:solidFill>
                  <a:schemeClr val="tx1"/>
                </a:solidFill>
              </a:rPr>
              <a:t>uente: WRI &amp; GIZ, 2011</a:t>
            </a:r>
            <a:endParaRPr lang="es-ES_tradnl" sz="1100" b="0" dirty="0">
              <a:solidFill>
                <a:schemeClr val="tx1"/>
              </a:solidFill>
            </a:endParaRPr>
          </a:p>
        </p:txBody>
      </p:sp>
    </p:spTree>
    <p:extLst>
      <p:ext uri="{BB962C8B-B14F-4D97-AF65-F5344CB8AC3E}">
        <p14:creationId xmlns:p14="http://schemas.microsoft.com/office/powerpoint/2010/main" val="4840969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txBox="1">
            <a:spLocks noChangeArrowheads="1"/>
          </p:cNvSpPr>
          <p:nvPr/>
        </p:nvSpPr>
        <p:spPr bwMode="auto">
          <a:xfrm>
            <a:off x="125413" y="1504490"/>
            <a:ext cx="9018587"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266700" indent="-266700" eaLnBrk="0" hangingPunct="0">
              <a:tabLst>
                <a:tab pos="2190750" algn="l"/>
              </a:tabLst>
              <a:defRPr sz="2200" b="1">
                <a:solidFill>
                  <a:srgbClr val="999999"/>
                </a:solidFill>
                <a:latin typeface="Arial" charset="0"/>
                <a:cs typeface="Arial" charset="0"/>
              </a:defRPr>
            </a:lvl1pPr>
            <a:lvl2pPr marL="723900" indent="-266700" eaLnBrk="0" hangingPunct="0">
              <a:tabLst>
                <a:tab pos="2190750" algn="l"/>
              </a:tabLst>
              <a:defRPr sz="2200" b="1">
                <a:solidFill>
                  <a:srgbClr val="999999"/>
                </a:solidFill>
                <a:latin typeface="Arial" charset="0"/>
                <a:cs typeface="Arial" charset="0"/>
              </a:defRPr>
            </a:lvl2pPr>
            <a:lvl3pPr marL="1143000" indent="-228600" eaLnBrk="0" hangingPunct="0">
              <a:tabLst>
                <a:tab pos="2190750" algn="l"/>
              </a:tabLst>
              <a:defRPr sz="2200" b="1">
                <a:solidFill>
                  <a:srgbClr val="999999"/>
                </a:solidFill>
                <a:latin typeface="Arial" charset="0"/>
                <a:cs typeface="Arial" charset="0"/>
              </a:defRPr>
            </a:lvl3pPr>
            <a:lvl4pPr marL="1600200" indent="-228600" eaLnBrk="0" hangingPunct="0">
              <a:tabLst>
                <a:tab pos="2190750" algn="l"/>
              </a:tabLst>
              <a:defRPr sz="2200" b="1">
                <a:solidFill>
                  <a:srgbClr val="999999"/>
                </a:solidFill>
                <a:latin typeface="Arial" charset="0"/>
                <a:cs typeface="Arial" charset="0"/>
              </a:defRPr>
            </a:lvl4pPr>
            <a:lvl5pPr marL="2057400" indent="-228600" eaLnBrk="0" hangingPunct="0">
              <a:tabLst>
                <a:tab pos="2190750" algn="l"/>
              </a:tabLst>
              <a:defRPr sz="2200" b="1">
                <a:solidFill>
                  <a:srgbClr val="999999"/>
                </a:solidFill>
                <a:latin typeface="Arial" charset="0"/>
                <a:cs typeface="Arial" charset="0"/>
              </a:defRPr>
            </a:lvl5pPr>
            <a:lvl6pPr marL="2514600" indent="-228600" eaLnBrk="0" fontAlgn="base" hangingPunct="0">
              <a:spcBef>
                <a:spcPct val="0"/>
              </a:spcBef>
              <a:spcAft>
                <a:spcPct val="0"/>
              </a:spcAft>
              <a:tabLst>
                <a:tab pos="2190750" algn="l"/>
              </a:tabLst>
              <a:defRPr sz="2200" b="1">
                <a:solidFill>
                  <a:srgbClr val="999999"/>
                </a:solidFill>
                <a:latin typeface="Arial" charset="0"/>
                <a:cs typeface="Arial" charset="0"/>
              </a:defRPr>
            </a:lvl6pPr>
            <a:lvl7pPr marL="2971800" indent="-228600" eaLnBrk="0" fontAlgn="base" hangingPunct="0">
              <a:spcBef>
                <a:spcPct val="0"/>
              </a:spcBef>
              <a:spcAft>
                <a:spcPct val="0"/>
              </a:spcAft>
              <a:tabLst>
                <a:tab pos="2190750" algn="l"/>
              </a:tabLst>
              <a:defRPr sz="2200" b="1">
                <a:solidFill>
                  <a:srgbClr val="999999"/>
                </a:solidFill>
                <a:latin typeface="Arial" charset="0"/>
                <a:cs typeface="Arial" charset="0"/>
              </a:defRPr>
            </a:lvl7pPr>
            <a:lvl8pPr marL="3429000" indent="-228600" eaLnBrk="0" fontAlgn="base" hangingPunct="0">
              <a:spcBef>
                <a:spcPct val="0"/>
              </a:spcBef>
              <a:spcAft>
                <a:spcPct val="0"/>
              </a:spcAft>
              <a:tabLst>
                <a:tab pos="2190750" algn="l"/>
              </a:tabLst>
              <a:defRPr sz="2200" b="1">
                <a:solidFill>
                  <a:srgbClr val="999999"/>
                </a:solidFill>
                <a:latin typeface="Arial" charset="0"/>
                <a:cs typeface="Arial" charset="0"/>
              </a:defRPr>
            </a:lvl8pPr>
            <a:lvl9pPr marL="3886200" indent="-228600" eaLnBrk="0" fontAlgn="base" hangingPunct="0">
              <a:spcBef>
                <a:spcPct val="0"/>
              </a:spcBef>
              <a:spcAft>
                <a:spcPct val="0"/>
              </a:spcAft>
              <a:tabLst>
                <a:tab pos="2190750" algn="l"/>
              </a:tabLst>
              <a:defRPr sz="2200" b="1">
                <a:solidFill>
                  <a:srgbClr val="999999"/>
                </a:solidFill>
                <a:latin typeface="Arial" charset="0"/>
                <a:cs typeface="Arial" charset="0"/>
              </a:defRPr>
            </a:lvl9pPr>
          </a:lstStyle>
          <a:p>
            <a:pPr eaLnBrk="1" hangingPunct="1">
              <a:lnSpc>
                <a:spcPct val="150000"/>
              </a:lnSpc>
              <a:spcBef>
                <a:spcPts val="900"/>
              </a:spcBef>
              <a:buClr>
                <a:srgbClr val="C80F0F"/>
              </a:buClr>
            </a:pPr>
            <a:endParaRPr lang="es-ES_tradnl" sz="200" b="0" dirty="0" smtClean="0">
              <a:solidFill>
                <a:srgbClr val="C00000"/>
              </a:solidFill>
            </a:endParaRPr>
          </a:p>
          <a:p>
            <a:pPr eaLnBrk="1" hangingPunct="1">
              <a:lnSpc>
                <a:spcPct val="150000"/>
              </a:lnSpc>
              <a:spcBef>
                <a:spcPts val="900"/>
              </a:spcBef>
              <a:buClr>
                <a:srgbClr val="C80F0F"/>
              </a:buClr>
            </a:pPr>
            <a:endParaRPr lang="es-ES_tradnl" sz="200" b="0" dirty="0" smtClean="0">
              <a:solidFill>
                <a:srgbClr val="C00000"/>
              </a:solidFill>
            </a:endParaRPr>
          </a:p>
          <a:p>
            <a:pPr eaLnBrk="1" hangingPunct="1">
              <a:lnSpc>
                <a:spcPct val="150000"/>
              </a:lnSpc>
              <a:spcBef>
                <a:spcPts val="900"/>
              </a:spcBef>
              <a:buClr>
                <a:srgbClr val="C80F0F"/>
              </a:buClr>
            </a:pPr>
            <a:endParaRPr lang="es-ES_tradnl" sz="200" b="0" dirty="0" smtClean="0">
              <a:solidFill>
                <a:srgbClr val="C00000"/>
              </a:solidFill>
            </a:endParaRPr>
          </a:p>
          <a:p>
            <a:pPr eaLnBrk="1" hangingPunct="1">
              <a:lnSpc>
                <a:spcPct val="150000"/>
              </a:lnSpc>
              <a:spcBef>
                <a:spcPts val="900"/>
              </a:spcBef>
              <a:buClr>
                <a:srgbClr val="C80F0F"/>
              </a:buClr>
            </a:pPr>
            <a:endParaRPr lang="es-ES_tradnl" sz="200" b="0" dirty="0" smtClean="0">
              <a:solidFill>
                <a:srgbClr val="C00000"/>
              </a:solidFill>
            </a:endParaRPr>
          </a:p>
          <a:p>
            <a:pPr eaLnBrk="1" hangingPunct="1">
              <a:spcBef>
                <a:spcPts val="900"/>
              </a:spcBef>
              <a:buClr>
                <a:srgbClr val="C80F0F"/>
              </a:buClr>
              <a:buFont typeface="Wingdings" pitchFamily="2" charset="2"/>
              <a:buChar char="§"/>
            </a:pPr>
            <a:r>
              <a:rPr lang="es-ES_tradnl" sz="1800" dirty="0" smtClean="0">
                <a:solidFill>
                  <a:schemeClr val="tx1"/>
                </a:solidFill>
              </a:rPr>
              <a:t>¿De dónde vienen los datos?</a:t>
            </a:r>
            <a:endParaRPr lang="es-ES_tradnl" sz="1800" b="0" dirty="0" smtClean="0">
              <a:solidFill>
                <a:schemeClr val="tx1"/>
              </a:solidFill>
            </a:endParaRPr>
          </a:p>
          <a:p>
            <a:pPr lvl="1" eaLnBrk="1" hangingPunct="1">
              <a:spcBef>
                <a:spcPts val="900"/>
              </a:spcBef>
              <a:buClr>
                <a:srgbClr val="C80F0F"/>
              </a:buClr>
              <a:buFont typeface="Wingdings" pitchFamily="2" charset="2"/>
              <a:buChar char="§"/>
            </a:pPr>
            <a:r>
              <a:rPr lang="es-ES_tradnl" sz="1600" b="0" dirty="0" smtClean="0">
                <a:solidFill>
                  <a:schemeClr val="tx1"/>
                </a:solidFill>
              </a:rPr>
              <a:t>¿Cómo se están recolectando los datos? ¿Quién hace el trabajo y con qué recursos? </a:t>
            </a:r>
            <a:endParaRPr lang="es-ES_tradnl" sz="200" b="0" dirty="0" smtClean="0">
              <a:solidFill>
                <a:schemeClr val="tx1"/>
              </a:solidFill>
            </a:endParaRPr>
          </a:p>
          <a:p>
            <a:pPr eaLnBrk="1" hangingPunct="1">
              <a:spcBef>
                <a:spcPts val="900"/>
              </a:spcBef>
              <a:buClr>
                <a:srgbClr val="C80F0F"/>
              </a:buClr>
              <a:buFont typeface="Wingdings" pitchFamily="2" charset="2"/>
              <a:buChar char="§"/>
            </a:pPr>
            <a:r>
              <a:rPr lang="es-ES_tradnl" sz="1800" dirty="0" smtClean="0">
                <a:solidFill>
                  <a:schemeClr val="tx1"/>
                </a:solidFill>
              </a:rPr>
              <a:t>¿Cómo se analizan los datos y quién se hace el análisis? </a:t>
            </a:r>
          </a:p>
          <a:p>
            <a:pPr lvl="1" eaLnBrk="1" hangingPunct="1">
              <a:spcBef>
                <a:spcPts val="900"/>
              </a:spcBef>
              <a:buClr>
                <a:srgbClr val="C80F0F"/>
              </a:buClr>
              <a:buFont typeface="Wingdings" pitchFamily="2" charset="2"/>
              <a:buChar char="§"/>
            </a:pPr>
            <a:r>
              <a:rPr lang="es-ES_tradnl" sz="1600" b="0" dirty="0" smtClean="0">
                <a:solidFill>
                  <a:schemeClr val="tx1"/>
                </a:solidFill>
              </a:rPr>
              <a:t>Responsabilidad de análisis, comunicación, almacenamiento de datos, etc. </a:t>
            </a:r>
          </a:p>
          <a:p>
            <a:pPr eaLnBrk="1" hangingPunct="1">
              <a:spcBef>
                <a:spcPts val="900"/>
              </a:spcBef>
              <a:buClr>
                <a:srgbClr val="C80F0F"/>
              </a:buClr>
              <a:buFont typeface="Wingdings" pitchFamily="2" charset="2"/>
              <a:buChar char="§"/>
            </a:pPr>
            <a:r>
              <a:rPr lang="es-ES_tradnl" sz="1800" dirty="0" smtClean="0">
                <a:solidFill>
                  <a:schemeClr val="tx1"/>
                </a:solidFill>
              </a:rPr>
              <a:t>Gestión del conocimiento</a:t>
            </a:r>
          </a:p>
          <a:p>
            <a:pPr lvl="1" eaLnBrk="1" hangingPunct="1">
              <a:spcBef>
                <a:spcPts val="900"/>
              </a:spcBef>
              <a:buClr>
                <a:srgbClr val="C80F0F"/>
              </a:buClr>
              <a:buFont typeface="Wingdings" pitchFamily="2" charset="2"/>
              <a:buChar char="§"/>
            </a:pPr>
            <a:r>
              <a:rPr lang="es-ES_tradnl" sz="1600" b="0" dirty="0" smtClean="0">
                <a:solidFill>
                  <a:schemeClr val="tx1"/>
                </a:solidFill>
              </a:rPr>
              <a:t>Conectar los resultados del M&amp;E con la gestión del proyecto</a:t>
            </a:r>
          </a:p>
          <a:p>
            <a:pPr lvl="1" eaLnBrk="1" hangingPunct="1">
              <a:spcBef>
                <a:spcPts val="900"/>
              </a:spcBef>
              <a:buClr>
                <a:srgbClr val="C80F0F"/>
              </a:buClr>
              <a:buFont typeface="Wingdings" pitchFamily="2" charset="2"/>
              <a:buChar char="§"/>
            </a:pPr>
            <a:r>
              <a:rPr lang="es-ES_tradnl" sz="1600" b="0" dirty="0" smtClean="0">
                <a:solidFill>
                  <a:schemeClr val="tx1"/>
                </a:solidFill>
              </a:rPr>
              <a:t>Diseminar lecciones aprendidas más allá de los proyectos individuales.</a:t>
            </a:r>
          </a:p>
          <a:p>
            <a:pPr lvl="1" eaLnBrk="1" hangingPunct="1">
              <a:spcBef>
                <a:spcPts val="900"/>
              </a:spcBef>
              <a:buClr>
                <a:srgbClr val="C80F0F"/>
              </a:buClr>
            </a:pPr>
            <a:endParaRPr lang="es-ES_tradnl" sz="1600" b="0" dirty="0" smtClean="0">
              <a:solidFill>
                <a:schemeClr val="tx1"/>
              </a:solidFill>
            </a:endParaRPr>
          </a:p>
          <a:p>
            <a:pPr lvl="1" eaLnBrk="1" hangingPunct="1">
              <a:spcBef>
                <a:spcPts val="900"/>
              </a:spcBef>
              <a:buClr>
                <a:srgbClr val="C80F0F"/>
              </a:buClr>
            </a:pPr>
            <a:endParaRPr lang="es-ES_tradnl" sz="1600" b="0" dirty="0">
              <a:solidFill>
                <a:schemeClr val="tx1"/>
              </a:solidFill>
            </a:endParaRPr>
          </a:p>
        </p:txBody>
      </p:sp>
      <p:pic>
        <p:nvPicPr>
          <p:cNvPr id="4" name="Picture 2" descr="C:\Dokumente und Einstellungen\kuenke_nan\Eigene Dateien\1 Nana at GTZ\00_Methodeninventar\CI grasp\Screenshots\6_Diagram.png"/>
          <p:cNvPicPr>
            <a:picLocks noChangeAspect="1" noChangeArrowheads="1"/>
          </p:cNvPicPr>
          <p:nvPr/>
        </p:nvPicPr>
        <p:blipFill>
          <a:blip r:embed="rId3"/>
          <a:srcRect/>
          <a:stretch>
            <a:fillRect/>
          </a:stretch>
        </p:blipFill>
        <p:spPr bwMode="auto">
          <a:xfrm>
            <a:off x="2154238" y="5076825"/>
            <a:ext cx="4899025" cy="1535113"/>
          </a:xfrm>
          <a:prstGeom prst="rect">
            <a:avLst/>
          </a:prstGeom>
          <a:ln>
            <a:solidFill>
              <a:schemeClr val="bg2">
                <a:lumMod val="50000"/>
              </a:schemeClr>
            </a:solidFill>
          </a:ln>
        </p:spPr>
      </p:pic>
      <p:pic>
        <p:nvPicPr>
          <p:cNvPr id="134148" name="gtz-Kirchgessner-Indonesien-25.jpg" descr="/Users/susanneschwan/Desktop/GIZ/cigrasp:Methodeninventar/0_Pos1_Präsentations/PPT_Methodeninventar/Bilder_GIZ_Datenbank/gtz-Kirchgessner-Indonesien-25.jpg"/>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588" y="5072063"/>
            <a:ext cx="2171701" cy="1547812"/>
          </a:xfrm>
          <a:prstGeom prst="rect">
            <a:avLst/>
          </a:prstGeom>
          <a:noFill/>
          <a:ln w="9525">
            <a:solidFill>
              <a:srgbClr val="6D6D6D"/>
            </a:solidFill>
            <a:miter lim="800000"/>
            <a:headEnd/>
            <a:tailEnd/>
          </a:ln>
          <a:extLst>
            <a:ext uri="{909E8E84-426E-40DD-AFC4-6F175D3DCCD1}">
              <a14:hiddenFill xmlns:a14="http://schemas.microsoft.com/office/drawing/2010/main">
                <a:solidFill>
                  <a:srgbClr val="FFFFFF"/>
                </a:solidFill>
              </a14:hiddenFill>
            </a:ext>
          </a:extLst>
        </p:spPr>
      </p:pic>
      <p:pic>
        <p:nvPicPr>
          <p:cNvPr id="6" name="giz-jenkner-philippinen-7.jpg" descr="/Users/susanneschwan/Desktop/GIZ/cigrasp:Methodeninventar/0_Pos1_Präsentations/PPT_Methodeninventar/Bilder_GIZ_Datenbank/giz-jenkner-philippinen-7.jpg"/>
          <p:cNvPicPr>
            <a:picLocks noChangeAspect="1"/>
          </p:cNvPicPr>
          <p:nvPr/>
        </p:nvPicPr>
        <p:blipFill>
          <a:blip r:embed="rId6" r:link="rId7"/>
          <a:stretch>
            <a:fillRect/>
          </a:stretch>
        </p:blipFill>
        <p:spPr>
          <a:xfrm>
            <a:off x="6967538" y="5072063"/>
            <a:ext cx="2176462" cy="1547812"/>
          </a:xfrm>
          <a:prstGeom prst="rect">
            <a:avLst/>
          </a:prstGeom>
          <a:ln>
            <a:solidFill>
              <a:schemeClr val="bg2">
                <a:lumMod val="50000"/>
              </a:schemeClr>
            </a:solidFill>
          </a:ln>
        </p:spPr>
      </p:pic>
      <p:grpSp>
        <p:nvGrpSpPr>
          <p:cNvPr id="134150" name="Gruppieren 7"/>
          <p:cNvGrpSpPr>
            <a:grpSpLocks/>
          </p:cNvGrpSpPr>
          <p:nvPr/>
        </p:nvGrpSpPr>
        <p:grpSpPr bwMode="auto">
          <a:xfrm>
            <a:off x="1031875" y="1174903"/>
            <a:ext cx="7535863" cy="496887"/>
            <a:chOff x="0" y="4329685"/>
            <a:chExt cx="6651171" cy="731596"/>
          </a:xfrm>
        </p:grpSpPr>
        <p:sp>
          <p:nvSpPr>
            <p:cNvPr id="9" name="Rechteck 8"/>
            <p:cNvSpPr/>
            <p:nvPr/>
          </p:nvSpPr>
          <p:spPr>
            <a:xfrm>
              <a:off x="0" y="4329685"/>
              <a:ext cx="6651171" cy="731596"/>
            </a:xfrm>
            <a:prstGeom prst="rect">
              <a:avLst/>
            </a:pr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Rechteck 9"/>
            <p:cNvSpPr/>
            <p:nvPr/>
          </p:nvSpPr>
          <p:spPr>
            <a:xfrm>
              <a:off x="0" y="4329685"/>
              <a:ext cx="6651171" cy="731596"/>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142240" spcCol="1270" anchor="ctr"/>
            <a:lstStyle/>
            <a:p>
              <a:pPr algn="ctr" defTabSz="889000">
                <a:lnSpc>
                  <a:spcPct val="90000"/>
                </a:lnSpc>
                <a:spcAft>
                  <a:spcPct val="35000"/>
                </a:spcAft>
                <a:defRPr/>
              </a:pPr>
              <a:r>
                <a:rPr lang="es-ES_tradnl" sz="2000" dirty="0" smtClean="0"/>
                <a:t>5. </a:t>
              </a:r>
              <a:r>
                <a:rPr lang="es-ES_tradnl" sz="2000" dirty="0" err="1" smtClean="0"/>
                <a:t>Operacionalización</a:t>
              </a:r>
              <a:r>
                <a:rPr lang="es-ES_tradnl" sz="2000" dirty="0" smtClean="0"/>
                <a:t> del sistema de M&amp;E</a:t>
              </a:r>
              <a:endParaRPr lang="es-ES_tradnl" sz="1800" dirty="0"/>
            </a:p>
          </p:txBody>
        </p:sp>
      </p:grpSp>
      <p:sp>
        <p:nvSpPr>
          <p:cNvPr id="134151" name="Down Arrow 10"/>
          <p:cNvSpPr>
            <a:spLocks noChangeArrowheads="1"/>
          </p:cNvSpPr>
          <p:nvPr/>
        </p:nvSpPr>
        <p:spPr bwMode="auto">
          <a:xfrm>
            <a:off x="4421188" y="1660678"/>
            <a:ext cx="401637" cy="325437"/>
          </a:xfrm>
          <a:prstGeom prst="downArrow">
            <a:avLst>
              <a:gd name="adj1" fmla="val 50000"/>
              <a:gd name="adj2" fmla="val 50000"/>
            </a:avLst>
          </a:prstGeom>
          <a:solidFill>
            <a:srgbClr val="800AF6"/>
          </a:solidFill>
          <a:ln w="9525">
            <a:solidFill>
              <a:srgbClr val="800AF6"/>
            </a:solidFill>
            <a:round/>
            <a:headEnd/>
            <a:tailEnd/>
          </a:ln>
        </p:spPr>
        <p:txBody>
          <a:bodyPr/>
          <a:lstStyle/>
          <a:p>
            <a:pPr algn="ctr"/>
            <a:endParaRPr lang="es-ES_tradnl" sz="1100" b="0" dirty="0">
              <a:solidFill>
                <a:schemeClr val="tx1"/>
              </a:solidFill>
            </a:endParaRPr>
          </a:p>
        </p:txBody>
      </p:sp>
      <p:sp>
        <p:nvSpPr>
          <p:cNvPr id="2" name="Marcador de fecha 1"/>
          <p:cNvSpPr>
            <a:spLocks noGrp="1"/>
          </p:cNvSpPr>
          <p:nvPr>
            <p:ph type="dt" sz="half" idx="11"/>
          </p:nvPr>
        </p:nvSpPr>
        <p:spPr/>
        <p:txBody>
          <a:bodyPr/>
          <a:lstStyle/>
          <a:p>
            <a:pPr>
              <a:defRPr/>
            </a:pPr>
            <a:fld id="{B3B343AC-8420-664E-96C5-C6D0EDEADF59}"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216017948"/>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a:xfrm>
            <a:off x="468313" y="998483"/>
            <a:ext cx="7702550" cy="392167"/>
          </a:xfrm>
        </p:spPr>
        <p:txBody>
          <a:bodyPr anchor="t"/>
          <a:lstStyle/>
          <a:p>
            <a:pPr eaLnBrk="1" hangingPunct="1">
              <a:tabLst>
                <a:tab pos="723900" algn="l"/>
                <a:tab pos="1447800" algn="l"/>
                <a:tab pos="2171700" algn="l"/>
                <a:tab pos="2895600" algn="l"/>
                <a:tab pos="3619500" algn="l"/>
                <a:tab pos="4343400" algn="l"/>
                <a:tab pos="5067300" algn="l"/>
                <a:tab pos="5791200" algn="l"/>
              </a:tabLst>
            </a:pPr>
            <a:r>
              <a:rPr lang="es-ES_tradnl" dirty="0" smtClean="0">
                <a:solidFill>
                  <a:srgbClr val="669900"/>
                </a:solidFill>
                <a:ea typeface="ＭＳ Ｐゴシック" pitchFamily="34" charset="-128"/>
              </a:rPr>
              <a:t>RECOMENDACIONES de experiencias en evolución:</a:t>
            </a:r>
          </a:p>
        </p:txBody>
      </p:sp>
      <p:sp>
        <p:nvSpPr>
          <p:cNvPr id="136195" name="Rectangle 2"/>
          <p:cNvSpPr>
            <a:spLocks noChangeArrowheads="1"/>
          </p:cNvSpPr>
          <p:nvPr/>
        </p:nvSpPr>
        <p:spPr bwMode="auto">
          <a:xfrm>
            <a:off x="468313" y="1587873"/>
            <a:ext cx="8186737" cy="4492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55080" rIns="90000" bIns="45000">
            <a:spAutoFit/>
          </a:bodyPr>
          <a:lstStyle/>
          <a:p>
            <a:pPr marL="342900" indent="-341313" defTabSz="449263">
              <a:lnSpc>
                <a:spcPct val="96000"/>
              </a:lnSpc>
              <a:spcAft>
                <a:spcPts val="600"/>
              </a:spcAft>
              <a:buClr>
                <a:srgbClr val="000000"/>
              </a:buClr>
              <a:buSzPct val="100000"/>
              <a:buFont typeface="Times New Roman" pitchFamily="18"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s-ES_tradnl" sz="1900" b="0" dirty="0" smtClean="0">
                <a:solidFill>
                  <a:srgbClr val="000000"/>
                </a:solidFill>
              </a:rPr>
              <a:t>Definir </a:t>
            </a:r>
            <a:r>
              <a:rPr lang="es-ES_tradnl" sz="1900" dirty="0" smtClean="0">
                <a:solidFill>
                  <a:srgbClr val="C00000"/>
                </a:solidFill>
              </a:rPr>
              <a:t>cadenas de resultados claras y robustas </a:t>
            </a:r>
            <a:r>
              <a:rPr lang="es-ES_tradnl" sz="1900" b="0" dirty="0" smtClean="0">
                <a:solidFill>
                  <a:srgbClr val="000000"/>
                </a:solidFill>
              </a:rPr>
              <a:t>(</a:t>
            </a:r>
            <a:r>
              <a:rPr lang="es-ES_tradnl" sz="1900" b="0" dirty="0" err="1" smtClean="0">
                <a:solidFill>
                  <a:srgbClr val="000000"/>
                </a:solidFill>
              </a:rPr>
              <a:t>insluyendo</a:t>
            </a:r>
            <a:r>
              <a:rPr lang="es-ES_tradnl" sz="1900" b="0" dirty="0" smtClean="0">
                <a:solidFill>
                  <a:srgbClr val="000000"/>
                </a:solidFill>
              </a:rPr>
              <a:t> supuestos </a:t>
            </a:r>
            <a:r>
              <a:rPr lang="es-ES_tradnl" sz="1900" b="0" dirty="0">
                <a:solidFill>
                  <a:srgbClr val="000000"/>
                </a:solidFill>
              </a:rPr>
              <a:t>r</a:t>
            </a:r>
            <a:r>
              <a:rPr lang="es-ES_tradnl" sz="1900" b="0" dirty="0" smtClean="0">
                <a:solidFill>
                  <a:srgbClr val="000000"/>
                </a:solidFill>
              </a:rPr>
              <a:t>elevantes)</a:t>
            </a:r>
          </a:p>
          <a:p>
            <a:pPr marL="342900" indent="-341313" defTabSz="449263">
              <a:lnSpc>
                <a:spcPct val="96000"/>
              </a:lnSpc>
              <a:spcAft>
                <a:spcPts val="600"/>
              </a:spcAft>
              <a:buClr>
                <a:srgbClr val="000000"/>
              </a:buClr>
              <a:buSzPct val="100000"/>
              <a:buFont typeface="Times New Roman" pitchFamily="18"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s-ES_tradnl" sz="1900" b="0" dirty="0" smtClean="0">
                <a:solidFill>
                  <a:srgbClr val="000000"/>
                </a:solidFill>
              </a:rPr>
              <a:t>Reflexionar sobre </a:t>
            </a:r>
            <a:r>
              <a:rPr lang="es-ES_tradnl" sz="1900" i="1" dirty="0" smtClean="0">
                <a:solidFill>
                  <a:srgbClr val="C00000"/>
                </a:solidFill>
              </a:rPr>
              <a:t>cómo </a:t>
            </a:r>
            <a:r>
              <a:rPr lang="es-ES_tradnl" sz="1900" b="0" dirty="0" smtClean="0">
                <a:solidFill>
                  <a:srgbClr val="000000"/>
                </a:solidFill>
              </a:rPr>
              <a:t>se alcanzaron realmente los resultados además de ver a los indicadores de forma individual. </a:t>
            </a:r>
          </a:p>
          <a:p>
            <a:pPr marL="342900" indent="-341313" defTabSz="449263">
              <a:lnSpc>
                <a:spcPct val="96000"/>
              </a:lnSpc>
              <a:spcAft>
                <a:spcPts val="600"/>
              </a:spcAft>
              <a:buClr>
                <a:srgbClr val="000000"/>
              </a:buClr>
              <a:buSzPct val="100000"/>
              <a:buFont typeface="Times New Roman" pitchFamily="18"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s-ES_tradnl" sz="1900" b="0" dirty="0" smtClean="0">
                <a:solidFill>
                  <a:schemeClr val="tx1"/>
                </a:solidFill>
              </a:rPr>
              <a:t>Asegurar que el M&amp;E realmente se use para el </a:t>
            </a:r>
            <a:r>
              <a:rPr lang="es-ES_tradnl" sz="1900" b="0" dirty="0" smtClean="0">
                <a:solidFill>
                  <a:srgbClr val="C00000"/>
                </a:solidFill>
              </a:rPr>
              <a:t>aprendizaje y mejoras</a:t>
            </a:r>
            <a:endParaRPr lang="es-ES_tradnl" sz="1900" b="0" dirty="0" smtClean="0">
              <a:solidFill>
                <a:srgbClr val="000000"/>
              </a:solidFill>
            </a:endParaRPr>
          </a:p>
          <a:p>
            <a:pPr marL="342900" indent="-341313" defTabSz="449263">
              <a:lnSpc>
                <a:spcPct val="96000"/>
              </a:lnSpc>
              <a:spcAft>
                <a:spcPts val="600"/>
              </a:spcAft>
              <a:buClr>
                <a:srgbClr val="000000"/>
              </a:buClr>
              <a:buSzPct val="100000"/>
              <a:buFont typeface="Times New Roman" pitchFamily="18"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s-ES_tradnl" sz="1900" b="0" dirty="0" smtClean="0">
                <a:solidFill>
                  <a:srgbClr val="C00000"/>
                </a:solidFill>
              </a:rPr>
              <a:t>Evitar muchos indicadores y muy complejos.</a:t>
            </a:r>
            <a:r>
              <a:rPr lang="es-ES_tradnl" sz="1900" b="0" dirty="0" smtClean="0">
                <a:solidFill>
                  <a:srgbClr val="000000"/>
                </a:solidFill>
              </a:rPr>
              <a:t> Asegurar que los indicadores en realidad se pueden medir.</a:t>
            </a:r>
          </a:p>
          <a:p>
            <a:pPr marL="342900" indent="-341313" defTabSz="449263">
              <a:lnSpc>
                <a:spcPct val="96000"/>
              </a:lnSpc>
              <a:spcAft>
                <a:spcPts val="600"/>
              </a:spcAft>
              <a:buClr>
                <a:srgbClr val="000000"/>
              </a:buClr>
              <a:buSzPct val="100000"/>
              <a:buFont typeface="Times New Roman" pitchFamily="18"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s-ES_tradnl" sz="1900" b="0" dirty="0" smtClean="0">
                <a:solidFill>
                  <a:srgbClr val="000000"/>
                </a:solidFill>
              </a:rPr>
              <a:t>Clarificar </a:t>
            </a:r>
            <a:r>
              <a:rPr lang="es-ES_tradnl" sz="1900" b="0" dirty="0" smtClean="0">
                <a:solidFill>
                  <a:srgbClr val="C00000"/>
                </a:solidFill>
              </a:rPr>
              <a:t>responsabilidades </a:t>
            </a:r>
            <a:r>
              <a:rPr lang="es-ES_tradnl" sz="1900" b="0" dirty="0" smtClean="0">
                <a:solidFill>
                  <a:srgbClr val="000000"/>
                </a:solidFill>
              </a:rPr>
              <a:t>y proveer </a:t>
            </a:r>
            <a:r>
              <a:rPr lang="es-ES_tradnl" sz="1900" b="0" dirty="0" smtClean="0">
                <a:solidFill>
                  <a:srgbClr val="C00000"/>
                </a:solidFill>
              </a:rPr>
              <a:t>recursos </a:t>
            </a:r>
            <a:r>
              <a:rPr lang="es-ES_tradnl" sz="1900" b="0" dirty="0" smtClean="0">
                <a:solidFill>
                  <a:srgbClr val="000000"/>
                </a:solidFill>
              </a:rPr>
              <a:t>(incl. finanzas y capacitaciones) para el M&amp;E.</a:t>
            </a:r>
          </a:p>
          <a:p>
            <a:pPr marL="342900" indent="-341313" defTabSz="449263">
              <a:lnSpc>
                <a:spcPct val="96000"/>
              </a:lnSpc>
              <a:spcAft>
                <a:spcPts val="600"/>
              </a:spcAft>
              <a:buClr>
                <a:srgbClr val="000000"/>
              </a:buClr>
              <a:buSzPct val="100000"/>
              <a:buFont typeface="Times New Roman" pitchFamily="18"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s-ES_tradnl" sz="1900" b="0" dirty="0" smtClean="0">
                <a:solidFill>
                  <a:srgbClr val="000000"/>
                </a:solidFill>
              </a:rPr>
              <a:t>Usar lo más posible </a:t>
            </a:r>
            <a:r>
              <a:rPr lang="es-ES_tradnl" sz="1900" b="0" dirty="0" smtClean="0">
                <a:solidFill>
                  <a:srgbClr val="C00000"/>
                </a:solidFill>
              </a:rPr>
              <a:t>fuentes de datos existentes y estructuras de M&amp;E</a:t>
            </a:r>
            <a:r>
              <a:rPr lang="es-ES_tradnl" sz="1900" b="0" dirty="0" smtClean="0">
                <a:solidFill>
                  <a:schemeClr val="tx1"/>
                </a:solidFill>
              </a:rPr>
              <a:t>.</a:t>
            </a:r>
          </a:p>
          <a:p>
            <a:pPr marL="342900" indent="-341313" defTabSz="449263">
              <a:lnSpc>
                <a:spcPct val="96000"/>
              </a:lnSpc>
              <a:spcAft>
                <a:spcPts val="600"/>
              </a:spcAft>
              <a:buClr>
                <a:srgbClr val="000000"/>
              </a:buClr>
              <a:buSzPct val="100000"/>
              <a:buFont typeface="Times New Roman" pitchFamily="18"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es-ES_tradnl" sz="1900" b="0" dirty="0" smtClean="0">
                <a:solidFill>
                  <a:srgbClr val="000000"/>
                </a:solidFill>
              </a:rPr>
              <a:t>Con el fin de identificar resultados del proyecto  a largo plazo y sinérgicos, procure vincular a sistemas de M&amp;E nacionales que reflejen el </a:t>
            </a:r>
            <a:r>
              <a:rPr lang="es-ES_tradnl" sz="1900" b="0" dirty="0" smtClean="0">
                <a:solidFill>
                  <a:srgbClr val="C00000"/>
                </a:solidFill>
              </a:rPr>
              <a:t>el proceso de adaptación en una mayor escala de tiempo </a:t>
            </a:r>
            <a:r>
              <a:rPr lang="es-ES_tradnl" sz="1400" b="0" dirty="0" smtClean="0">
                <a:solidFill>
                  <a:schemeClr val="tx1"/>
                </a:solidFill>
              </a:rPr>
              <a:t>[si estos sistemas están disponibles, revisar módulo 6a].</a:t>
            </a:r>
            <a:endParaRPr lang="es-ES_tradnl" sz="1400" b="0" dirty="0">
              <a:solidFill>
                <a:schemeClr val="tx1"/>
              </a:solidFill>
            </a:endParaRPr>
          </a:p>
        </p:txBody>
      </p:sp>
      <p:sp>
        <p:nvSpPr>
          <p:cNvPr id="4" name="TextBox 7"/>
          <p:cNvSpPr txBox="1">
            <a:spLocks noChangeArrowheads="1"/>
          </p:cNvSpPr>
          <p:nvPr/>
        </p:nvSpPr>
        <p:spPr bwMode="auto">
          <a:xfrm>
            <a:off x="3909848" y="6293846"/>
            <a:ext cx="508700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s-ES_tradnl" sz="1100" b="0" dirty="0" smtClean="0">
                <a:solidFill>
                  <a:schemeClr val="tx1"/>
                </a:solidFill>
              </a:rPr>
              <a:t>Fuente: Workshop </a:t>
            </a:r>
            <a:r>
              <a:rPr lang="es-ES_tradnl" sz="1100" b="0" dirty="0" err="1" smtClean="0">
                <a:solidFill>
                  <a:schemeClr val="tx1"/>
                </a:solidFill>
              </a:rPr>
              <a:t>Report</a:t>
            </a:r>
            <a:r>
              <a:rPr lang="es-ES_tradnl" sz="1100" b="0" dirty="0" smtClean="0">
                <a:solidFill>
                  <a:schemeClr val="tx1"/>
                </a:solidFill>
              </a:rPr>
              <a:t> „Tracking </a:t>
            </a:r>
            <a:r>
              <a:rPr lang="es-ES_tradnl" sz="1100" b="0" dirty="0" err="1" smtClean="0">
                <a:solidFill>
                  <a:schemeClr val="tx1"/>
                </a:solidFill>
              </a:rPr>
              <a:t>successful</a:t>
            </a:r>
            <a:r>
              <a:rPr lang="es-ES_tradnl" sz="1100" b="0" dirty="0" smtClean="0">
                <a:solidFill>
                  <a:schemeClr val="tx1"/>
                </a:solidFill>
              </a:rPr>
              <a:t> </a:t>
            </a:r>
            <a:r>
              <a:rPr lang="es-ES_tradnl" sz="1100" b="0" dirty="0" err="1" smtClean="0">
                <a:solidFill>
                  <a:schemeClr val="tx1"/>
                </a:solidFill>
              </a:rPr>
              <a:t>adaptation</a:t>
            </a:r>
            <a:r>
              <a:rPr lang="es-ES_tradnl" sz="1100" b="0" dirty="0" smtClean="0">
                <a:solidFill>
                  <a:schemeClr val="tx1"/>
                </a:solidFill>
              </a:rPr>
              <a:t>“ (GIZ, 2012).</a:t>
            </a:r>
            <a:endParaRPr lang="es-ES_tradnl" sz="1100" b="0" dirty="0">
              <a:solidFill>
                <a:schemeClr val="tx1"/>
              </a:solidFill>
            </a:endParaRPr>
          </a:p>
        </p:txBody>
      </p:sp>
      <p:sp>
        <p:nvSpPr>
          <p:cNvPr id="2" name="Marcador de fecha 1"/>
          <p:cNvSpPr>
            <a:spLocks noGrp="1"/>
          </p:cNvSpPr>
          <p:nvPr>
            <p:ph type="dt" sz="half" idx="11"/>
          </p:nvPr>
        </p:nvSpPr>
        <p:spPr/>
        <p:txBody>
          <a:bodyPr/>
          <a:lstStyle/>
          <a:p>
            <a:pPr>
              <a:defRPr/>
            </a:pPr>
            <a:fld id="{6D164BC3-25BA-074F-88F0-1E22BE8BE0CA}"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699636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06958" y="1158301"/>
            <a:ext cx="752633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es-ES_tradnl" kern="0" dirty="0" smtClean="0"/>
              <a:t>Ejercicio</a:t>
            </a:r>
            <a:endParaRPr lang="es-ES_tradnl" kern="0" dirty="0"/>
          </a:p>
        </p:txBody>
      </p:sp>
      <p:sp>
        <p:nvSpPr>
          <p:cNvPr id="4" name="Inhaltsplatzhalter 2"/>
          <p:cNvSpPr>
            <a:spLocks noGrp="1"/>
          </p:cNvSpPr>
          <p:nvPr>
            <p:ph idx="1"/>
          </p:nvPr>
        </p:nvSpPr>
        <p:spPr>
          <a:xfrm>
            <a:off x="433387" y="1885895"/>
            <a:ext cx="7526338" cy="4213225"/>
          </a:xfrm>
        </p:spPr>
        <p:txBody>
          <a:bodyPr/>
          <a:lstStyle/>
          <a:p>
            <a:pPr marL="0" indent="0">
              <a:defRPr/>
            </a:pPr>
            <a:r>
              <a:rPr lang="es-ES_tradnl" dirty="0" smtClean="0">
                <a:solidFill>
                  <a:srgbClr val="C00000"/>
                </a:solidFill>
              </a:rPr>
              <a:t>Contexto: </a:t>
            </a:r>
          </a:p>
          <a:p>
            <a:pPr marL="285750" indent="-285750">
              <a:buFont typeface="Arial" panose="020B0604020202020204" pitchFamily="34" charset="0"/>
              <a:buChar char="•"/>
              <a:defRPr/>
            </a:pPr>
            <a:r>
              <a:rPr lang="es-ES_tradnl" dirty="0" smtClean="0">
                <a:solidFill>
                  <a:schemeClr val="tx1"/>
                </a:solidFill>
              </a:rPr>
              <a:t>El gobierno de </a:t>
            </a:r>
            <a:r>
              <a:rPr lang="es-ES_tradnl" dirty="0" err="1" smtClean="0">
                <a:solidFill>
                  <a:schemeClr val="tx1"/>
                </a:solidFill>
              </a:rPr>
              <a:t>Zanadu</a:t>
            </a:r>
            <a:r>
              <a:rPr lang="es-ES_tradnl" dirty="0" smtClean="0">
                <a:solidFill>
                  <a:schemeClr val="tx1"/>
                </a:solidFill>
              </a:rPr>
              <a:t> quiere tomar en consideración el cambio climático en la implementación de su Plan Nacional de Desarrollo</a:t>
            </a:r>
          </a:p>
          <a:p>
            <a:pPr marL="285750" indent="-285750">
              <a:buFont typeface="Arial" panose="020B0604020202020204" pitchFamily="34" charset="0"/>
              <a:buChar char="•"/>
              <a:defRPr/>
            </a:pPr>
            <a:r>
              <a:rPr lang="es-ES_tradnl" dirty="0" smtClean="0">
                <a:solidFill>
                  <a:schemeClr val="tx1"/>
                </a:solidFill>
              </a:rPr>
              <a:t>La medida de adaptación </a:t>
            </a:r>
            <a:r>
              <a:rPr lang="es-ES_tradnl" b="1" dirty="0" smtClean="0">
                <a:solidFill>
                  <a:schemeClr val="tx1"/>
                </a:solidFill>
              </a:rPr>
              <a:t>tecnología de riego por goteo</a:t>
            </a:r>
            <a:r>
              <a:rPr lang="es-ES_tradnl" dirty="0" smtClean="0">
                <a:solidFill>
                  <a:schemeClr val="tx1"/>
                </a:solidFill>
              </a:rPr>
              <a:t> se va a pilotear en ranchos de algodón en el Estado Oeste de </a:t>
            </a:r>
            <a:r>
              <a:rPr lang="es-ES_tradnl" dirty="0" err="1" smtClean="0">
                <a:solidFill>
                  <a:schemeClr val="tx1"/>
                </a:solidFill>
              </a:rPr>
              <a:t>Zanadu</a:t>
            </a:r>
            <a:r>
              <a:rPr lang="es-ES_tradnl" dirty="0" smtClean="0">
                <a:solidFill>
                  <a:schemeClr val="tx1"/>
                </a:solidFill>
              </a:rPr>
              <a:t>. </a:t>
            </a:r>
          </a:p>
          <a:p>
            <a:pPr>
              <a:defRPr/>
            </a:pPr>
            <a:r>
              <a:rPr lang="es-ES_tradnl" b="0" dirty="0" smtClean="0">
                <a:solidFill>
                  <a:srgbClr val="C00000"/>
                </a:solidFill>
              </a:rPr>
              <a:t>Su tarea</a:t>
            </a:r>
          </a:p>
          <a:p>
            <a:pPr marL="641350" lvl="1" indent="-285750">
              <a:defRPr/>
            </a:pPr>
            <a:r>
              <a:rPr lang="es-ES_tradnl" dirty="0" smtClean="0">
                <a:solidFill>
                  <a:schemeClr val="tx1"/>
                </a:solidFill>
              </a:rPr>
              <a:t>Con base en la información de las ilustraciones 4 y 5, describir un </a:t>
            </a:r>
            <a:r>
              <a:rPr lang="es-ES_tradnl" dirty="0" smtClean="0">
                <a:solidFill>
                  <a:srgbClr val="C00000"/>
                </a:solidFill>
              </a:rPr>
              <a:t>plan de implementación </a:t>
            </a:r>
            <a:r>
              <a:rPr lang="es-ES_tradnl" b="0" dirty="0" smtClean="0">
                <a:solidFill>
                  <a:schemeClr val="tx1"/>
                </a:solidFill>
              </a:rPr>
              <a:t>para la medida piloto.</a:t>
            </a:r>
          </a:p>
          <a:p>
            <a:pPr marL="641350" lvl="1" indent="-285750">
              <a:defRPr/>
            </a:pPr>
            <a:r>
              <a:rPr lang="es-ES_tradnl" dirty="0" smtClean="0">
                <a:solidFill>
                  <a:schemeClr val="tx1"/>
                </a:solidFill>
              </a:rPr>
              <a:t>Responda a las preguntas en la </a:t>
            </a:r>
            <a:r>
              <a:rPr lang="es-ES_tradnl" dirty="0" smtClean="0">
                <a:solidFill>
                  <a:srgbClr val="669900"/>
                </a:solidFill>
              </a:rPr>
              <a:t>matriz 8</a:t>
            </a:r>
            <a:endParaRPr lang="es-ES_tradnl" b="0" dirty="0" smtClean="0">
              <a:solidFill>
                <a:srgbClr val="669900"/>
              </a:solidFill>
            </a:endParaRPr>
          </a:p>
        </p:txBody>
      </p:sp>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9402" t="10536" r="10598" b="9463"/>
          <a:stretch/>
        </p:blipFill>
        <p:spPr>
          <a:xfrm>
            <a:off x="6424550" y="4915298"/>
            <a:ext cx="2719449" cy="1699656"/>
          </a:xfrm>
          <a:prstGeom prst="rect">
            <a:avLst/>
          </a:prstGeom>
        </p:spPr>
      </p:pic>
      <p:sp>
        <p:nvSpPr>
          <p:cNvPr id="2" name="Marcador de fecha 1"/>
          <p:cNvSpPr>
            <a:spLocks noGrp="1"/>
          </p:cNvSpPr>
          <p:nvPr>
            <p:ph type="dt" sz="half" idx="11"/>
          </p:nvPr>
        </p:nvSpPr>
        <p:spPr/>
        <p:txBody>
          <a:bodyPr/>
          <a:lstStyle/>
          <a:p>
            <a:pPr>
              <a:defRPr/>
            </a:pPr>
            <a:fld id="{A8DADD2C-368F-BC43-9AC1-E6EE32A8007E}"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747394764"/>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89D932A7-2F1B-1A47-93F4-07808C46EF25}" type="datetime1">
              <a:rPr lang="es-MX" smtClean="0">
                <a:solidFill>
                  <a:srgbClr val="6E6452"/>
                </a:solidFill>
              </a:rPr>
              <a:t>09/11/2016</a:t>
            </a:fld>
            <a:endParaRPr lang="es-ES_tradnl" dirty="0">
              <a:solidFill>
                <a:srgbClr val="6E6452"/>
              </a:solidFill>
            </a:endParaRPr>
          </a:p>
        </p:txBody>
      </p:sp>
      <p:sp>
        <p:nvSpPr>
          <p:cNvPr id="6" name="Titel 4"/>
          <p:cNvSpPr txBox="1">
            <a:spLocks/>
          </p:cNvSpPr>
          <p:nvPr/>
        </p:nvSpPr>
        <p:spPr bwMode="auto">
          <a:xfrm>
            <a:off x="1043608" y="1844824"/>
            <a:ext cx="7034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es-ES_tradnl" kern="0" dirty="0" smtClean="0"/>
              <a:t>Sesión 10:</a:t>
            </a:r>
            <a:br>
              <a:rPr lang="es-ES_tradnl" kern="0" dirty="0" smtClean="0"/>
            </a:br>
            <a:r>
              <a:rPr lang="es-ES_tradnl" dirty="0" smtClean="0"/>
              <a:t>Desarrollo de un esquema de resultados</a:t>
            </a:r>
            <a:r>
              <a:rPr lang="es-ES_tradnl" kern="0" dirty="0" smtClean="0"/>
              <a:t/>
            </a:r>
            <a:br>
              <a:rPr lang="es-ES_tradnl" kern="0" dirty="0" smtClean="0"/>
            </a:br>
            <a:endParaRPr lang="es-ES_tradnl" kern="0" dirty="0" smtClean="0"/>
          </a:p>
        </p:txBody>
      </p:sp>
      <p:graphicFrame>
        <p:nvGraphicFramePr>
          <p:cNvPr id="7" name="Tabelle 6"/>
          <p:cNvGraphicFramePr>
            <a:graphicFrameLocks noGrp="1"/>
          </p:cNvGraphicFramePr>
          <p:nvPr>
            <p:extLst>
              <p:ext uri="{D42A27DB-BD31-4B8C-83A1-F6EECF244321}">
                <p14:modId xmlns:p14="http://schemas.microsoft.com/office/powerpoint/2010/main" val="1963067096"/>
              </p:ext>
            </p:extLst>
          </p:nvPr>
        </p:nvGraphicFramePr>
        <p:xfrm>
          <a:off x="600273" y="3501008"/>
          <a:ext cx="7920881" cy="1280413"/>
        </p:xfrm>
        <a:graphic>
          <a:graphicData uri="http://schemas.openxmlformats.org/drawingml/2006/table">
            <a:tbl>
              <a:tblPr firstRow="1" bandRow="1">
                <a:tableStyleId>{72833802-FEF1-4C79-8D5D-14CF1EAF98D9}</a:tableStyleId>
              </a:tblPr>
              <a:tblGrid>
                <a:gridCol w="576064"/>
                <a:gridCol w="3168352"/>
                <a:gridCol w="4176465"/>
              </a:tblGrid>
              <a:tr h="365826">
                <a:tc>
                  <a:txBody>
                    <a:bodyPr/>
                    <a:lstStyle/>
                    <a:p>
                      <a:r>
                        <a:rPr lang="es-ES_tradnl" sz="1800" noProof="0" dirty="0" smtClean="0"/>
                        <a:t>No.</a:t>
                      </a:r>
                      <a:endParaRPr lang="es-ES_tradnl" sz="1800" noProof="0" dirty="0"/>
                    </a:p>
                  </a:txBody>
                  <a:tcPr marL="91426" marR="91426" marT="45723" marB="45723"/>
                </a:tc>
                <a:tc>
                  <a:txBody>
                    <a:bodyPr/>
                    <a:lstStyle/>
                    <a:p>
                      <a:r>
                        <a:rPr lang="es-ES_tradnl" sz="1800" noProof="0" dirty="0" smtClean="0"/>
                        <a:t>Título</a:t>
                      </a:r>
                      <a:endParaRPr lang="es-ES_tradnl" sz="1800" noProof="0" dirty="0"/>
                    </a:p>
                  </a:txBody>
                  <a:tcPr marL="91426" marR="91426" marT="45723" marB="45723"/>
                </a:tc>
                <a:tc>
                  <a:txBody>
                    <a:bodyPr/>
                    <a:lstStyle/>
                    <a:p>
                      <a:r>
                        <a:rPr lang="es-ES_tradnl" sz="1800" noProof="0" dirty="0" smtClean="0"/>
                        <a:t>Contenido clave</a:t>
                      </a:r>
                      <a:endParaRPr lang="es-ES_tradnl" sz="1800" noProof="0" dirty="0"/>
                    </a:p>
                  </a:txBody>
                  <a:tcPr marL="91426" marR="91426" marT="45723" marB="45723"/>
                </a:tc>
              </a:tr>
              <a:tr h="914587">
                <a:tc>
                  <a:txBody>
                    <a:bodyPr/>
                    <a:lstStyle/>
                    <a:p>
                      <a:r>
                        <a:rPr lang="es-ES_tradnl" sz="1800" noProof="0" dirty="0" smtClean="0"/>
                        <a:t>10</a:t>
                      </a:r>
                      <a:endParaRPr lang="es-ES_tradnl" sz="1800" noProof="0" dirty="0"/>
                    </a:p>
                  </a:txBody>
                  <a:tcPr marL="91426" marR="91426" marT="45723" marB="45723"/>
                </a:tc>
                <a:tc>
                  <a:txBody>
                    <a:bodyPr/>
                    <a:lstStyle/>
                    <a:p>
                      <a:r>
                        <a:rPr lang="es-ES_tradnl" sz="1800" noProof="0" dirty="0" smtClean="0"/>
                        <a:t>Desarrollo d</a:t>
                      </a:r>
                      <a:r>
                        <a:rPr lang="es-ES_tradnl" sz="1800" baseline="0" noProof="0" dirty="0" smtClean="0"/>
                        <a:t>e un esquema de resultados</a:t>
                      </a:r>
                      <a:endParaRPr lang="es-ES_tradnl" sz="1800" noProof="0" dirty="0"/>
                    </a:p>
                  </a:txBody>
                  <a:tcPr marL="91426" marR="91426" marT="45723" marB="45723"/>
                </a:tc>
                <a:tc>
                  <a:txBody>
                    <a:bodyPr/>
                    <a:lstStyle/>
                    <a:p>
                      <a:pPr marL="285750" indent="-285750">
                        <a:buFont typeface="Arial" pitchFamily="34" charset="0"/>
                        <a:buChar char="•"/>
                      </a:pPr>
                      <a:r>
                        <a:rPr lang="es-ES_tradnl" sz="1600" noProof="0" dirty="0" smtClean="0"/>
                        <a:t>Conocer una estructura de resultados</a:t>
                      </a:r>
                    </a:p>
                    <a:p>
                      <a:pPr marL="285750" indent="-285750">
                        <a:buFont typeface="Arial" pitchFamily="34" charset="0"/>
                        <a:buChar char="•"/>
                      </a:pPr>
                      <a:r>
                        <a:rPr lang="es-ES_tradnl" sz="1600" noProof="0" dirty="0" smtClean="0"/>
                        <a:t>Definir productos</a:t>
                      </a:r>
                      <a:r>
                        <a:rPr lang="es-ES_tradnl" sz="1600" baseline="0" noProof="0" dirty="0" smtClean="0"/>
                        <a:t> y resultados</a:t>
                      </a:r>
                      <a:endParaRPr lang="es-ES_tradnl" sz="1600" noProof="0" dirty="0" smtClean="0"/>
                    </a:p>
                  </a:txBody>
                  <a:tcPr marL="91426" marR="91426" marT="45723" marB="45723"/>
                </a:tc>
              </a:tr>
            </a:tbl>
          </a:graphicData>
        </a:graphic>
      </p:graphicFrame>
    </p:spTree>
    <p:extLst>
      <p:ext uri="{BB962C8B-B14F-4D97-AF65-F5344CB8AC3E}">
        <p14:creationId xmlns:p14="http://schemas.microsoft.com/office/powerpoint/2010/main" val="271321098"/>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bwMode="auto">
          <a:xfrm>
            <a:off x="630621" y="1912883"/>
            <a:ext cx="7819696" cy="977118"/>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1800" b="0" i="0" u="none" strike="noStrike" cap="none" normalizeH="0" baseline="0" dirty="0" smtClean="0">
              <a:ln>
                <a:noFill/>
              </a:ln>
              <a:solidFill>
                <a:schemeClr val="tx2"/>
              </a:solidFill>
              <a:effectLst/>
              <a:latin typeface="Arial" charset="0"/>
            </a:endParaRPr>
          </a:p>
        </p:txBody>
      </p:sp>
      <p:sp>
        <p:nvSpPr>
          <p:cNvPr id="138242" name="Titel 1"/>
          <p:cNvSpPr>
            <a:spLocks noGrp="1"/>
          </p:cNvSpPr>
          <p:nvPr>
            <p:ph type="title"/>
          </p:nvPr>
        </p:nvSpPr>
        <p:spPr>
          <a:xfrm>
            <a:off x="684000" y="1262490"/>
            <a:ext cx="7776000" cy="524269"/>
          </a:xfrm>
        </p:spPr>
        <p:txBody>
          <a:bodyPr/>
          <a:lstStyle/>
          <a:p>
            <a:r>
              <a:rPr lang="es-ES_tradnl" b="1" dirty="0" smtClean="0">
                <a:solidFill>
                  <a:srgbClr val="669900"/>
                </a:solidFill>
              </a:rPr>
              <a:t>Diferentes tipos de modelo de resultados:</a:t>
            </a:r>
          </a:p>
        </p:txBody>
      </p:sp>
      <p:sp>
        <p:nvSpPr>
          <p:cNvPr id="4" name="Datumsplatzhalter 3"/>
          <p:cNvSpPr>
            <a:spLocks noGrp="1"/>
          </p:cNvSpPr>
          <p:nvPr>
            <p:ph type="dt" sz="half" idx="11"/>
          </p:nvPr>
        </p:nvSpPr>
        <p:spPr/>
        <p:txBody>
          <a:bodyPr/>
          <a:lstStyle/>
          <a:p>
            <a:pPr>
              <a:defRPr/>
            </a:pPr>
            <a:fld id="{CD09A77D-BBCA-414A-8614-D3669B47E218}" type="datetime1">
              <a:rPr lang="es-MX" smtClean="0"/>
              <a:t>09/11/2016</a:t>
            </a:fld>
            <a:endParaRPr lang="es-ES_tradnl" dirty="0"/>
          </a:p>
        </p:txBody>
      </p:sp>
      <p:sp>
        <p:nvSpPr>
          <p:cNvPr id="138243" name="Inhaltsplatzhalter 2"/>
          <p:cNvSpPr>
            <a:spLocks noGrp="1"/>
          </p:cNvSpPr>
          <p:nvPr>
            <p:ph idx="1"/>
          </p:nvPr>
        </p:nvSpPr>
        <p:spPr>
          <a:xfrm>
            <a:off x="630621" y="1912883"/>
            <a:ext cx="7776000" cy="3816000"/>
          </a:xfrm>
        </p:spPr>
        <p:txBody>
          <a:bodyPr/>
          <a:lstStyle/>
          <a:p>
            <a:r>
              <a:rPr lang="es-ES_tradnl" dirty="0" smtClean="0">
                <a:solidFill>
                  <a:schemeClr val="tx1"/>
                </a:solidFill>
              </a:rPr>
              <a:t>El </a:t>
            </a:r>
            <a:r>
              <a:rPr lang="es-ES_tradnl" b="1" dirty="0" smtClean="0">
                <a:solidFill>
                  <a:schemeClr val="tx1"/>
                </a:solidFill>
              </a:rPr>
              <a:t>modelo de resultados </a:t>
            </a:r>
            <a:r>
              <a:rPr lang="es-ES_tradnl" dirty="0" smtClean="0">
                <a:solidFill>
                  <a:schemeClr val="tx1"/>
                </a:solidFill>
              </a:rPr>
              <a:t>describe una forma de </a:t>
            </a:r>
            <a:r>
              <a:rPr lang="es-ES_tradnl" dirty="0" smtClean="0">
                <a:solidFill>
                  <a:srgbClr val="C00000"/>
                </a:solidFill>
              </a:rPr>
              <a:t>mapear lógicamente los resultados de un proyecto </a:t>
            </a:r>
            <a:r>
              <a:rPr lang="es-ES_tradnl" dirty="0" smtClean="0">
                <a:solidFill>
                  <a:schemeClr val="tx1"/>
                </a:solidFill>
              </a:rPr>
              <a:t>para entender cómo un proyecto puede lograr sus objetivos esperados. </a:t>
            </a:r>
          </a:p>
          <a:p>
            <a:r>
              <a:rPr lang="es-ES_tradnl" dirty="0" smtClean="0">
                <a:solidFill>
                  <a:schemeClr val="tx1"/>
                </a:solidFill>
              </a:rPr>
              <a:t>Hay diferentes tipos de modelos de resultados:</a:t>
            </a:r>
          </a:p>
          <a:p>
            <a:pPr marL="285750" indent="-285750">
              <a:buFont typeface="Arial" panose="020B0604020202020204" pitchFamily="34" charset="0"/>
              <a:buChar char="•"/>
            </a:pPr>
            <a:r>
              <a:rPr lang="es-ES_tradnl" b="1" dirty="0" smtClean="0">
                <a:solidFill>
                  <a:srgbClr val="C00000"/>
                </a:solidFill>
              </a:rPr>
              <a:t>Cadena de resultados</a:t>
            </a:r>
            <a:r>
              <a:rPr lang="es-ES_tradnl" dirty="0" smtClean="0">
                <a:solidFill>
                  <a:srgbClr val="C00000"/>
                </a:solidFill>
              </a:rPr>
              <a:t>: </a:t>
            </a:r>
            <a:r>
              <a:rPr lang="es-ES_tradnl" dirty="0" smtClean="0">
                <a:solidFill>
                  <a:schemeClr val="tx1"/>
                </a:solidFill>
              </a:rPr>
              <a:t>cadena lineal de diferentes categorías</a:t>
            </a:r>
          </a:p>
          <a:p>
            <a:pPr marL="285750" indent="-285750">
              <a:buFont typeface="Arial" panose="020B0604020202020204" pitchFamily="34" charset="0"/>
              <a:buChar char="•"/>
            </a:pPr>
            <a:endParaRPr lang="es-ES_tradnl" dirty="0" smtClean="0">
              <a:solidFill>
                <a:schemeClr val="tx1"/>
              </a:solidFill>
            </a:endParaRPr>
          </a:p>
          <a:p>
            <a:pPr marL="285750" indent="-285750">
              <a:buFont typeface="Arial" panose="020B0604020202020204" pitchFamily="34" charset="0"/>
              <a:buChar char="•"/>
            </a:pPr>
            <a:endParaRPr lang="es-ES_tradnl" b="1" dirty="0" smtClean="0">
              <a:solidFill>
                <a:schemeClr val="tx1"/>
              </a:solidFill>
            </a:endParaRPr>
          </a:p>
          <a:p>
            <a:pPr marL="285750" indent="-285750">
              <a:buFont typeface="Arial" panose="020B0604020202020204" pitchFamily="34" charset="0"/>
              <a:buChar char="•"/>
            </a:pPr>
            <a:endParaRPr lang="es-ES_tradnl" sz="200" b="1" dirty="0" smtClean="0">
              <a:solidFill>
                <a:schemeClr val="tx1"/>
              </a:solidFill>
            </a:endParaRPr>
          </a:p>
          <a:p>
            <a:pPr marL="285750" indent="-285750">
              <a:buFont typeface="Arial" panose="020B0604020202020204" pitchFamily="34" charset="0"/>
              <a:buChar char="•"/>
            </a:pPr>
            <a:r>
              <a:rPr lang="es-ES_tradnl" b="1" dirty="0" smtClean="0">
                <a:solidFill>
                  <a:srgbClr val="C00000"/>
                </a:solidFill>
              </a:rPr>
              <a:t>Teoría de cambio: </a:t>
            </a:r>
          </a:p>
          <a:p>
            <a:pPr lvl="1"/>
            <a:r>
              <a:rPr lang="es-ES_tradnl" dirty="0" smtClean="0">
                <a:solidFill>
                  <a:schemeClr val="tx1"/>
                </a:solidFill>
              </a:rPr>
              <a:t>Ilustra la relación entre las actividades y los resultados del proyecto de forma no lineal. La lógica se explica en la guía de GIZ </a:t>
            </a:r>
            <a:r>
              <a:rPr lang="es-ES_tradnl" i="1" dirty="0" err="1" smtClean="0">
                <a:solidFill>
                  <a:schemeClr val="tx1"/>
                </a:solidFill>
              </a:rPr>
              <a:t>Adaptation</a:t>
            </a:r>
            <a:r>
              <a:rPr lang="es-ES_tradnl" i="1" dirty="0" smtClean="0">
                <a:solidFill>
                  <a:schemeClr val="tx1"/>
                </a:solidFill>
              </a:rPr>
              <a:t> </a:t>
            </a:r>
            <a:r>
              <a:rPr lang="es-ES_tradnl" i="1" dirty="0" err="1" smtClean="0">
                <a:solidFill>
                  <a:schemeClr val="tx1"/>
                </a:solidFill>
              </a:rPr>
              <a:t>made</a:t>
            </a:r>
            <a:r>
              <a:rPr lang="es-ES_tradnl" i="1" dirty="0" smtClean="0">
                <a:solidFill>
                  <a:schemeClr val="tx1"/>
                </a:solidFill>
              </a:rPr>
              <a:t> to </a:t>
            </a:r>
            <a:r>
              <a:rPr lang="es-ES_tradnl" i="1" dirty="0" err="1" smtClean="0">
                <a:solidFill>
                  <a:schemeClr val="tx1"/>
                </a:solidFill>
              </a:rPr>
              <a:t>measure</a:t>
            </a:r>
            <a:r>
              <a:rPr lang="es-ES_tradnl" dirty="0" smtClean="0">
                <a:solidFill>
                  <a:schemeClr val="tx1"/>
                </a:solidFill>
              </a:rPr>
              <a:t>.</a:t>
            </a:r>
          </a:p>
        </p:txBody>
      </p:sp>
      <p:graphicFrame>
        <p:nvGraphicFramePr>
          <p:cNvPr id="2" name="Diagramm 1"/>
          <p:cNvGraphicFramePr/>
          <p:nvPr>
            <p:extLst>
              <p:ext uri="{D42A27DB-BD31-4B8C-83A1-F6EECF244321}">
                <p14:modId xmlns:p14="http://schemas.microsoft.com/office/powerpoint/2010/main" val="1969452702"/>
              </p:ext>
            </p:extLst>
          </p:nvPr>
        </p:nvGraphicFramePr>
        <p:xfrm>
          <a:off x="1671146" y="3742119"/>
          <a:ext cx="6096000" cy="1072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5911505"/>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hteck 12"/>
          <p:cNvSpPr>
            <a:spLocks noChangeArrowheads="1"/>
          </p:cNvSpPr>
          <p:nvPr>
            <p:custDataLst>
              <p:tags r:id="rId1"/>
            </p:custDataLst>
          </p:nvPr>
        </p:nvSpPr>
        <p:spPr bwMode="auto">
          <a:xfrm>
            <a:off x="463549" y="1635125"/>
            <a:ext cx="3413125" cy="44935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79388" lvl="1">
              <a:spcBef>
                <a:spcPct val="20000"/>
              </a:spcBef>
              <a:spcAft>
                <a:spcPts val="800"/>
              </a:spcAft>
              <a:buClr>
                <a:srgbClr val="C00000"/>
              </a:buClr>
              <a:tabLst>
                <a:tab pos="2190750" algn="l"/>
              </a:tabLst>
            </a:pPr>
            <a:r>
              <a:rPr lang="es-ES_tradnl" sz="2000" dirty="0" smtClean="0">
                <a:solidFill>
                  <a:srgbClr val="669900"/>
                </a:solidFill>
              </a:rPr>
              <a:t>Modelo de resultados:</a:t>
            </a:r>
          </a:p>
          <a:p>
            <a:pPr marL="538163" lvl="1" indent="-358775">
              <a:spcBef>
                <a:spcPct val="20000"/>
              </a:spcBef>
              <a:spcAft>
                <a:spcPts val="800"/>
              </a:spcAft>
              <a:buClr>
                <a:srgbClr val="C00000"/>
              </a:buClr>
              <a:buFont typeface="Wingdings" pitchFamily="2" charset="2"/>
              <a:buChar char="§"/>
              <a:tabLst>
                <a:tab pos="2190750" algn="l"/>
              </a:tabLst>
            </a:pPr>
            <a:r>
              <a:rPr lang="es-ES_tradnl" sz="2000" b="0" dirty="0" smtClean="0">
                <a:solidFill>
                  <a:schemeClr val="tx1"/>
                </a:solidFill>
              </a:rPr>
              <a:t>No lineal pero con </a:t>
            </a:r>
            <a:r>
              <a:rPr lang="es-ES_tradnl" sz="2000" b="0" dirty="0" smtClean="0">
                <a:solidFill>
                  <a:srgbClr val="C00000"/>
                </a:solidFill>
              </a:rPr>
              <a:t>entendimiento sistémico </a:t>
            </a:r>
            <a:r>
              <a:rPr lang="es-ES_tradnl" sz="2000" b="0" dirty="0" smtClean="0">
                <a:solidFill>
                  <a:schemeClr val="tx1"/>
                </a:solidFill>
              </a:rPr>
              <a:t>del proceso de desarrollo.</a:t>
            </a:r>
          </a:p>
          <a:p>
            <a:pPr marL="538163" lvl="1" indent="-358775">
              <a:spcBef>
                <a:spcPct val="20000"/>
              </a:spcBef>
              <a:spcAft>
                <a:spcPts val="800"/>
              </a:spcAft>
              <a:buClr>
                <a:srgbClr val="C00000"/>
              </a:buClr>
              <a:buFont typeface="Wingdings" pitchFamily="2" charset="2"/>
              <a:buChar char="§"/>
              <a:tabLst>
                <a:tab pos="2190750" algn="l"/>
              </a:tabLst>
            </a:pPr>
            <a:r>
              <a:rPr lang="es-ES_tradnl" sz="2000" b="0" dirty="0" smtClean="0">
                <a:solidFill>
                  <a:schemeClr val="tx1"/>
                </a:solidFill>
              </a:rPr>
              <a:t>Clave es la “teoría de cambio” = supuestos plausibles sobre el proceso de cambio</a:t>
            </a:r>
          </a:p>
          <a:p>
            <a:pPr marL="538163" lvl="1" indent="-358775">
              <a:spcBef>
                <a:spcPct val="20000"/>
              </a:spcBef>
              <a:spcAft>
                <a:spcPts val="800"/>
              </a:spcAft>
              <a:buClr>
                <a:srgbClr val="C00000"/>
              </a:buClr>
              <a:buFont typeface="Wingdings" pitchFamily="2" charset="2"/>
              <a:buChar char="§"/>
              <a:tabLst>
                <a:tab pos="2190750" algn="l"/>
              </a:tabLst>
            </a:pPr>
            <a:r>
              <a:rPr lang="es-ES_tradnl" sz="2000" b="0" dirty="0" smtClean="0">
                <a:solidFill>
                  <a:schemeClr val="tx1"/>
                </a:solidFill>
              </a:rPr>
              <a:t>Sólo una categoría: </a:t>
            </a:r>
            <a:r>
              <a:rPr lang="es-ES_tradnl" sz="2000" b="0" dirty="0" smtClean="0">
                <a:solidFill>
                  <a:srgbClr val="C00000"/>
                </a:solidFill>
              </a:rPr>
              <a:t>resultados </a:t>
            </a:r>
            <a:r>
              <a:rPr lang="es-ES_tradnl" sz="2000" b="0" dirty="0" smtClean="0">
                <a:solidFill>
                  <a:schemeClr val="tx1"/>
                </a:solidFill>
              </a:rPr>
              <a:t>(no distingue entre productos y resultados)</a:t>
            </a:r>
            <a:endParaRPr lang="es-ES_tradnl" sz="2000" b="0" dirty="0">
              <a:solidFill>
                <a:schemeClr val="tx1"/>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0243" y="1289331"/>
            <a:ext cx="5046609" cy="5114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620486" y="6188529"/>
            <a:ext cx="2334985" cy="369332"/>
          </a:xfrm>
          <a:prstGeom prst="rect">
            <a:avLst/>
          </a:prstGeom>
          <a:noFill/>
        </p:spPr>
        <p:txBody>
          <a:bodyPr wrap="square" rtlCol="0">
            <a:spAutoFit/>
          </a:bodyPr>
          <a:lstStyle/>
          <a:p>
            <a:r>
              <a:rPr lang="es-ES_tradnl" sz="1800" b="0" dirty="0" smtClean="0">
                <a:solidFill>
                  <a:schemeClr val="tx2"/>
                </a:solidFill>
              </a:rPr>
              <a:t>Fuente: GIZ (2013)</a:t>
            </a:r>
          </a:p>
        </p:txBody>
      </p:sp>
      <p:sp>
        <p:nvSpPr>
          <p:cNvPr id="3" name="Marcador de fecha 2"/>
          <p:cNvSpPr>
            <a:spLocks noGrp="1"/>
          </p:cNvSpPr>
          <p:nvPr>
            <p:ph type="dt" sz="half" idx="11"/>
          </p:nvPr>
        </p:nvSpPr>
        <p:spPr/>
        <p:txBody>
          <a:bodyPr/>
          <a:lstStyle/>
          <a:p>
            <a:pPr>
              <a:defRPr/>
            </a:pPr>
            <a:fld id="{954ECE17-8ABC-CA44-A1D1-5532FF02D9F6}" type="datetime1">
              <a:rPr lang="es-MX" smtClean="0">
                <a:solidFill>
                  <a:srgbClr val="6E6452"/>
                </a:solidFill>
              </a:rPr>
              <a:t>09/11/2016</a:t>
            </a:fld>
            <a:endParaRPr lang="de-DE" dirty="0">
              <a:solidFill>
                <a:srgbClr val="6E6452"/>
              </a:solidFill>
            </a:endParaRPr>
          </a:p>
        </p:txBody>
      </p:sp>
      <p:sp>
        <p:nvSpPr>
          <p:cNvPr id="4" name="CuadroTexto 3"/>
          <p:cNvSpPr txBox="1"/>
          <p:nvPr/>
        </p:nvSpPr>
        <p:spPr>
          <a:xfrm>
            <a:off x="5219700" y="2908300"/>
            <a:ext cx="1028700" cy="306467"/>
          </a:xfrm>
          <a:prstGeom prst="roundRect">
            <a:avLst/>
          </a:prstGeom>
          <a:solidFill>
            <a:srgbClr val="EF963A"/>
          </a:solidFill>
        </p:spPr>
        <p:txBody>
          <a:bodyPr wrap="square" rtlCol="0">
            <a:spAutoFit/>
          </a:bodyPr>
          <a:lstStyle/>
          <a:p>
            <a:pPr algn="ctr"/>
            <a:r>
              <a:rPr lang="es-ES_tradnl" sz="1200" b="0" smtClean="0">
                <a:solidFill>
                  <a:schemeClr val="tx2"/>
                </a:solidFill>
              </a:rPr>
              <a:t>Objetivo</a:t>
            </a:r>
            <a:endParaRPr lang="es-ES_tradnl" sz="1200" b="0" dirty="0" err="1" smtClean="0">
              <a:solidFill>
                <a:schemeClr val="tx2"/>
              </a:solidFill>
            </a:endParaRPr>
          </a:p>
        </p:txBody>
      </p:sp>
      <p:sp>
        <p:nvSpPr>
          <p:cNvPr id="7" name="CuadroTexto 6"/>
          <p:cNvSpPr txBox="1"/>
          <p:nvPr/>
        </p:nvSpPr>
        <p:spPr>
          <a:xfrm>
            <a:off x="6400800" y="2240997"/>
            <a:ext cx="993497" cy="280928"/>
          </a:xfrm>
          <a:prstGeom prst="roundRect">
            <a:avLst/>
          </a:prstGeom>
          <a:solidFill>
            <a:schemeClr val="bg2"/>
          </a:solidFill>
          <a:ln>
            <a:solidFill>
              <a:schemeClr val="accent1"/>
            </a:solidFill>
          </a:ln>
        </p:spPr>
        <p:txBody>
          <a:bodyPr wrap="square" rtlCol="0">
            <a:spAutoFit/>
          </a:bodyPr>
          <a:lstStyle/>
          <a:p>
            <a:pPr algn="ctr"/>
            <a:r>
              <a:rPr lang="es-ES_tradnl" sz="1050" b="0" smtClean="0">
                <a:solidFill>
                  <a:schemeClr val="tx1"/>
                </a:solidFill>
              </a:rPr>
              <a:t>Resultado</a:t>
            </a:r>
            <a:endParaRPr lang="es-ES_tradnl" sz="1050" b="0" dirty="0" err="1" smtClean="0">
              <a:solidFill>
                <a:schemeClr val="tx1"/>
              </a:solidFill>
            </a:endParaRPr>
          </a:p>
        </p:txBody>
      </p:sp>
      <p:sp>
        <p:nvSpPr>
          <p:cNvPr id="8" name="CuadroTexto 7"/>
          <p:cNvSpPr txBox="1"/>
          <p:nvPr/>
        </p:nvSpPr>
        <p:spPr>
          <a:xfrm>
            <a:off x="7658100" y="1609725"/>
            <a:ext cx="993497" cy="280928"/>
          </a:xfrm>
          <a:prstGeom prst="roundRect">
            <a:avLst/>
          </a:prstGeom>
          <a:solidFill>
            <a:schemeClr val="bg2"/>
          </a:solidFill>
          <a:ln>
            <a:solidFill>
              <a:schemeClr val="accent1"/>
            </a:solidFill>
          </a:ln>
        </p:spPr>
        <p:txBody>
          <a:bodyPr wrap="square" rtlCol="0">
            <a:spAutoFit/>
          </a:bodyPr>
          <a:lstStyle/>
          <a:p>
            <a:pPr algn="ctr"/>
            <a:r>
              <a:rPr lang="es-ES_tradnl" sz="1050" b="0" smtClean="0">
                <a:solidFill>
                  <a:schemeClr val="tx1"/>
                </a:solidFill>
              </a:rPr>
              <a:t>Resultado</a:t>
            </a:r>
            <a:endParaRPr lang="es-ES_tradnl" sz="1050" b="0" dirty="0" err="1" smtClean="0">
              <a:solidFill>
                <a:schemeClr val="tx1"/>
              </a:solidFill>
            </a:endParaRPr>
          </a:p>
        </p:txBody>
      </p:sp>
      <p:sp>
        <p:nvSpPr>
          <p:cNvPr id="9" name="CuadroTexto 8"/>
          <p:cNvSpPr txBox="1"/>
          <p:nvPr/>
        </p:nvSpPr>
        <p:spPr>
          <a:xfrm>
            <a:off x="7419697" y="2921000"/>
            <a:ext cx="993497" cy="280928"/>
          </a:xfrm>
          <a:prstGeom prst="roundRect">
            <a:avLst/>
          </a:prstGeom>
          <a:solidFill>
            <a:schemeClr val="bg2"/>
          </a:solidFill>
          <a:ln>
            <a:solidFill>
              <a:schemeClr val="accent1"/>
            </a:solidFill>
          </a:ln>
        </p:spPr>
        <p:txBody>
          <a:bodyPr wrap="square" rtlCol="0">
            <a:spAutoFit/>
          </a:bodyPr>
          <a:lstStyle/>
          <a:p>
            <a:pPr algn="ctr"/>
            <a:r>
              <a:rPr lang="es-ES_tradnl" sz="1050" b="0" smtClean="0">
                <a:solidFill>
                  <a:schemeClr val="tx1"/>
                </a:solidFill>
              </a:rPr>
              <a:t>Resultado</a:t>
            </a:r>
            <a:endParaRPr lang="es-ES_tradnl" sz="1050" b="0" dirty="0" err="1" smtClean="0">
              <a:solidFill>
                <a:schemeClr val="tx1"/>
              </a:solidFill>
            </a:endParaRPr>
          </a:p>
        </p:txBody>
      </p:sp>
      <p:sp>
        <p:nvSpPr>
          <p:cNvPr id="10" name="CuadroTexto 9"/>
          <p:cNvSpPr txBox="1"/>
          <p:nvPr/>
        </p:nvSpPr>
        <p:spPr>
          <a:xfrm>
            <a:off x="7965255" y="3881708"/>
            <a:ext cx="993497" cy="280928"/>
          </a:xfrm>
          <a:prstGeom prst="roundRect">
            <a:avLst/>
          </a:prstGeom>
          <a:solidFill>
            <a:schemeClr val="bg2"/>
          </a:solidFill>
          <a:ln>
            <a:solidFill>
              <a:schemeClr val="accent1"/>
            </a:solidFill>
          </a:ln>
        </p:spPr>
        <p:txBody>
          <a:bodyPr wrap="square" rtlCol="0">
            <a:spAutoFit/>
          </a:bodyPr>
          <a:lstStyle/>
          <a:p>
            <a:pPr algn="ctr"/>
            <a:r>
              <a:rPr lang="es-ES_tradnl" sz="1050" b="0" smtClean="0">
                <a:solidFill>
                  <a:schemeClr val="tx1"/>
                </a:solidFill>
              </a:rPr>
              <a:t>Resultado</a:t>
            </a:r>
            <a:endParaRPr lang="es-ES_tradnl" sz="1050" b="0" dirty="0" err="1" smtClean="0">
              <a:solidFill>
                <a:schemeClr val="tx1"/>
              </a:solidFill>
            </a:endParaRPr>
          </a:p>
        </p:txBody>
      </p:sp>
      <p:sp>
        <p:nvSpPr>
          <p:cNvPr id="11" name="CuadroTexto 10"/>
          <p:cNvSpPr txBox="1"/>
          <p:nvPr/>
        </p:nvSpPr>
        <p:spPr>
          <a:xfrm>
            <a:off x="7852945" y="4938654"/>
            <a:ext cx="993497" cy="280928"/>
          </a:xfrm>
          <a:prstGeom prst="roundRect">
            <a:avLst/>
          </a:prstGeom>
          <a:solidFill>
            <a:schemeClr val="bg2"/>
          </a:solidFill>
          <a:ln>
            <a:solidFill>
              <a:schemeClr val="accent1"/>
            </a:solidFill>
          </a:ln>
        </p:spPr>
        <p:txBody>
          <a:bodyPr wrap="square" rtlCol="0">
            <a:spAutoFit/>
          </a:bodyPr>
          <a:lstStyle/>
          <a:p>
            <a:pPr algn="ctr"/>
            <a:r>
              <a:rPr lang="es-ES_tradnl" sz="1050" b="0" smtClean="0">
                <a:solidFill>
                  <a:schemeClr val="tx1"/>
                </a:solidFill>
              </a:rPr>
              <a:t>Resultado</a:t>
            </a:r>
            <a:endParaRPr lang="es-ES_tradnl" sz="1050" b="0" dirty="0" err="1" smtClean="0">
              <a:solidFill>
                <a:schemeClr val="tx1"/>
              </a:solidFill>
            </a:endParaRPr>
          </a:p>
        </p:txBody>
      </p:sp>
      <p:sp>
        <p:nvSpPr>
          <p:cNvPr id="12" name="CuadroTexto 11"/>
          <p:cNvSpPr txBox="1"/>
          <p:nvPr/>
        </p:nvSpPr>
        <p:spPr>
          <a:xfrm>
            <a:off x="4002491" y="6073465"/>
            <a:ext cx="993497" cy="280928"/>
          </a:xfrm>
          <a:prstGeom prst="roundRect">
            <a:avLst/>
          </a:prstGeom>
          <a:solidFill>
            <a:schemeClr val="bg2"/>
          </a:solidFill>
          <a:ln>
            <a:solidFill>
              <a:schemeClr val="accent1"/>
            </a:solidFill>
          </a:ln>
        </p:spPr>
        <p:txBody>
          <a:bodyPr wrap="square" rtlCol="0">
            <a:spAutoFit/>
          </a:bodyPr>
          <a:lstStyle/>
          <a:p>
            <a:pPr algn="ctr"/>
            <a:r>
              <a:rPr lang="es-ES_tradnl" sz="1050" b="0" smtClean="0">
                <a:solidFill>
                  <a:schemeClr val="tx1"/>
                </a:solidFill>
              </a:rPr>
              <a:t>Resultado</a:t>
            </a:r>
            <a:endParaRPr lang="es-ES_tradnl" sz="1050" b="0" dirty="0" err="1" smtClean="0">
              <a:solidFill>
                <a:schemeClr val="tx1"/>
              </a:solidFill>
            </a:endParaRPr>
          </a:p>
        </p:txBody>
      </p:sp>
      <p:sp>
        <p:nvSpPr>
          <p:cNvPr id="5" name="CuadroTexto 4"/>
          <p:cNvSpPr txBox="1"/>
          <p:nvPr/>
        </p:nvSpPr>
        <p:spPr>
          <a:xfrm>
            <a:off x="5322935" y="5168664"/>
            <a:ext cx="822230" cy="246221"/>
          </a:xfrm>
          <a:prstGeom prst="rect">
            <a:avLst/>
          </a:prstGeom>
          <a:solidFill>
            <a:schemeClr val="bg1"/>
          </a:solidFill>
        </p:spPr>
        <p:txBody>
          <a:bodyPr wrap="square" rtlCol="0">
            <a:spAutoFit/>
          </a:bodyPr>
          <a:lstStyle/>
          <a:p>
            <a:r>
              <a:rPr lang="es-ES_tradnl" sz="1000" b="0" smtClean="0">
                <a:solidFill>
                  <a:schemeClr val="tx1"/>
                </a:solidFill>
              </a:rPr>
              <a:t>Resultado</a:t>
            </a:r>
            <a:endParaRPr lang="es-ES_tradnl" sz="1000" b="0" dirty="0" err="1" smtClean="0">
              <a:solidFill>
                <a:schemeClr val="tx1"/>
              </a:solidFill>
            </a:endParaRPr>
          </a:p>
        </p:txBody>
      </p:sp>
      <p:sp>
        <p:nvSpPr>
          <p:cNvPr id="14" name="CuadroTexto 13"/>
          <p:cNvSpPr txBox="1"/>
          <p:nvPr/>
        </p:nvSpPr>
        <p:spPr>
          <a:xfrm>
            <a:off x="6486433" y="4956007"/>
            <a:ext cx="822230" cy="246221"/>
          </a:xfrm>
          <a:prstGeom prst="rect">
            <a:avLst/>
          </a:prstGeom>
          <a:solidFill>
            <a:schemeClr val="bg1"/>
          </a:solidFill>
        </p:spPr>
        <p:txBody>
          <a:bodyPr wrap="square" rtlCol="0">
            <a:spAutoFit/>
          </a:bodyPr>
          <a:lstStyle/>
          <a:p>
            <a:r>
              <a:rPr lang="es-ES_tradnl" sz="1000" b="0" smtClean="0">
                <a:solidFill>
                  <a:schemeClr val="tx1"/>
                </a:solidFill>
              </a:rPr>
              <a:t>Resultado</a:t>
            </a:r>
            <a:endParaRPr lang="es-ES_tradnl" sz="1000" b="0" dirty="0" err="1" smtClean="0">
              <a:solidFill>
                <a:schemeClr val="tx1"/>
              </a:solidFill>
            </a:endParaRPr>
          </a:p>
        </p:txBody>
      </p:sp>
      <p:sp>
        <p:nvSpPr>
          <p:cNvPr id="15" name="CuadroTexto 14"/>
          <p:cNvSpPr txBox="1"/>
          <p:nvPr/>
        </p:nvSpPr>
        <p:spPr>
          <a:xfrm>
            <a:off x="5989685" y="4497096"/>
            <a:ext cx="822230" cy="246221"/>
          </a:xfrm>
          <a:prstGeom prst="rect">
            <a:avLst/>
          </a:prstGeom>
          <a:solidFill>
            <a:schemeClr val="bg1"/>
          </a:solidFill>
        </p:spPr>
        <p:txBody>
          <a:bodyPr wrap="square" rtlCol="0">
            <a:spAutoFit/>
          </a:bodyPr>
          <a:lstStyle/>
          <a:p>
            <a:r>
              <a:rPr lang="es-ES_tradnl" sz="1000" b="0" smtClean="0">
                <a:solidFill>
                  <a:schemeClr val="tx1"/>
                </a:solidFill>
              </a:rPr>
              <a:t>Resultado</a:t>
            </a:r>
            <a:endParaRPr lang="es-ES_tradnl" sz="1000" b="0" dirty="0" err="1" smtClean="0">
              <a:solidFill>
                <a:schemeClr val="tx1"/>
              </a:solidFill>
            </a:endParaRPr>
          </a:p>
        </p:txBody>
      </p:sp>
      <p:sp>
        <p:nvSpPr>
          <p:cNvPr id="16" name="CuadroTexto 15"/>
          <p:cNvSpPr txBox="1"/>
          <p:nvPr/>
        </p:nvSpPr>
        <p:spPr>
          <a:xfrm>
            <a:off x="4911820" y="3996772"/>
            <a:ext cx="822230" cy="246221"/>
          </a:xfrm>
          <a:prstGeom prst="rect">
            <a:avLst/>
          </a:prstGeom>
          <a:solidFill>
            <a:schemeClr val="bg1"/>
          </a:solidFill>
        </p:spPr>
        <p:txBody>
          <a:bodyPr wrap="square" rtlCol="0">
            <a:spAutoFit/>
          </a:bodyPr>
          <a:lstStyle/>
          <a:p>
            <a:r>
              <a:rPr lang="es-ES_tradnl" sz="1000" b="0" smtClean="0">
                <a:solidFill>
                  <a:schemeClr val="tx1"/>
                </a:solidFill>
              </a:rPr>
              <a:t>Resultado</a:t>
            </a:r>
            <a:endParaRPr lang="es-ES_tradnl" sz="1000" b="0" dirty="0" err="1" smtClean="0">
              <a:solidFill>
                <a:schemeClr val="tx1"/>
              </a:solidFill>
            </a:endParaRPr>
          </a:p>
        </p:txBody>
      </p:sp>
      <p:sp>
        <p:nvSpPr>
          <p:cNvPr id="17" name="CuadroTexto 16"/>
          <p:cNvSpPr txBox="1"/>
          <p:nvPr/>
        </p:nvSpPr>
        <p:spPr>
          <a:xfrm>
            <a:off x="6273800" y="3486291"/>
            <a:ext cx="822230" cy="246221"/>
          </a:xfrm>
          <a:prstGeom prst="rect">
            <a:avLst/>
          </a:prstGeom>
          <a:solidFill>
            <a:schemeClr val="bg1"/>
          </a:solidFill>
        </p:spPr>
        <p:txBody>
          <a:bodyPr wrap="square" rtlCol="0">
            <a:spAutoFit/>
          </a:bodyPr>
          <a:lstStyle/>
          <a:p>
            <a:r>
              <a:rPr lang="es-ES_tradnl" sz="1000" b="0" smtClean="0">
                <a:solidFill>
                  <a:schemeClr val="tx1"/>
                </a:solidFill>
              </a:rPr>
              <a:t>Resultado</a:t>
            </a:r>
            <a:endParaRPr lang="es-ES_tradnl" sz="1000" b="0" dirty="0" err="1" smtClean="0">
              <a:solidFill>
                <a:schemeClr val="tx1"/>
              </a:solidFill>
            </a:endParaRPr>
          </a:p>
        </p:txBody>
      </p:sp>
      <p:sp>
        <p:nvSpPr>
          <p:cNvPr id="6" name="Triángulo 5"/>
          <p:cNvSpPr/>
          <p:nvPr/>
        </p:nvSpPr>
        <p:spPr bwMode="auto">
          <a:xfrm rot="5400000">
            <a:off x="4529833" y="3944479"/>
            <a:ext cx="546423" cy="350807"/>
          </a:xfrm>
          <a:prstGeom prst="triangle">
            <a:avLst/>
          </a:prstGeom>
          <a:solidFill>
            <a:schemeClr val="accent1"/>
          </a:solidFill>
          <a:ln w="9525"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1800" b="0" i="0" u="none" strike="noStrike" cap="none" normalizeH="0" baseline="0" dirty="0" err="1" smtClean="0">
              <a:ln>
                <a:noFill/>
              </a:ln>
              <a:solidFill>
                <a:schemeClr val="tx2"/>
              </a:solidFill>
              <a:effectLst/>
              <a:latin typeface="Arial" charset="0"/>
            </a:endParaRPr>
          </a:p>
        </p:txBody>
      </p:sp>
      <p:sp>
        <p:nvSpPr>
          <p:cNvPr id="19" name="Triángulo 18"/>
          <p:cNvSpPr/>
          <p:nvPr/>
        </p:nvSpPr>
        <p:spPr bwMode="auto">
          <a:xfrm rot="5400000">
            <a:off x="5609601" y="4453132"/>
            <a:ext cx="546423" cy="350807"/>
          </a:xfrm>
          <a:prstGeom prst="triangle">
            <a:avLst/>
          </a:prstGeom>
          <a:solidFill>
            <a:schemeClr val="accent1"/>
          </a:solidFill>
          <a:ln w="9525"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1800" b="0" i="0" u="none" strike="noStrike" cap="none" normalizeH="0" baseline="0" dirty="0" err="1" smtClean="0">
              <a:ln>
                <a:noFill/>
              </a:ln>
              <a:solidFill>
                <a:schemeClr val="tx2"/>
              </a:solidFill>
              <a:effectLst/>
              <a:latin typeface="Arial" charset="0"/>
            </a:endParaRPr>
          </a:p>
        </p:txBody>
      </p:sp>
      <p:sp>
        <p:nvSpPr>
          <p:cNvPr id="20" name="Triángulo 19"/>
          <p:cNvSpPr/>
          <p:nvPr/>
        </p:nvSpPr>
        <p:spPr bwMode="auto">
          <a:xfrm rot="5400000">
            <a:off x="5891877" y="3452982"/>
            <a:ext cx="546423" cy="350807"/>
          </a:xfrm>
          <a:prstGeom prst="triangle">
            <a:avLst/>
          </a:prstGeom>
          <a:solidFill>
            <a:schemeClr val="accent1"/>
          </a:solidFill>
          <a:ln w="9525"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1800" b="0" i="0" u="none" strike="noStrike" cap="none" normalizeH="0" baseline="0" dirty="0" err="1" smtClean="0">
              <a:ln>
                <a:noFill/>
              </a:ln>
              <a:solidFill>
                <a:schemeClr val="tx2"/>
              </a:solidFill>
              <a:effectLst/>
              <a:latin typeface="Arial" charset="0"/>
            </a:endParaRPr>
          </a:p>
        </p:txBody>
      </p:sp>
      <p:sp>
        <p:nvSpPr>
          <p:cNvPr id="21" name="Triángulo 20"/>
          <p:cNvSpPr/>
          <p:nvPr/>
        </p:nvSpPr>
        <p:spPr bwMode="auto">
          <a:xfrm rot="5400000">
            <a:off x="4907800" y="5110950"/>
            <a:ext cx="546423" cy="350807"/>
          </a:xfrm>
          <a:prstGeom prst="triangle">
            <a:avLst/>
          </a:prstGeom>
          <a:solidFill>
            <a:schemeClr val="accent1"/>
          </a:solidFill>
          <a:ln w="9525"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1800" b="0" i="0" u="none" strike="noStrike" cap="none" normalizeH="0" baseline="0" dirty="0" err="1" smtClean="0">
              <a:ln>
                <a:noFill/>
              </a:ln>
              <a:solidFill>
                <a:schemeClr val="tx2"/>
              </a:solidFill>
              <a:effectLst/>
              <a:latin typeface="Arial" charset="0"/>
            </a:endParaRPr>
          </a:p>
        </p:txBody>
      </p:sp>
      <p:sp>
        <p:nvSpPr>
          <p:cNvPr id="13" name="CuadroTexto 12"/>
          <p:cNvSpPr txBox="1"/>
          <p:nvPr/>
        </p:nvSpPr>
        <p:spPr>
          <a:xfrm>
            <a:off x="4387049" y="1243194"/>
            <a:ext cx="3032648" cy="769441"/>
          </a:xfrm>
          <a:prstGeom prst="rect">
            <a:avLst/>
          </a:prstGeom>
          <a:solidFill>
            <a:schemeClr val="bg1"/>
          </a:solidFill>
        </p:spPr>
        <p:txBody>
          <a:bodyPr wrap="square" rtlCol="0">
            <a:spAutoFit/>
          </a:bodyPr>
          <a:lstStyle/>
          <a:p>
            <a:r>
              <a:rPr lang="es-ES_tradnl" sz="1100" b="0" dirty="0" smtClean="0">
                <a:solidFill>
                  <a:schemeClr val="tx1"/>
                </a:solidFill>
              </a:rPr>
              <a:t>Resultado</a:t>
            </a:r>
          </a:p>
          <a:p>
            <a:r>
              <a:rPr lang="es-ES_tradnl" sz="1100" b="0" dirty="0" smtClean="0">
                <a:solidFill>
                  <a:schemeClr val="tx1"/>
                </a:solidFill>
              </a:rPr>
              <a:t>Hipótesis de relación causal entre resultados</a:t>
            </a:r>
          </a:p>
          <a:p>
            <a:r>
              <a:rPr lang="es-ES_tradnl" sz="1100" b="0" dirty="0" smtClean="0">
                <a:solidFill>
                  <a:schemeClr val="tx1"/>
                </a:solidFill>
              </a:rPr>
              <a:t>Actividades</a:t>
            </a:r>
          </a:p>
          <a:p>
            <a:r>
              <a:rPr lang="es-ES_tradnl" sz="1100" b="0" dirty="0">
                <a:solidFill>
                  <a:schemeClr val="tx1"/>
                </a:solidFill>
              </a:rPr>
              <a:t>Instrumentos</a:t>
            </a:r>
            <a:endParaRPr lang="es-ES_tradnl" sz="1100" b="0" dirty="0" smtClean="0">
              <a:solidFill>
                <a:schemeClr val="tx1"/>
              </a:solidFill>
            </a:endParaRPr>
          </a:p>
        </p:txBody>
      </p:sp>
      <p:sp>
        <p:nvSpPr>
          <p:cNvPr id="18" name="Rectángulo 17"/>
          <p:cNvSpPr/>
          <p:nvPr/>
        </p:nvSpPr>
        <p:spPr>
          <a:xfrm>
            <a:off x="4403984" y="1928646"/>
            <a:ext cx="1758413" cy="600164"/>
          </a:xfrm>
          <a:prstGeom prst="rect">
            <a:avLst/>
          </a:prstGeom>
          <a:solidFill>
            <a:schemeClr val="bg1"/>
          </a:solidFill>
        </p:spPr>
        <p:txBody>
          <a:bodyPr wrap="square">
            <a:spAutoFit/>
          </a:bodyPr>
          <a:lstStyle/>
          <a:p>
            <a:r>
              <a:rPr lang="es-ES_tradnl" sz="1100" b="0" smtClean="0">
                <a:solidFill>
                  <a:schemeClr val="tx1"/>
                </a:solidFill>
              </a:rPr>
              <a:t>Esfera </a:t>
            </a:r>
            <a:r>
              <a:rPr lang="es-ES_tradnl" sz="1100" b="0" dirty="0">
                <a:solidFill>
                  <a:schemeClr val="tx1"/>
                </a:solidFill>
              </a:rPr>
              <a:t>de responsabilidad </a:t>
            </a:r>
          </a:p>
          <a:p>
            <a:r>
              <a:rPr lang="es-ES_tradnl" sz="1100" b="0" dirty="0">
                <a:solidFill>
                  <a:schemeClr val="tx1"/>
                </a:solidFill>
              </a:rPr>
              <a:t>(frontera del sistema)</a:t>
            </a:r>
          </a:p>
        </p:txBody>
      </p:sp>
      <p:sp>
        <p:nvSpPr>
          <p:cNvPr id="22" name="CuadroTexto 21"/>
          <p:cNvSpPr txBox="1"/>
          <p:nvPr/>
        </p:nvSpPr>
        <p:spPr>
          <a:xfrm>
            <a:off x="3801059" y="3924229"/>
            <a:ext cx="779381" cy="200055"/>
          </a:xfrm>
          <a:prstGeom prst="rect">
            <a:avLst/>
          </a:prstGeom>
          <a:solidFill>
            <a:schemeClr val="tx1"/>
          </a:solidFill>
        </p:spPr>
        <p:txBody>
          <a:bodyPr wrap="none" rtlCol="0">
            <a:spAutoFit/>
          </a:bodyPr>
          <a:lstStyle/>
          <a:p>
            <a:r>
              <a:rPr lang="es-ES_tradnl" sz="700" b="0" smtClean="0">
                <a:solidFill>
                  <a:schemeClr val="bg1"/>
                </a:solidFill>
              </a:rPr>
              <a:t>ACTIVIDADES</a:t>
            </a:r>
            <a:endParaRPr lang="es-ES_tradnl" sz="700" b="0" dirty="0" smtClean="0">
              <a:solidFill>
                <a:schemeClr val="bg1"/>
              </a:solidFill>
            </a:endParaRPr>
          </a:p>
        </p:txBody>
      </p:sp>
      <p:sp>
        <p:nvSpPr>
          <p:cNvPr id="25" name="CuadroTexto 24"/>
          <p:cNvSpPr txBox="1"/>
          <p:nvPr/>
        </p:nvSpPr>
        <p:spPr>
          <a:xfrm>
            <a:off x="5186219" y="3430429"/>
            <a:ext cx="779381" cy="200055"/>
          </a:xfrm>
          <a:prstGeom prst="rect">
            <a:avLst/>
          </a:prstGeom>
          <a:solidFill>
            <a:schemeClr val="tx1"/>
          </a:solidFill>
        </p:spPr>
        <p:txBody>
          <a:bodyPr wrap="none" rtlCol="0">
            <a:spAutoFit/>
          </a:bodyPr>
          <a:lstStyle/>
          <a:p>
            <a:r>
              <a:rPr lang="es-ES_tradnl" sz="700" b="0" smtClean="0">
                <a:solidFill>
                  <a:schemeClr val="bg1"/>
                </a:solidFill>
              </a:rPr>
              <a:t>ACTIVIDADES</a:t>
            </a:r>
            <a:endParaRPr lang="es-ES_tradnl" sz="700" b="0" dirty="0" smtClean="0">
              <a:solidFill>
                <a:schemeClr val="bg1"/>
              </a:solidFill>
            </a:endParaRPr>
          </a:p>
        </p:txBody>
      </p:sp>
      <p:sp>
        <p:nvSpPr>
          <p:cNvPr id="26" name="CuadroTexto 25"/>
          <p:cNvSpPr txBox="1"/>
          <p:nvPr/>
        </p:nvSpPr>
        <p:spPr>
          <a:xfrm>
            <a:off x="4195767" y="5092418"/>
            <a:ext cx="779381" cy="200055"/>
          </a:xfrm>
          <a:prstGeom prst="rect">
            <a:avLst/>
          </a:prstGeom>
          <a:solidFill>
            <a:schemeClr val="tx1"/>
          </a:solidFill>
        </p:spPr>
        <p:txBody>
          <a:bodyPr wrap="none" rtlCol="0">
            <a:spAutoFit/>
          </a:bodyPr>
          <a:lstStyle/>
          <a:p>
            <a:r>
              <a:rPr lang="es-ES_tradnl" sz="700" b="0" smtClean="0">
                <a:solidFill>
                  <a:schemeClr val="bg1"/>
                </a:solidFill>
              </a:rPr>
              <a:t>ACTIVIDADES</a:t>
            </a:r>
            <a:endParaRPr lang="es-ES_tradnl" sz="700" b="0" dirty="0" smtClean="0">
              <a:solidFill>
                <a:schemeClr val="bg1"/>
              </a:solidFill>
            </a:endParaRPr>
          </a:p>
        </p:txBody>
      </p:sp>
      <p:sp>
        <p:nvSpPr>
          <p:cNvPr id="27" name="CuadroTexto 26"/>
          <p:cNvSpPr txBox="1"/>
          <p:nvPr/>
        </p:nvSpPr>
        <p:spPr>
          <a:xfrm>
            <a:off x="4871033" y="4418423"/>
            <a:ext cx="779381" cy="200055"/>
          </a:xfrm>
          <a:prstGeom prst="rect">
            <a:avLst/>
          </a:prstGeom>
          <a:solidFill>
            <a:schemeClr val="tx1"/>
          </a:solidFill>
        </p:spPr>
        <p:txBody>
          <a:bodyPr wrap="none" rtlCol="0">
            <a:spAutoFit/>
          </a:bodyPr>
          <a:lstStyle/>
          <a:p>
            <a:r>
              <a:rPr lang="es-ES_tradnl" sz="700" b="0" smtClean="0">
                <a:solidFill>
                  <a:schemeClr val="bg1"/>
                </a:solidFill>
              </a:rPr>
              <a:t>ACTIVIDADES</a:t>
            </a:r>
            <a:endParaRPr lang="es-ES_tradnl" sz="700" b="0" dirty="0" smtClean="0">
              <a:solidFill>
                <a:schemeClr val="bg1"/>
              </a:solidFill>
            </a:endParaRPr>
          </a:p>
        </p:txBody>
      </p:sp>
      <p:sp>
        <p:nvSpPr>
          <p:cNvPr id="28" name="CuadroTexto 27"/>
          <p:cNvSpPr txBox="1"/>
          <p:nvPr/>
        </p:nvSpPr>
        <p:spPr>
          <a:xfrm>
            <a:off x="3686759" y="4164869"/>
            <a:ext cx="899605" cy="200055"/>
          </a:xfrm>
          <a:prstGeom prst="rect">
            <a:avLst/>
          </a:prstGeom>
          <a:solidFill>
            <a:schemeClr val="bg1">
              <a:lumMod val="50000"/>
            </a:schemeClr>
          </a:solidFill>
        </p:spPr>
        <p:txBody>
          <a:bodyPr wrap="none" rtlCol="0">
            <a:spAutoFit/>
          </a:bodyPr>
          <a:lstStyle/>
          <a:p>
            <a:r>
              <a:rPr lang="es-ES_tradnl" sz="700" b="0" smtClean="0">
                <a:solidFill>
                  <a:schemeClr val="bg1"/>
                </a:solidFill>
              </a:rPr>
              <a:t>INSTRUMENTOS</a:t>
            </a:r>
            <a:endParaRPr lang="es-ES_tradnl" sz="700" b="0" dirty="0" smtClean="0">
              <a:solidFill>
                <a:schemeClr val="bg1"/>
              </a:solidFill>
            </a:endParaRPr>
          </a:p>
        </p:txBody>
      </p:sp>
      <p:sp>
        <p:nvSpPr>
          <p:cNvPr id="29" name="CuadroTexto 28"/>
          <p:cNvSpPr txBox="1"/>
          <p:nvPr/>
        </p:nvSpPr>
        <p:spPr>
          <a:xfrm>
            <a:off x="4090773" y="5319648"/>
            <a:ext cx="899605" cy="200055"/>
          </a:xfrm>
          <a:prstGeom prst="rect">
            <a:avLst/>
          </a:prstGeom>
          <a:solidFill>
            <a:schemeClr val="bg1">
              <a:lumMod val="50000"/>
            </a:schemeClr>
          </a:solidFill>
        </p:spPr>
        <p:txBody>
          <a:bodyPr wrap="none" rtlCol="0">
            <a:spAutoFit/>
          </a:bodyPr>
          <a:lstStyle/>
          <a:p>
            <a:r>
              <a:rPr lang="es-ES_tradnl" sz="700" b="0" smtClean="0">
                <a:solidFill>
                  <a:schemeClr val="bg1"/>
                </a:solidFill>
              </a:rPr>
              <a:t>INSTRUMENTOS</a:t>
            </a:r>
            <a:endParaRPr lang="es-ES_tradnl" sz="700" b="0" dirty="0" smtClean="0">
              <a:solidFill>
                <a:schemeClr val="bg1"/>
              </a:solidFill>
            </a:endParaRPr>
          </a:p>
        </p:txBody>
      </p:sp>
      <p:sp>
        <p:nvSpPr>
          <p:cNvPr id="30" name="CuadroTexto 29"/>
          <p:cNvSpPr txBox="1"/>
          <p:nvPr/>
        </p:nvSpPr>
        <p:spPr>
          <a:xfrm>
            <a:off x="4750809" y="4661272"/>
            <a:ext cx="899605" cy="200055"/>
          </a:xfrm>
          <a:prstGeom prst="rect">
            <a:avLst/>
          </a:prstGeom>
          <a:solidFill>
            <a:schemeClr val="bg1">
              <a:lumMod val="50000"/>
            </a:schemeClr>
          </a:solidFill>
        </p:spPr>
        <p:txBody>
          <a:bodyPr wrap="none" rtlCol="0">
            <a:spAutoFit/>
          </a:bodyPr>
          <a:lstStyle/>
          <a:p>
            <a:r>
              <a:rPr lang="es-ES_tradnl" sz="700" b="0" smtClean="0">
                <a:solidFill>
                  <a:schemeClr val="bg1"/>
                </a:solidFill>
              </a:rPr>
              <a:t>INSTRUMENTOS</a:t>
            </a:r>
            <a:endParaRPr lang="es-ES_tradnl" sz="700" b="0" dirty="0" smtClean="0">
              <a:solidFill>
                <a:schemeClr val="bg1"/>
              </a:solidFill>
            </a:endParaRPr>
          </a:p>
        </p:txBody>
      </p:sp>
      <p:sp>
        <p:nvSpPr>
          <p:cNvPr id="31" name="CuadroTexto 30"/>
          <p:cNvSpPr txBox="1"/>
          <p:nvPr/>
        </p:nvSpPr>
        <p:spPr>
          <a:xfrm>
            <a:off x="5073615" y="3629681"/>
            <a:ext cx="899605" cy="200055"/>
          </a:xfrm>
          <a:prstGeom prst="rect">
            <a:avLst/>
          </a:prstGeom>
          <a:solidFill>
            <a:schemeClr val="bg1">
              <a:lumMod val="50000"/>
            </a:schemeClr>
          </a:solidFill>
        </p:spPr>
        <p:txBody>
          <a:bodyPr wrap="none" rtlCol="0">
            <a:spAutoFit/>
          </a:bodyPr>
          <a:lstStyle/>
          <a:p>
            <a:r>
              <a:rPr lang="es-ES_tradnl" sz="700" b="0" smtClean="0">
                <a:solidFill>
                  <a:schemeClr val="bg1"/>
                </a:solidFill>
              </a:rPr>
              <a:t>INSTRUMENTOS</a:t>
            </a:r>
            <a:endParaRPr lang="es-ES_tradnl" sz="700" b="0" dirty="0" smtClean="0">
              <a:solidFill>
                <a:schemeClr val="bg1"/>
              </a:solidFill>
            </a:endParaRPr>
          </a:p>
        </p:txBody>
      </p:sp>
    </p:spTree>
    <p:extLst>
      <p:ext uri="{BB962C8B-B14F-4D97-AF65-F5344CB8AC3E}">
        <p14:creationId xmlns:p14="http://schemas.microsoft.com/office/powerpoint/2010/main" val="1444397899"/>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el 2"/>
          <p:cNvSpPr>
            <a:spLocks noGrp="1"/>
          </p:cNvSpPr>
          <p:nvPr>
            <p:ph type="title"/>
          </p:nvPr>
        </p:nvSpPr>
        <p:spPr>
          <a:xfrm>
            <a:off x="5423338" y="1015880"/>
            <a:ext cx="3644900" cy="741363"/>
          </a:xfrm>
        </p:spPr>
        <p:txBody>
          <a:bodyPr/>
          <a:lstStyle/>
          <a:p>
            <a:r>
              <a:rPr lang="es-ES_tradnl" sz="1800" dirty="0" smtClean="0">
                <a:solidFill>
                  <a:srgbClr val="669900"/>
                </a:solidFill>
              </a:rPr>
              <a:t>Esquema de resultados de la GIZ aplicado a un proyecto de adaptación en India.</a:t>
            </a:r>
            <a:r>
              <a:rPr lang="es-ES_tradnl" sz="1800" dirty="0" smtClean="0">
                <a:solidFill>
                  <a:schemeClr val="tx1"/>
                </a:solidFill>
              </a:rPr>
              <a:t/>
            </a:r>
            <a:br>
              <a:rPr lang="es-ES_tradnl" sz="1800" dirty="0" smtClean="0">
                <a:solidFill>
                  <a:schemeClr val="tx1"/>
                </a:solidFill>
              </a:rPr>
            </a:br>
            <a:r>
              <a:rPr lang="es-ES_tradnl" sz="1800" dirty="0" smtClean="0">
                <a:solidFill>
                  <a:schemeClr val="tx1"/>
                </a:solidFill>
              </a:rPr>
              <a:t/>
            </a:r>
            <a:br>
              <a:rPr lang="es-ES_tradnl" sz="1800" dirty="0" smtClean="0">
                <a:solidFill>
                  <a:schemeClr val="tx1"/>
                </a:solidFill>
              </a:rPr>
            </a:br>
            <a:endParaRPr lang="es-ES_tradnl" sz="1800" dirty="0" smtClean="0">
              <a:solidFill>
                <a:schemeClr val="tx1"/>
              </a:solidFill>
            </a:endParaRPr>
          </a:p>
        </p:txBody>
      </p:sp>
      <p:sp>
        <p:nvSpPr>
          <p:cNvPr id="2" name="Datumsplatzhalter 1"/>
          <p:cNvSpPr>
            <a:spLocks noGrp="1"/>
          </p:cNvSpPr>
          <p:nvPr>
            <p:ph type="dt" sz="half" idx="11"/>
          </p:nvPr>
        </p:nvSpPr>
        <p:spPr/>
        <p:txBody>
          <a:bodyPr/>
          <a:lstStyle/>
          <a:p>
            <a:pPr>
              <a:defRPr/>
            </a:pPr>
            <a:fld id="{F6A9FC89-EAD7-254D-AC31-08BE404341EB}" type="datetime1">
              <a:rPr lang="es-MX" smtClean="0"/>
              <a:t>09/11/2016</a:t>
            </a:fld>
            <a:endParaRPr lang="es-ES_tradnl"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009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5423338" y="1852559"/>
            <a:ext cx="3174124" cy="4524315"/>
          </a:xfrm>
          <a:prstGeom prst="rect">
            <a:avLst/>
          </a:prstGeom>
          <a:noFill/>
        </p:spPr>
        <p:txBody>
          <a:bodyPr wrap="square" rtlCol="0">
            <a:spAutoFit/>
          </a:bodyPr>
          <a:lstStyle/>
          <a:p>
            <a:pPr marL="285750" indent="-285750">
              <a:buFont typeface="Arial" panose="020B0604020202020204" pitchFamily="34" charset="0"/>
              <a:buChar char="•"/>
            </a:pPr>
            <a:r>
              <a:rPr lang="es-ES_tradnl" sz="1800" b="0" dirty="0" smtClean="0">
                <a:solidFill>
                  <a:srgbClr val="C00000"/>
                </a:solidFill>
              </a:rPr>
              <a:t>Cada caja describe un resultado </a:t>
            </a:r>
            <a:r>
              <a:rPr lang="es-ES_tradnl" sz="1800" b="0" dirty="0" smtClean="0">
                <a:solidFill>
                  <a:schemeClr val="tx1"/>
                </a:solidFill>
              </a:rPr>
              <a:t>(no se hace distinción entre productos y resultados)</a:t>
            </a:r>
          </a:p>
          <a:p>
            <a:pPr marL="285750" indent="-285750">
              <a:buFont typeface="Arial" panose="020B0604020202020204" pitchFamily="34" charset="0"/>
              <a:buChar char="•"/>
            </a:pPr>
            <a:r>
              <a:rPr lang="es-ES_tradnl" sz="1800" b="0" dirty="0" smtClean="0">
                <a:solidFill>
                  <a:srgbClr val="C00000"/>
                </a:solidFill>
              </a:rPr>
              <a:t>Flechas </a:t>
            </a:r>
            <a:r>
              <a:rPr lang="es-ES_tradnl" sz="1800" b="0" dirty="0" smtClean="0">
                <a:solidFill>
                  <a:schemeClr val="tx1"/>
                </a:solidFill>
              </a:rPr>
              <a:t>muestran cómo se conectan los resultados</a:t>
            </a:r>
          </a:p>
          <a:p>
            <a:pPr marL="285750" indent="-285750">
              <a:buFont typeface="Arial" panose="020B0604020202020204" pitchFamily="34" charset="0"/>
              <a:buChar char="•"/>
            </a:pPr>
            <a:r>
              <a:rPr lang="es-ES_tradnl" sz="1800" b="0" dirty="0" smtClean="0">
                <a:solidFill>
                  <a:schemeClr val="tx1"/>
                </a:solidFill>
              </a:rPr>
              <a:t>El área </a:t>
            </a:r>
            <a:r>
              <a:rPr lang="es-ES_tradnl" sz="1800" b="0" dirty="0" smtClean="0">
                <a:solidFill>
                  <a:srgbClr val="C00000"/>
                </a:solidFill>
              </a:rPr>
              <a:t>azul sombreada </a:t>
            </a:r>
            <a:r>
              <a:rPr lang="es-ES_tradnl" sz="1800" b="0" dirty="0" smtClean="0">
                <a:solidFill>
                  <a:schemeClr val="tx1"/>
                </a:solidFill>
              </a:rPr>
              <a:t>denota qué puede ser directamente influenciado por el proyecto. </a:t>
            </a:r>
          </a:p>
          <a:p>
            <a:pPr marL="285750" indent="-285750">
              <a:buFont typeface="Arial" panose="020B0604020202020204" pitchFamily="34" charset="0"/>
              <a:buChar char="•"/>
            </a:pPr>
            <a:r>
              <a:rPr lang="es-ES_tradnl" sz="1800" b="0" dirty="0" smtClean="0">
                <a:solidFill>
                  <a:schemeClr val="tx1"/>
                </a:solidFill>
              </a:rPr>
              <a:t>Los </a:t>
            </a:r>
            <a:r>
              <a:rPr lang="es-ES_tradnl" sz="1800" b="0" dirty="0" smtClean="0">
                <a:solidFill>
                  <a:srgbClr val="C00000"/>
                </a:solidFill>
              </a:rPr>
              <a:t>colores corresponden a las dimensiones de adaptación </a:t>
            </a:r>
            <a:r>
              <a:rPr lang="es-ES_tradnl" sz="1800" b="0" dirty="0" smtClean="0">
                <a:solidFill>
                  <a:schemeClr val="tx1"/>
                </a:solidFill>
              </a:rPr>
              <a:t>(capacidad adaptativa, acciones de adaptación, desarrollo sostenido)</a:t>
            </a:r>
            <a:endParaRPr lang="es-ES_tradnl" sz="1800" b="0" dirty="0" smtClean="0">
              <a:solidFill>
                <a:schemeClr val="tx2"/>
              </a:solidFill>
            </a:endParaRPr>
          </a:p>
        </p:txBody>
      </p:sp>
      <p:sp>
        <p:nvSpPr>
          <p:cNvPr id="8" name="TextBox 7"/>
          <p:cNvSpPr txBox="1">
            <a:spLocks noChangeArrowheads="1"/>
          </p:cNvSpPr>
          <p:nvPr/>
        </p:nvSpPr>
        <p:spPr bwMode="auto">
          <a:xfrm>
            <a:off x="5423338" y="6319063"/>
            <a:ext cx="37206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s-ES_tradnl" sz="1100" b="0" dirty="0" smtClean="0">
                <a:solidFill>
                  <a:schemeClr val="tx1"/>
                </a:solidFill>
              </a:rPr>
              <a:t>Fuente: </a:t>
            </a:r>
            <a:r>
              <a:rPr lang="es-ES_tradnl" sz="1100" b="0" dirty="0" err="1" smtClean="0">
                <a:solidFill>
                  <a:schemeClr val="tx1"/>
                </a:solidFill>
              </a:rPr>
              <a:t>Adaptation</a:t>
            </a:r>
            <a:r>
              <a:rPr lang="es-ES_tradnl" sz="1100" b="0" dirty="0" smtClean="0">
                <a:solidFill>
                  <a:schemeClr val="tx1"/>
                </a:solidFill>
              </a:rPr>
              <a:t> </a:t>
            </a:r>
            <a:r>
              <a:rPr lang="es-ES_tradnl" sz="1100" b="0" dirty="0" err="1" smtClean="0">
                <a:solidFill>
                  <a:schemeClr val="tx1"/>
                </a:solidFill>
              </a:rPr>
              <a:t>made</a:t>
            </a:r>
            <a:r>
              <a:rPr lang="es-ES_tradnl" sz="1100" b="0" dirty="0" smtClean="0">
                <a:solidFill>
                  <a:schemeClr val="tx1"/>
                </a:solidFill>
              </a:rPr>
              <a:t> to </a:t>
            </a:r>
            <a:r>
              <a:rPr lang="es-ES_tradnl" sz="1100" b="0" dirty="0" err="1" smtClean="0">
                <a:solidFill>
                  <a:schemeClr val="tx1"/>
                </a:solidFill>
              </a:rPr>
              <a:t>measure</a:t>
            </a:r>
            <a:r>
              <a:rPr lang="es-ES_tradnl" sz="1100" b="0" dirty="0" smtClean="0">
                <a:solidFill>
                  <a:schemeClr val="tx1"/>
                </a:solidFill>
              </a:rPr>
              <a:t> (GIZ, 2013) p. 23.</a:t>
            </a:r>
            <a:endParaRPr lang="es-ES_tradnl" sz="1100" b="0" dirty="0">
              <a:solidFill>
                <a:schemeClr val="tx1"/>
              </a:solidFill>
            </a:endParaRPr>
          </a:p>
        </p:txBody>
      </p:sp>
    </p:spTree>
    <p:extLst>
      <p:ext uri="{BB962C8B-B14F-4D97-AF65-F5344CB8AC3E}">
        <p14:creationId xmlns:p14="http://schemas.microsoft.com/office/powerpoint/2010/main" val="1789060963"/>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a:xfrm>
            <a:off x="325438" y="1071479"/>
            <a:ext cx="8342312" cy="615109"/>
          </a:xfrm>
        </p:spPr>
        <p:txBody>
          <a:bodyPr/>
          <a:lstStyle/>
          <a:p>
            <a:pPr algn="ctr"/>
            <a:r>
              <a:rPr lang="es-ES_tradnl" b="1" smtClean="0">
                <a:solidFill>
                  <a:srgbClr val="669900"/>
                </a:solidFill>
              </a:rPr>
              <a:t>Publicaciones y Guías de la GIZ </a:t>
            </a:r>
            <a:endParaRPr lang="es-ES_tradnl" b="1">
              <a:solidFill>
                <a:srgbClr val="669900"/>
              </a:solidFill>
            </a:endParaRPr>
          </a:p>
        </p:txBody>
      </p:sp>
      <p:sp>
        <p:nvSpPr>
          <p:cNvPr id="17" name="Textfeld 16"/>
          <p:cNvSpPr txBox="1"/>
          <p:nvPr/>
        </p:nvSpPr>
        <p:spPr>
          <a:xfrm>
            <a:off x="1053840" y="1703025"/>
            <a:ext cx="3168352" cy="400110"/>
          </a:xfrm>
          <a:prstGeom prst="rect">
            <a:avLst/>
          </a:prstGeom>
          <a:solidFill>
            <a:srgbClr val="C0504D"/>
          </a:solidFill>
          <a:ln w="25400" cap="flat" cmpd="sng" algn="ctr">
            <a:no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s-ES_tradnl" sz="2000" i="0" u="none" strike="noStrike" kern="0" cap="none" spc="0" normalizeH="0" baseline="0" smtClean="0">
                <a:ln>
                  <a:noFill/>
                </a:ln>
                <a:solidFill>
                  <a:prstClr val="white"/>
                </a:solidFill>
                <a:effectLst/>
                <a:uLnTx/>
                <a:uFillTx/>
                <a:latin typeface="Calibri"/>
              </a:rPr>
              <a:t>M6a: M&amp;E a nivel</a:t>
            </a:r>
            <a:r>
              <a:rPr kumimoji="0" lang="es-ES_tradnl" sz="2000" i="0" u="none" strike="noStrike" kern="0" cap="none" spc="0" normalizeH="0" smtClean="0">
                <a:ln>
                  <a:noFill/>
                </a:ln>
                <a:solidFill>
                  <a:prstClr val="white"/>
                </a:solidFill>
                <a:effectLst/>
                <a:uLnTx/>
                <a:uFillTx/>
                <a:latin typeface="Calibri"/>
              </a:rPr>
              <a:t> nacional</a:t>
            </a:r>
            <a:endParaRPr kumimoji="0" lang="es-ES_tradnl" sz="2000" i="0" u="none" strike="noStrike" kern="0" cap="none" spc="0" normalizeH="0" baseline="0" smtClean="0">
              <a:ln>
                <a:noFill/>
              </a:ln>
              <a:solidFill>
                <a:prstClr val="white"/>
              </a:solidFill>
              <a:effectLst/>
              <a:uLnTx/>
              <a:uFillTx/>
              <a:latin typeface="Calibri"/>
            </a:endParaRPr>
          </a:p>
        </p:txBody>
      </p:sp>
      <p:sp>
        <p:nvSpPr>
          <p:cNvPr id="18" name="Textfeld 17"/>
          <p:cNvSpPr txBox="1"/>
          <p:nvPr/>
        </p:nvSpPr>
        <p:spPr>
          <a:xfrm>
            <a:off x="5485158" y="1696999"/>
            <a:ext cx="3168352" cy="707886"/>
          </a:xfrm>
          <a:prstGeom prst="rect">
            <a:avLst/>
          </a:prstGeom>
          <a:solidFill>
            <a:srgbClr val="4F81BD"/>
          </a:solidFill>
          <a:ln w="25400" cap="flat" cmpd="sng" algn="ctr">
            <a:no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es-ES_tradnl" sz="2000" i="0" u="none" strike="noStrike" kern="0" cap="none" spc="0" normalizeH="0" baseline="0" smtClean="0">
                <a:ln>
                  <a:noFill/>
                </a:ln>
                <a:solidFill>
                  <a:prstClr val="white"/>
                </a:solidFill>
                <a:effectLst/>
                <a:uLnTx/>
                <a:uFillTx/>
                <a:latin typeface="Calibri"/>
              </a:rPr>
              <a:t>M6b: M&amp;E a nivel de proyecto</a:t>
            </a:r>
          </a:p>
        </p:txBody>
      </p:sp>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b="13182"/>
          <a:stretch/>
        </p:blipFill>
        <p:spPr>
          <a:xfrm>
            <a:off x="5487127" y="2571533"/>
            <a:ext cx="3313151" cy="4075900"/>
          </a:xfrm>
          <a:prstGeom prst="rect">
            <a:avLst/>
          </a:prstGeom>
          <a:ln>
            <a:solidFill>
              <a:schemeClr val="tx1"/>
            </a:solidFill>
          </a:ln>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69514"/>
            <a:ext cx="2152372" cy="688586"/>
          </a:xfrm>
          <a:prstGeom prst="rect">
            <a:avLst/>
          </a:prstGeom>
        </p:spPr>
      </p:pic>
      <p:sp>
        <p:nvSpPr>
          <p:cNvPr id="6" name="Textfeld 5"/>
          <p:cNvSpPr txBox="1"/>
          <p:nvPr/>
        </p:nvSpPr>
        <p:spPr>
          <a:xfrm>
            <a:off x="109731" y="5879939"/>
            <a:ext cx="2042641" cy="369332"/>
          </a:xfrm>
          <a:prstGeom prst="rect">
            <a:avLst/>
          </a:prstGeom>
          <a:noFill/>
        </p:spPr>
        <p:txBody>
          <a:bodyPr wrap="square" rtlCol="0">
            <a:spAutoFit/>
          </a:bodyPr>
          <a:lstStyle/>
          <a:p>
            <a:r>
              <a:rPr lang="es-ES_tradnl" sz="1800" dirty="0" smtClean="0">
                <a:solidFill>
                  <a:srgbClr val="0070C0"/>
                </a:solidFill>
              </a:rPr>
              <a:t>Descargar en:</a:t>
            </a:r>
          </a:p>
        </p:txBody>
      </p:sp>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71148" y="2717312"/>
            <a:ext cx="2692800" cy="3831220"/>
          </a:xfrm>
          <a:prstGeom prst="rect">
            <a:avLst/>
          </a:prstGeom>
          <a:ln>
            <a:solidFill>
              <a:schemeClr val="tx1"/>
            </a:solidFill>
          </a:ln>
        </p:spPr>
      </p:pic>
      <p:pic>
        <p:nvPicPr>
          <p:cNvPr id="10" name="Picture 2" descr="C:\Users\holst_ale\Documents\M&amp;E Adapt\M&amp;E Training Update\M&amp;E Training Grafiken\M&amp;E Guidebook cov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433850"/>
            <a:ext cx="3086358" cy="30799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Marcador de fecha 1"/>
          <p:cNvSpPr>
            <a:spLocks noGrp="1"/>
          </p:cNvSpPr>
          <p:nvPr>
            <p:ph type="dt" sz="half" idx="11"/>
          </p:nvPr>
        </p:nvSpPr>
        <p:spPr/>
        <p:txBody>
          <a:bodyPr/>
          <a:lstStyle/>
          <a:p>
            <a:pPr>
              <a:defRPr/>
            </a:pPr>
            <a:fld id="{E1A323F6-C942-4F4E-9CEA-CB95498EA471}"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875552227"/>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06958" y="1158302"/>
            <a:ext cx="7526337" cy="38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es-ES_tradnl" kern="0" dirty="0" smtClean="0"/>
              <a:t>Ejercicio</a:t>
            </a:r>
            <a:endParaRPr lang="es-ES_tradnl" kern="0" dirty="0"/>
          </a:p>
        </p:txBody>
      </p:sp>
      <p:sp>
        <p:nvSpPr>
          <p:cNvPr id="4" name="Inhaltsplatzhalter 2"/>
          <p:cNvSpPr>
            <a:spLocks noGrp="1"/>
          </p:cNvSpPr>
          <p:nvPr>
            <p:ph idx="1"/>
          </p:nvPr>
        </p:nvSpPr>
        <p:spPr>
          <a:xfrm>
            <a:off x="433386" y="1675695"/>
            <a:ext cx="7911827" cy="4213225"/>
          </a:xfrm>
        </p:spPr>
        <p:txBody>
          <a:bodyPr/>
          <a:lstStyle/>
          <a:p>
            <a:pPr marL="0" indent="0">
              <a:defRPr/>
            </a:pPr>
            <a:r>
              <a:rPr lang="es-ES_tradnl" dirty="0" smtClean="0">
                <a:solidFill>
                  <a:srgbClr val="C00000"/>
                </a:solidFill>
              </a:rPr>
              <a:t>Contexto: </a:t>
            </a:r>
          </a:p>
          <a:p>
            <a:pPr marL="285750" indent="-285750">
              <a:buFont typeface="Arial" panose="020B0604020202020204" pitchFamily="34" charset="0"/>
              <a:buChar char="•"/>
              <a:defRPr/>
            </a:pPr>
            <a:r>
              <a:rPr lang="es-ES_tradnl" dirty="0" smtClean="0">
                <a:solidFill>
                  <a:schemeClr val="tx1"/>
                </a:solidFill>
              </a:rPr>
              <a:t>El Ministro de Adaptación ha definido </a:t>
            </a:r>
            <a:r>
              <a:rPr lang="es-ES_tradnl" dirty="0" smtClean="0">
                <a:solidFill>
                  <a:srgbClr val="C00000"/>
                </a:solidFill>
              </a:rPr>
              <a:t>tres componentes </a:t>
            </a:r>
            <a:r>
              <a:rPr lang="es-ES_tradnl" dirty="0" smtClean="0">
                <a:solidFill>
                  <a:schemeClr val="tx1"/>
                </a:solidFill>
              </a:rPr>
              <a:t>para la implementación del proyecto piloto de riego por goteo:</a:t>
            </a:r>
          </a:p>
          <a:p>
            <a:pPr marL="645750" lvl="1" indent="-285750">
              <a:defRPr/>
            </a:pPr>
            <a:r>
              <a:rPr lang="es-ES_tradnl" dirty="0" smtClean="0">
                <a:solidFill>
                  <a:schemeClr val="tx1"/>
                </a:solidFill>
              </a:rPr>
              <a:t>1: Creación de consciencia sobre los beneficios del riego por goteo </a:t>
            </a:r>
          </a:p>
          <a:p>
            <a:pPr marL="645750" lvl="1" indent="-285750">
              <a:defRPr/>
            </a:pPr>
            <a:r>
              <a:rPr lang="es-ES_tradnl" dirty="0" smtClean="0">
                <a:solidFill>
                  <a:schemeClr val="tx1"/>
                </a:solidFill>
              </a:rPr>
              <a:t>2: Asistencia para ranchos para participar en el piloto, incluyendo incentivos económicos</a:t>
            </a:r>
          </a:p>
          <a:p>
            <a:pPr marL="645750" lvl="1" indent="-285750">
              <a:defRPr/>
            </a:pPr>
            <a:r>
              <a:rPr lang="es-ES_tradnl" dirty="0" smtClean="0">
                <a:solidFill>
                  <a:schemeClr val="tx1"/>
                </a:solidFill>
              </a:rPr>
              <a:t>3: Uso de 10 riegos por goteo en 10 ranchos pilo y una evaluación sobre sus beneficios. </a:t>
            </a:r>
          </a:p>
          <a:p>
            <a:pPr>
              <a:defRPr/>
            </a:pPr>
            <a:r>
              <a:rPr lang="es-ES_tradnl" b="0" dirty="0" smtClean="0">
                <a:solidFill>
                  <a:srgbClr val="C00000"/>
                </a:solidFill>
              </a:rPr>
              <a:t>Su tarea</a:t>
            </a:r>
          </a:p>
          <a:p>
            <a:pPr marL="641350" lvl="1" indent="-285750">
              <a:defRPr/>
            </a:pPr>
            <a:r>
              <a:rPr lang="es-ES_tradnl" dirty="0" smtClean="0">
                <a:solidFill>
                  <a:schemeClr val="tx1"/>
                </a:solidFill>
              </a:rPr>
              <a:t>Formular </a:t>
            </a:r>
            <a:r>
              <a:rPr lang="es-ES_tradnl" dirty="0" smtClean="0">
                <a:solidFill>
                  <a:srgbClr val="C00000"/>
                </a:solidFill>
              </a:rPr>
              <a:t>un producto y dos resultados para cada componente </a:t>
            </a:r>
            <a:r>
              <a:rPr lang="es-ES_tradnl" dirty="0" smtClean="0">
                <a:solidFill>
                  <a:schemeClr val="tx1"/>
                </a:solidFill>
              </a:rPr>
              <a:t>usando la </a:t>
            </a:r>
            <a:r>
              <a:rPr lang="es-ES_tradnl" dirty="0" smtClean="0">
                <a:solidFill>
                  <a:srgbClr val="669900"/>
                </a:solidFill>
              </a:rPr>
              <a:t>Matriz 9</a:t>
            </a:r>
            <a:r>
              <a:rPr lang="es-ES_tradnl" dirty="0" smtClean="0">
                <a:solidFill>
                  <a:schemeClr val="tx1"/>
                </a:solidFill>
              </a:rPr>
              <a:t>. </a:t>
            </a:r>
          </a:p>
          <a:p>
            <a:pPr marL="641350" lvl="1" indent="-285750">
              <a:defRPr/>
            </a:pPr>
            <a:r>
              <a:rPr lang="es-ES_tradnl" dirty="0" smtClean="0">
                <a:solidFill>
                  <a:schemeClr val="tx1"/>
                </a:solidFill>
              </a:rPr>
              <a:t>Articular qué </a:t>
            </a:r>
            <a:r>
              <a:rPr lang="es-ES_tradnl" dirty="0" smtClean="0">
                <a:solidFill>
                  <a:srgbClr val="C00000"/>
                </a:solidFill>
              </a:rPr>
              <a:t>supuestos </a:t>
            </a:r>
            <a:r>
              <a:rPr lang="es-ES_tradnl" dirty="0" smtClean="0">
                <a:solidFill>
                  <a:schemeClr val="tx1"/>
                </a:solidFill>
              </a:rPr>
              <a:t>se hacen sobre cómo cada uno de los productos lleva a los resultados asociados.</a:t>
            </a:r>
            <a:endParaRPr lang="es-ES_tradnl" b="0" dirty="0" smtClean="0">
              <a:solidFill>
                <a:srgbClr val="669900"/>
              </a:solidFill>
            </a:endParaRPr>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9402" t="10536" r="10598" b="9463"/>
          <a:stretch/>
        </p:blipFill>
        <p:spPr>
          <a:xfrm>
            <a:off x="7087363" y="953815"/>
            <a:ext cx="1891861" cy="1182413"/>
          </a:xfrm>
          <a:prstGeom prst="rect">
            <a:avLst/>
          </a:prstGeom>
        </p:spPr>
      </p:pic>
      <p:sp>
        <p:nvSpPr>
          <p:cNvPr id="2" name="Marcador de fecha 1"/>
          <p:cNvSpPr>
            <a:spLocks noGrp="1"/>
          </p:cNvSpPr>
          <p:nvPr>
            <p:ph type="dt" sz="half" idx="11"/>
          </p:nvPr>
        </p:nvSpPr>
        <p:spPr/>
        <p:txBody>
          <a:bodyPr/>
          <a:lstStyle/>
          <a:p>
            <a:pPr>
              <a:defRPr/>
            </a:pPr>
            <a:fld id="{A67F3881-987F-484B-A6A1-F29F7E51DC80}"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989220500"/>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1A33DF2C-5F38-1E4A-BFED-53FEEC09ACEB}" type="datetime1">
              <a:rPr lang="es-MX" smtClean="0">
                <a:solidFill>
                  <a:srgbClr val="6E6452"/>
                </a:solidFill>
              </a:rPr>
              <a:t>09/11/2016</a:t>
            </a:fld>
            <a:endParaRPr lang="es-ES_tradnl" dirty="0">
              <a:solidFill>
                <a:srgbClr val="6E6452"/>
              </a:solidFill>
            </a:endParaRPr>
          </a:p>
        </p:txBody>
      </p:sp>
      <p:sp>
        <p:nvSpPr>
          <p:cNvPr id="6" name="Titel 4"/>
          <p:cNvSpPr txBox="1">
            <a:spLocks/>
          </p:cNvSpPr>
          <p:nvPr/>
        </p:nvSpPr>
        <p:spPr bwMode="auto">
          <a:xfrm>
            <a:off x="1043608" y="1844824"/>
            <a:ext cx="7034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es-ES_tradnl" kern="0" dirty="0" smtClean="0"/>
              <a:t>Sesión 11:</a:t>
            </a:r>
            <a:br>
              <a:rPr lang="es-ES_tradnl" kern="0" dirty="0" smtClean="0"/>
            </a:br>
            <a:r>
              <a:rPr lang="es-ES_tradnl" dirty="0" smtClean="0"/>
              <a:t>Desarrollo de Indicadores</a:t>
            </a:r>
            <a:r>
              <a:rPr lang="es-ES_tradnl" kern="0" dirty="0" smtClean="0"/>
              <a:t/>
            </a:r>
            <a:br>
              <a:rPr lang="es-ES_tradnl" kern="0" dirty="0" smtClean="0"/>
            </a:br>
            <a:endParaRPr lang="es-ES_tradnl" kern="0" dirty="0" smtClean="0"/>
          </a:p>
        </p:txBody>
      </p:sp>
      <p:graphicFrame>
        <p:nvGraphicFramePr>
          <p:cNvPr id="7" name="Tabelle 6"/>
          <p:cNvGraphicFramePr>
            <a:graphicFrameLocks noGrp="1"/>
          </p:cNvGraphicFramePr>
          <p:nvPr>
            <p:extLst>
              <p:ext uri="{D42A27DB-BD31-4B8C-83A1-F6EECF244321}">
                <p14:modId xmlns:p14="http://schemas.microsoft.com/office/powerpoint/2010/main" val="1079197944"/>
              </p:ext>
            </p:extLst>
          </p:nvPr>
        </p:nvGraphicFramePr>
        <p:xfrm>
          <a:off x="600273" y="3501008"/>
          <a:ext cx="7920881" cy="1676472"/>
        </p:xfrm>
        <a:graphic>
          <a:graphicData uri="http://schemas.openxmlformats.org/drawingml/2006/table">
            <a:tbl>
              <a:tblPr firstRow="1" bandRow="1">
                <a:tableStyleId>{72833802-FEF1-4C79-8D5D-14CF1EAF98D9}</a:tableStyleId>
              </a:tblPr>
              <a:tblGrid>
                <a:gridCol w="576064"/>
                <a:gridCol w="3168352"/>
                <a:gridCol w="4176465"/>
              </a:tblGrid>
              <a:tr h="365826">
                <a:tc>
                  <a:txBody>
                    <a:bodyPr/>
                    <a:lstStyle/>
                    <a:p>
                      <a:r>
                        <a:rPr lang="es-ES_tradnl" sz="1800" noProof="0" dirty="0" smtClean="0"/>
                        <a:t>No.</a:t>
                      </a:r>
                      <a:endParaRPr lang="es-ES_tradnl" sz="1800" noProof="0" dirty="0"/>
                    </a:p>
                  </a:txBody>
                  <a:tcPr marL="91426" marR="91426" marT="45723" marB="45723"/>
                </a:tc>
                <a:tc>
                  <a:txBody>
                    <a:bodyPr/>
                    <a:lstStyle/>
                    <a:p>
                      <a:r>
                        <a:rPr lang="es-ES_tradnl" sz="1800" noProof="0" dirty="0" smtClean="0"/>
                        <a:t>Título</a:t>
                      </a:r>
                      <a:endParaRPr lang="es-ES_tradnl" sz="1800" noProof="0" dirty="0"/>
                    </a:p>
                  </a:txBody>
                  <a:tcPr marL="91426" marR="91426" marT="45723" marB="45723"/>
                </a:tc>
                <a:tc>
                  <a:txBody>
                    <a:bodyPr/>
                    <a:lstStyle/>
                    <a:p>
                      <a:r>
                        <a:rPr lang="es-ES_tradnl" sz="1800" noProof="0" dirty="0" smtClean="0"/>
                        <a:t>Contenido</a:t>
                      </a:r>
                      <a:r>
                        <a:rPr lang="es-ES_tradnl" sz="1800" baseline="0" noProof="0" dirty="0" smtClean="0"/>
                        <a:t> clave</a:t>
                      </a:r>
                      <a:endParaRPr lang="es-ES_tradnl" sz="1800" noProof="0" dirty="0"/>
                    </a:p>
                  </a:txBody>
                  <a:tcPr marL="91426" marR="91426" marT="45723" marB="45723"/>
                </a:tc>
              </a:tr>
              <a:tr h="914587">
                <a:tc>
                  <a:txBody>
                    <a:bodyPr/>
                    <a:lstStyle/>
                    <a:p>
                      <a:r>
                        <a:rPr lang="es-ES_tradnl" sz="1800" noProof="0" dirty="0" smtClean="0"/>
                        <a:t>11</a:t>
                      </a:r>
                      <a:endParaRPr lang="es-ES_tradnl" sz="1800" noProof="0" dirty="0"/>
                    </a:p>
                  </a:txBody>
                  <a:tcPr marL="91426" marR="91426" marT="45723" marB="45723"/>
                </a:tc>
                <a:tc>
                  <a:txBody>
                    <a:bodyPr/>
                    <a:lstStyle/>
                    <a:p>
                      <a:r>
                        <a:rPr lang="es-ES_tradnl" sz="1800" noProof="0" dirty="0" smtClean="0"/>
                        <a:t>Desarrollo de indicadores</a:t>
                      </a:r>
                      <a:endParaRPr lang="es-ES_tradnl" sz="1800" noProof="0" dirty="0"/>
                    </a:p>
                  </a:txBody>
                  <a:tcPr marL="91426" marR="91426" marT="45723" marB="45723"/>
                </a:tc>
                <a:tc>
                  <a:txBody>
                    <a:bodyPr/>
                    <a:lstStyle/>
                    <a:p>
                      <a:pPr marL="285750" indent="-285750">
                        <a:buFont typeface="Arial" pitchFamily="34" charset="0"/>
                        <a:buChar char="•"/>
                      </a:pPr>
                      <a:r>
                        <a:rPr lang="es-ES_tradnl" sz="1600" noProof="0" dirty="0" smtClean="0"/>
                        <a:t>Formular</a:t>
                      </a:r>
                      <a:r>
                        <a:rPr lang="es-ES_tradnl" sz="1600" baseline="0" noProof="0" dirty="0" smtClean="0"/>
                        <a:t> indicadores específicos de adaptación para productos y resultados del proyecto</a:t>
                      </a:r>
                      <a:endParaRPr lang="es-ES_tradnl" sz="1600" noProof="0" dirty="0" smtClean="0"/>
                    </a:p>
                    <a:p>
                      <a:pPr marL="285750" indent="-285750">
                        <a:buFont typeface="Arial" pitchFamily="34" charset="0"/>
                        <a:buChar char="•"/>
                      </a:pPr>
                      <a:r>
                        <a:rPr lang="es-ES_tradnl" sz="1600" noProof="0" dirty="0" smtClean="0"/>
                        <a:t>Hacer revisión de calidad de indicadores utilizando</a:t>
                      </a:r>
                      <a:r>
                        <a:rPr lang="es-ES_tradnl" sz="1600" baseline="0" noProof="0" dirty="0" smtClean="0"/>
                        <a:t> la regla SMART</a:t>
                      </a:r>
                      <a:endParaRPr lang="es-ES_tradnl" sz="1600" noProof="0" dirty="0"/>
                    </a:p>
                  </a:txBody>
                  <a:tcPr marL="91426" marR="91426" marT="45723" marB="45723"/>
                </a:tc>
              </a:tr>
            </a:tbl>
          </a:graphicData>
        </a:graphic>
      </p:graphicFrame>
    </p:spTree>
    <p:extLst>
      <p:ext uri="{BB962C8B-B14F-4D97-AF65-F5344CB8AC3E}">
        <p14:creationId xmlns:p14="http://schemas.microsoft.com/office/powerpoint/2010/main" val="1501183892"/>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746234" y="1755232"/>
            <a:ext cx="7798595" cy="1159418"/>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err="1" smtClean="0">
              <a:ln>
                <a:noFill/>
              </a:ln>
              <a:solidFill>
                <a:schemeClr val="tx2"/>
              </a:solidFill>
              <a:effectLst/>
              <a:latin typeface="Arial" charset="0"/>
            </a:endParaRPr>
          </a:p>
        </p:txBody>
      </p:sp>
      <p:sp>
        <p:nvSpPr>
          <p:cNvPr id="7" name="Titel 1"/>
          <p:cNvSpPr>
            <a:spLocks noGrp="1"/>
          </p:cNvSpPr>
          <p:nvPr>
            <p:ph type="title"/>
          </p:nvPr>
        </p:nvSpPr>
        <p:spPr>
          <a:xfrm>
            <a:off x="482519" y="1135116"/>
            <a:ext cx="7526337" cy="550863"/>
          </a:xfrm>
        </p:spPr>
        <p:txBody>
          <a:bodyPr/>
          <a:lstStyle/>
          <a:p>
            <a:r>
              <a:rPr lang="de-DE" b="1" dirty="0" err="1" smtClean="0">
                <a:solidFill>
                  <a:srgbClr val="669900"/>
                </a:solidFill>
              </a:rPr>
              <a:t>Desarrollo</a:t>
            </a:r>
            <a:r>
              <a:rPr lang="de-DE" b="1" dirty="0" smtClean="0">
                <a:solidFill>
                  <a:srgbClr val="669900"/>
                </a:solidFill>
              </a:rPr>
              <a:t> de </a:t>
            </a:r>
            <a:r>
              <a:rPr lang="de-DE" b="1" dirty="0" err="1" smtClean="0">
                <a:solidFill>
                  <a:srgbClr val="669900"/>
                </a:solidFill>
              </a:rPr>
              <a:t>indicadores</a:t>
            </a:r>
            <a:r>
              <a:rPr lang="de-DE" b="1" dirty="0" smtClean="0">
                <a:solidFill>
                  <a:srgbClr val="669900"/>
                </a:solidFill>
              </a:rPr>
              <a:t> de </a:t>
            </a:r>
            <a:r>
              <a:rPr lang="de-DE" b="1" dirty="0" err="1" smtClean="0">
                <a:solidFill>
                  <a:srgbClr val="669900"/>
                </a:solidFill>
              </a:rPr>
              <a:t>calidad</a:t>
            </a:r>
            <a:endParaRPr lang="de-DE" b="1" dirty="0">
              <a:solidFill>
                <a:srgbClr val="669900"/>
              </a:solidFill>
            </a:endParaRPr>
          </a:p>
        </p:txBody>
      </p:sp>
      <p:sp>
        <p:nvSpPr>
          <p:cNvPr id="4" name="Datumsplatzhalter 3"/>
          <p:cNvSpPr>
            <a:spLocks noGrp="1"/>
          </p:cNvSpPr>
          <p:nvPr>
            <p:ph type="dt" sz="half" idx="11"/>
          </p:nvPr>
        </p:nvSpPr>
        <p:spPr/>
        <p:txBody>
          <a:bodyPr/>
          <a:lstStyle/>
          <a:p>
            <a:pPr>
              <a:defRPr/>
            </a:pPr>
            <a:fld id="{CF6B35F2-6A45-194B-A9DB-978B5FA9DA5B}" type="datetime1">
              <a:rPr lang="es-MX" smtClean="0"/>
              <a:t>09/11/2016</a:t>
            </a:fld>
            <a:endParaRPr lang="de-DE" dirty="0"/>
          </a:p>
        </p:txBody>
      </p:sp>
      <p:sp>
        <p:nvSpPr>
          <p:cNvPr id="6" name="Content Placeholder 2"/>
          <p:cNvSpPr txBox="1">
            <a:spLocks/>
          </p:cNvSpPr>
          <p:nvPr/>
        </p:nvSpPr>
        <p:spPr>
          <a:xfrm>
            <a:off x="482519" y="1755232"/>
            <a:ext cx="8051800" cy="4463204"/>
          </a:xfrm>
          <a:prstGeom prst="rect">
            <a:avLst/>
          </a:prstGeom>
        </p:spPr>
        <p:txBody>
          <a:bodyPr>
            <a:normAutofit/>
          </a:bodyPr>
          <a:lst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lang="de-DE" sz="1800" baseline="0" noProof="0" smtClean="0">
                <a:solidFill>
                  <a:schemeClr val="tx2"/>
                </a:solidFill>
                <a:latin typeface="+mn-lt"/>
                <a:ea typeface="+mn-ea"/>
                <a:cs typeface="+mn-cs"/>
              </a:defRPr>
            </a:lvl1pPr>
            <a:lvl2pPr marL="720000" indent="-360000" algn="l" rtl="0" eaLnBrk="1" fontAlgn="base" hangingPunct="1">
              <a:spcBef>
                <a:spcPts val="400"/>
              </a:spcBef>
              <a:spcAft>
                <a:spcPts val="800"/>
              </a:spcAft>
              <a:buClr>
                <a:schemeClr val="accent1"/>
              </a:buClr>
              <a:buFont typeface="Arial" pitchFamily="34" charset="0"/>
              <a:buChar char="•"/>
              <a:tabLst>
                <a:tab pos="2190750" algn="l"/>
              </a:tabLst>
              <a:defRPr lang="de-DE" sz="1800" noProof="0" smtClean="0">
                <a:solidFill>
                  <a:schemeClr val="tx2"/>
                </a:solidFill>
                <a:latin typeface="+mn-lt"/>
              </a:defRPr>
            </a:lvl2pPr>
            <a:lvl3pPr marL="1080000" indent="-360000" algn="l" rtl="0" eaLnBrk="1" fontAlgn="base" hangingPunct="1">
              <a:spcBef>
                <a:spcPts val="400"/>
              </a:spcBef>
              <a:spcAft>
                <a:spcPts val="800"/>
              </a:spcAft>
              <a:buClr>
                <a:schemeClr val="tx2"/>
              </a:buClr>
              <a:buFont typeface="Arial" pitchFamily="34" charset="0"/>
              <a:buChar char="•"/>
              <a:tabLst>
                <a:tab pos="2190750" algn="l"/>
              </a:tabLst>
              <a:defRPr lang="de-DE" sz="1800" noProof="0" smtClean="0">
                <a:solidFill>
                  <a:schemeClr val="tx2"/>
                </a:solidFill>
                <a:latin typeface="+mn-lt"/>
              </a:defRPr>
            </a:lvl3pPr>
            <a:lvl4pPr marL="1440000" indent="-360000" algn="l" rtl="0" eaLnBrk="1" fontAlgn="base" hangingPunct="1">
              <a:spcBef>
                <a:spcPts val="400"/>
              </a:spcBef>
              <a:spcAft>
                <a:spcPts val="800"/>
              </a:spcAft>
              <a:buClr>
                <a:schemeClr val="tx2"/>
              </a:buClr>
              <a:buFont typeface="Arial" pitchFamily="34" charset="0"/>
              <a:buChar char="•"/>
              <a:tabLst>
                <a:tab pos="2190750" algn="l"/>
              </a:tabLst>
              <a:defRPr lang="de-DE" sz="1800" baseline="0" noProof="0" smtClean="0">
                <a:solidFill>
                  <a:schemeClr val="tx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algn="just">
              <a:spcAft>
                <a:spcPts val="300"/>
              </a:spcAft>
            </a:pPr>
            <a:r>
              <a:rPr lang="en-US" b="0" kern="0" dirty="0" err="1" smtClean="0">
                <a:solidFill>
                  <a:srgbClr val="000000"/>
                </a:solidFill>
                <a:ea typeface="Calibri"/>
              </a:rPr>
              <a:t>En</a:t>
            </a:r>
            <a:r>
              <a:rPr lang="en-US" b="0" kern="0" dirty="0" smtClean="0">
                <a:solidFill>
                  <a:srgbClr val="000000"/>
                </a:solidFill>
                <a:ea typeface="Calibri"/>
              </a:rPr>
              <a:t> general, </a:t>
            </a:r>
            <a:r>
              <a:rPr lang="en-US" b="0" kern="0" dirty="0" err="1" smtClean="0">
                <a:solidFill>
                  <a:srgbClr val="000000"/>
                </a:solidFill>
                <a:ea typeface="Calibri"/>
              </a:rPr>
              <a:t>los</a:t>
            </a:r>
            <a:r>
              <a:rPr lang="en-US" b="0" kern="0" dirty="0" smtClean="0">
                <a:solidFill>
                  <a:srgbClr val="000000"/>
                </a:solidFill>
                <a:ea typeface="Calibri"/>
              </a:rPr>
              <a:t> </a:t>
            </a:r>
            <a:r>
              <a:rPr lang="en-US" b="0" kern="0" dirty="0" err="1" smtClean="0">
                <a:solidFill>
                  <a:srgbClr val="000000"/>
                </a:solidFill>
                <a:ea typeface="Calibri"/>
              </a:rPr>
              <a:t>indicadores</a:t>
            </a:r>
            <a:r>
              <a:rPr lang="en-US" b="0" kern="0" dirty="0" smtClean="0">
                <a:solidFill>
                  <a:srgbClr val="000000"/>
                </a:solidFill>
                <a:ea typeface="Calibri"/>
              </a:rPr>
              <a:t> de </a:t>
            </a:r>
            <a:r>
              <a:rPr lang="en-US" b="0" kern="0" dirty="0" err="1" smtClean="0">
                <a:solidFill>
                  <a:srgbClr val="000000"/>
                </a:solidFill>
                <a:ea typeface="Calibri"/>
              </a:rPr>
              <a:t>adaptaci</a:t>
            </a:r>
            <a:r>
              <a:rPr lang="es-ES" b="0" kern="0" dirty="0" err="1" smtClean="0">
                <a:solidFill>
                  <a:srgbClr val="000000"/>
                </a:solidFill>
                <a:ea typeface="Calibri"/>
              </a:rPr>
              <a:t>ón</a:t>
            </a:r>
            <a:r>
              <a:rPr lang="es-ES" b="0" kern="0" dirty="0" smtClean="0">
                <a:solidFill>
                  <a:srgbClr val="000000"/>
                </a:solidFill>
                <a:ea typeface="Calibri"/>
              </a:rPr>
              <a:t> de un proyecto </a:t>
            </a:r>
            <a:r>
              <a:rPr lang="en-US" b="0" kern="0" dirty="0" err="1" smtClean="0">
                <a:solidFill>
                  <a:srgbClr val="000000"/>
                </a:solidFill>
                <a:ea typeface="Calibri"/>
              </a:rPr>
              <a:t>necesitan</a:t>
            </a:r>
            <a:r>
              <a:rPr lang="en-US" b="0" kern="0" dirty="0" smtClean="0">
                <a:solidFill>
                  <a:srgbClr val="000000"/>
                </a:solidFill>
                <a:ea typeface="Calibri"/>
              </a:rPr>
              <a:t> </a:t>
            </a:r>
            <a:r>
              <a:rPr lang="en-US" b="0" kern="0" dirty="0" err="1" smtClean="0">
                <a:solidFill>
                  <a:srgbClr val="000000"/>
                </a:solidFill>
                <a:ea typeface="Calibri"/>
              </a:rPr>
              <a:t>poder</a:t>
            </a:r>
            <a:r>
              <a:rPr lang="en-US" b="0" kern="0" dirty="0" smtClean="0">
                <a:solidFill>
                  <a:srgbClr val="000000"/>
                </a:solidFill>
                <a:ea typeface="Calibri"/>
              </a:rPr>
              <a:t> </a:t>
            </a:r>
            <a:r>
              <a:rPr lang="en-US" b="0" kern="0" dirty="0" err="1" smtClean="0">
                <a:solidFill>
                  <a:srgbClr val="C00000"/>
                </a:solidFill>
                <a:ea typeface="Calibri"/>
              </a:rPr>
              <a:t>demostrar</a:t>
            </a:r>
            <a:r>
              <a:rPr lang="en-US" b="0" kern="0" dirty="0" smtClean="0">
                <a:solidFill>
                  <a:srgbClr val="C00000"/>
                </a:solidFill>
                <a:ea typeface="Calibri"/>
              </a:rPr>
              <a:t> </a:t>
            </a:r>
            <a:r>
              <a:rPr lang="en-US" b="0" kern="0" dirty="0" err="1" smtClean="0">
                <a:solidFill>
                  <a:srgbClr val="C00000"/>
                </a:solidFill>
                <a:ea typeface="Calibri"/>
              </a:rPr>
              <a:t>claramento</a:t>
            </a:r>
            <a:r>
              <a:rPr lang="en-US" b="0" kern="0" dirty="0" smtClean="0">
                <a:solidFill>
                  <a:srgbClr val="C00000"/>
                </a:solidFill>
                <a:ea typeface="Calibri"/>
              </a:rPr>
              <a:t> </a:t>
            </a:r>
            <a:r>
              <a:rPr lang="en-US" b="0" kern="0" dirty="0" err="1" smtClean="0">
                <a:solidFill>
                  <a:srgbClr val="C00000"/>
                </a:solidFill>
                <a:ea typeface="Calibri"/>
              </a:rPr>
              <a:t>los</a:t>
            </a:r>
            <a:r>
              <a:rPr lang="en-US" b="0" kern="0" dirty="0" smtClean="0">
                <a:solidFill>
                  <a:srgbClr val="C00000"/>
                </a:solidFill>
                <a:ea typeface="Calibri"/>
              </a:rPr>
              <a:t> </a:t>
            </a:r>
            <a:r>
              <a:rPr lang="en-US" b="0" kern="0" dirty="0" err="1" smtClean="0">
                <a:solidFill>
                  <a:srgbClr val="C00000"/>
                </a:solidFill>
                <a:ea typeface="Calibri"/>
              </a:rPr>
              <a:t>resultados</a:t>
            </a:r>
            <a:r>
              <a:rPr lang="en-US" b="0" kern="0" dirty="0" smtClean="0">
                <a:solidFill>
                  <a:srgbClr val="C00000"/>
                </a:solidFill>
                <a:ea typeface="Calibri"/>
              </a:rPr>
              <a:t> </a:t>
            </a:r>
            <a:r>
              <a:rPr lang="en-US" b="0" kern="0" dirty="0" err="1" smtClean="0">
                <a:solidFill>
                  <a:srgbClr val="C00000"/>
                </a:solidFill>
                <a:ea typeface="Calibri"/>
              </a:rPr>
              <a:t>espec</a:t>
            </a:r>
            <a:r>
              <a:rPr lang="es-ES" b="0" kern="0" dirty="0" err="1" smtClean="0">
                <a:solidFill>
                  <a:srgbClr val="C00000"/>
                </a:solidFill>
                <a:ea typeface="Calibri"/>
              </a:rPr>
              <a:t>íficos</a:t>
            </a:r>
            <a:r>
              <a:rPr lang="es-ES" b="0" kern="0" dirty="0" smtClean="0">
                <a:solidFill>
                  <a:srgbClr val="C00000"/>
                </a:solidFill>
                <a:ea typeface="Calibri"/>
              </a:rPr>
              <a:t> de adaptación</a:t>
            </a:r>
            <a:r>
              <a:rPr lang="en-US" b="0" kern="0" dirty="0" smtClean="0">
                <a:solidFill>
                  <a:srgbClr val="000000"/>
                </a:solidFill>
                <a:ea typeface="Calibri"/>
              </a:rPr>
              <a:t>, </a:t>
            </a:r>
            <a:r>
              <a:rPr lang="en-US" b="0" kern="0" dirty="0" err="1" smtClean="0">
                <a:solidFill>
                  <a:srgbClr val="000000"/>
                </a:solidFill>
                <a:ea typeface="Calibri"/>
              </a:rPr>
              <a:t>es</a:t>
            </a:r>
            <a:r>
              <a:rPr lang="en-US" b="0" kern="0" dirty="0" smtClean="0">
                <a:solidFill>
                  <a:srgbClr val="000000"/>
                </a:solidFill>
                <a:ea typeface="Calibri"/>
              </a:rPr>
              <a:t> </a:t>
            </a:r>
            <a:r>
              <a:rPr lang="en-US" b="0" kern="0" dirty="0" err="1" smtClean="0">
                <a:solidFill>
                  <a:srgbClr val="000000"/>
                </a:solidFill>
                <a:ea typeface="Calibri"/>
              </a:rPr>
              <a:t>decir</a:t>
            </a:r>
            <a:r>
              <a:rPr lang="en-US" b="0" kern="0" dirty="0" smtClean="0">
                <a:solidFill>
                  <a:srgbClr val="000000"/>
                </a:solidFill>
                <a:ea typeface="Calibri"/>
              </a:rPr>
              <a:t>, </a:t>
            </a:r>
            <a:r>
              <a:rPr lang="en-US" b="0" kern="0" dirty="0" err="1" smtClean="0">
                <a:solidFill>
                  <a:srgbClr val="000000"/>
                </a:solidFill>
                <a:ea typeface="Calibri"/>
              </a:rPr>
              <a:t>qu</a:t>
            </a:r>
            <a:r>
              <a:rPr lang="es-ES" b="0" kern="0" dirty="0" smtClean="0">
                <a:solidFill>
                  <a:srgbClr val="000000"/>
                </a:solidFill>
                <a:ea typeface="Calibri"/>
              </a:rPr>
              <a:t>é tanto se incrementó la capacidad adaptativa o se redujo la vulnerabilidad. </a:t>
            </a:r>
            <a:endParaRPr lang="en-US" sz="1400" b="0" kern="0" dirty="0" smtClean="0">
              <a:solidFill>
                <a:srgbClr val="000000"/>
              </a:solidFill>
              <a:ea typeface="Calibri"/>
            </a:endParaRPr>
          </a:p>
          <a:p>
            <a:pPr algn="just">
              <a:spcAft>
                <a:spcPts val="300"/>
              </a:spcAft>
            </a:pPr>
            <a:r>
              <a:rPr lang="es-ES_tradnl" b="0" kern="0" dirty="0">
                <a:ea typeface="Calibri"/>
              </a:rPr>
              <a:t>Los indicadores de adaptación deben cumplir con los mismos </a:t>
            </a:r>
            <a:r>
              <a:rPr lang="es-ES_tradnl" b="0" kern="0" dirty="0">
                <a:solidFill>
                  <a:srgbClr val="C00000"/>
                </a:solidFill>
                <a:ea typeface="Calibri"/>
              </a:rPr>
              <a:t>criterios de calidad</a:t>
            </a:r>
            <a:r>
              <a:rPr lang="es-ES_tradnl" b="0" kern="0" dirty="0">
                <a:ea typeface="Calibri"/>
              </a:rPr>
              <a:t> que los indicadores generales de desarrollo, p.ej. validez y confiabilidad.</a:t>
            </a:r>
          </a:p>
          <a:p>
            <a:pPr algn="just">
              <a:spcAft>
                <a:spcPts val="300"/>
              </a:spcAft>
            </a:pPr>
            <a:r>
              <a:rPr lang="es-ES_tradnl" b="0" kern="0" dirty="0">
                <a:ea typeface="Calibri"/>
              </a:rPr>
              <a:t>Durante la formulación de indicadores se debe de considerar:</a:t>
            </a:r>
          </a:p>
          <a:p>
            <a:pPr lvl="1">
              <a:spcAft>
                <a:spcPts val="300"/>
              </a:spcAft>
              <a:buClr>
                <a:srgbClr val="C80F0F"/>
              </a:buClr>
            </a:pPr>
            <a:r>
              <a:rPr lang="es-ES_tradnl" b="0" kern="0" dirty="0"/>
              <a:t>Cómo se puede </a:t>
            </a:r>
            <a:r>
              <a:rPr lang="es-ES_tradnl" kern="0" dirty="0"/>
              <a:t>medir</a:t>
            </a:r>
            <a:r>
              <a:rPr lang="es-ES_tradnl" b="0" kern="0" dirty="0"/>
              <a:t> el indicador (cálculo y método de recolección de datos</a:t>
            </a:r>
            <a:r>
              <a:rPr lang="es-ES_tradnl" b="0" kern="0" dirty="0">
                <a:solidFill>
                  <a:srgbClr val="000000"/>
                </a:solidFill>
              </a:rPr>
              <a:t>)</a:t>
            </a:r>
          </a:p>
          <a:p>
            <a:pPr lvl="1">
              <a:spcAft>
                <a:spcPts val="300"/>
              </a:spcAft>
              <a:buClr>
                <a:srgbClr val="C80F0F"/>
              </a:buClr>
            </a:pPr>
            <a:r>
              <a:rPr lang="es-ES_tradnl" b="0" kern="0" dirty="0"/>
              <a:t>Si ya están disponibles los </a:t>
            </a:r>
            <a:r>
              <a:rPr lang="es-ES_tradnl" kern="0" dirty="0"/>
              <a:t>datos</a:t>
            </a:r>
            <a:r>
              <a:rPr lang="es-ES_tradnl" b="0" kern="0" dirty="0"/>
              <a:t> necesarios </a:t>
            </a:r>
            <a:r>
              <a:rPr lang="es-ES_tradnl" kern="0" dirty="0"/>
              <a:t>data</a:t>
            </a:r>
            <a:r>
              <a:rPr lang="es-ES_tradnl" b="0" kern="0" dirty="0"/>
              <a:t> (p.ej.: si ya han sido recolectados por las instituciones de gobierno / oficina de estadística) o se se requiere recolectar nuevos datos.</a:t>
            </a:r>
          </a:p>
          <a:p>
            <a:pPr lvl="1">
              <a:spcAft>
                <a:spcPts val="300"/>
              </a:spcAft>
              <a:buClr>
                <a:srgbClr val="C80F0F"/>
              </a:buClr>
            </a:pPr>
            <a:r>
              <a:rPr lang="es-ES_tradnl" b="0" kern="0" dirty="0"/>
              <a:t> Qué </a:t>
            </a:r>
            <a:r>
              <a:rPr lang="es-ES_tradnl" kern="0" dirty="0"/>
              <a:t>recursos</a:t>
            </a:r>
            <a:r>
              <a:rPr lang="es-ES_tradnl" b="0" kern="0" dirty="0"/>
              <a:t> (financieros) y </a:t>
            </a:r>
            <a:r>
              <a:rPr lang="es-ES_tradnl" kern="0" dirty="0"/>
              <a:t>capacidades</a:t>
            </a:r>
            <a:r>
              <a:rPr lang="es-ES_tradnl" b="0" kern="0" dirty="0"/>
              <a:t> están disponibles</a:t>
            </a:r>
            <a:endParaRPr lang="es-ES_tradnl" b="0" kern="0" dirty="0">
              <a:solidFill>
                <a:srgbClr val="000000"/>
              </a:solidFill>
            </a:endParaRPr>
          </a:p>
          <a:p>
            <a:pPr marL="0" indent="0" algn="just">
              <a:spcAft>
                <a:spcPts val="300"/>
              </a:spcAft>
              <a:buFont typeface="Arial" pitchFamily="34" charset="0"/>
              <a:buNone/>
            </a:pPr>
            <a:endParaRPr lang="en-US" b="0" kern="0" dirty="0">
              <a:solidFill>
                <a:srgbClr val="000000"/>
              </a:solidFill>
            </a:endParaRPr>
          </a:p>
        </p:txBody>
      </p:sp>
    </p:spTree>
    <p:extLst>
      <p:ext uri="{BB962C8B-B14F-4D97-AF65-F5344CB8AC3E}">
        <p14:creationId xmlns:p14="http://schemas.microsoft.com/office/powerpoint/2010/main" val="1759787888"/>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pPr>
              <a:defRPr/>
            </a:pPr>
            <a:fld id="{FD1509B7-F4DA-3843-A76A-424579CAE90F}" type="datetime1">
              <a:rPr lang="es-MX" smtClean="0"/>
              <a:t>09/11/2016</a:t>
            </a:fld>
            <a:endParaRPr lang="es-ES_tradnl" dirty="0"/>
          </a:p>
        </p:txBody>
      </p:sp>
      <p:sp>
        <p:nvSpPr>
          <p:cNvPr id="3" name="Inhaltsplatzhalter 2"/>
          <p:cNvSpPr>
            <a:spLocks noGrp="1"/>
          </p:cNvSpPr>
          <p:nvPr>
            <p:ph idx="1"/>
          </p:nvPr>
        </p:nvSpPr>
        <p:spPr>
          <a:xfrm>
            <a:off x="492125" y="1729973"/>
            <a:ext cx="7526338" cy="4213225"/>
          </a:xfrm>
        </p:spPr>
        <p:txBody>
          <a:bodyPr/>
          <a:lstStyle/>
          <a:p>
            <a:pPr marL="285750" indent="-285750">
              <a:buFont typeface="Arial" panose="020B0604020202020204" pitchFamily="34" charset="0"/>
              <a:buChar char="•"/>
              <a:defRPr/>
            </a:pPr>
            <a:r>
              <a:rPr lang="es-ES_tradnl" b="0" dirty="0" smtClean="0"/>
              <a:t>Indicadores especifican </a:t>
            </a:r>
            <a:r>
              <a:rPr lang="es-ES_tradnl" b="0" dirty="0" smtClean="0">
                <a:solidFill>
                  <a:srgbClr val="C00000"/>
                </a:solidFill>
              </a:rPr>
              <a:t>qué </a:t>
            </a:r>
            <a:r>
              <a:rPr lang="es-ES_tradnl" dirty="0" smtClean="0"/>
              <a:t>medir</a:t>
            </a:r>
          </a:p>
          <a:p>
            <a:pPr marL="285750" indent="-285750">
              <a:buFont typeface="Arial" panose="020B0604020202020204" pitchFamily="34" charset="0"/>
              <a:buChar char="•"/>
              <a:defRPr/>
            </a:pPr>
            <a:r>
              <a:rPr lang="es-ES_tradnl" b="0" dirty="0" smtClean="0"/>
              <a:t>Indicadores pueden ser </a:t>
            </a:r>
            <a:r>
              <a:rPr lang="es-ES_tradnl" b="0" dirty="0" smtClean="0">
                <a:solidFill>
                  <a:srgbClr val="C00000"/>
                </a:solidFill>
              </a:rPr>
              <a:t>cuantitativos </a:t>
            </a:r>
            <a:r>
              <a:rPr lang="es-ES_tradnl" b="0" dirty="0" smtClean="0"/>
              <a:t>o </a:t>
            </a:r>
            <a:r>
              <a:rPr lang="es-ES_tradnl" b="0" dirty="0" smtClean="0">
                <a:solidFill>
                  <a:srgbClr val="C00000"/>
                </a:solidFill>
              </a:rPr>
              <a:t>cualitativos</a:t>
            </a:r>
            <a:endParaRPr lang="es-ES_tradnl" b="0" dirty="0" smtClean="0"/>
          </a:p>
          <a:p>
            <a:pPr marL="285750" indent="-285750">
              <a:buFont typeface="Arial" panose="020B0604020202020204" pitchFamily="34" charset="0"/>
              <a:buChar char="•"/>
              <a:tabLst>
                <a:tab pos="628650" algn="l"/>
                <a:tab pos="808038" algn="l"/>
                <a:tab pos="2190750" algn="l"/>
              </a:tabLst>
              <a:defRPr/>
            </a:pPr>
            <a:r>
              <a:rPr lang="es-ES_tradnl" b="0" dirty="0" smtClean="0"/>
              <a:t>Los indicadores usualmente deben incluir:</a:t>
            </a:r>
          </a:p>
          <a:p>
            <a:pPr marL="641350" lvl="1" indent="-285750">
              <a:tabLst>
                <a:tab pos="628650" algn="l"/>
                <a:tab pos="808038" algn="l"/>
                <a:tab pos="2190750" algn="l"/>
              </a:tabLst>
              <a:defRPr/>
            </a:pPr>
            <a:r>
              <a:rPr lang="es-ES_tradnl" dirty="0" smtClean="0"/>
              <a:t>Valor de línea base al comienzo del proyecto </a:t>
            </a:r>
          </a:p>
          <a:p>
            <a:pPr marL="641350" lvl="1" indent="-285750">
              <a:tabLst>
                <a:tab pos="628650" algn="l"/>
                <a:tab pos="808038" algn="l"/>
                <a:tab pos="2190750" algn="l"/>
              </a:tabLst>
              <a:defRPr/>
            </a:pPr>
            <a:r>
              <a:rPr lang="es-ES_tradnl" b="0" dirty="0" smtClean="0"/>
              <a:t>Valor del a meta</a:t>
            </a:r>
          </a:p>
          <a:p>
            <a:pPr marL="641350" lvl="1" indent="-285750">
              <a:tabLst>
                <a:tab pos="628650" algn="l"/>
                <a:tab pos="808038" algn="l"/>
                <a:tab pos="2190750" algn="l"/>
              </a:tabLst>
              <a:defRPr/>
            </a:pPr>
            <a:r>
              <a:rPr lang="es-ES_tradnl" b="0" dirty="0" smtClean="0"/>
              <a:t>Horizonte de tiempo</a:t>
            </a:r>
          </a:p>
          <a:p>
            <a:pPr marL="641350" lvl="1" indent="-285750">
              <a:tabLst>
                <a:tab pos="628650" algn="l"/>
                <a:tab pos="808038" algn="l"/>
                <a:tab pos="2190750" algn="l"/>
              </a:tabLst>
              <a:defRPr/>
            </a:pPr>
            <a:r>
              <a:rPr lang="es-ES_tradnl" b="0" dirty="0" smtClean="0"/>
              <a:t>Referencia regional</a:t>
            </a:r>
          </a:p>
          <a:p>
            <a:pPr marL="641350" lvl="1" indent="-285750">
              <a:tabLst>
                <a:tab pos="628650" algn="l"/>
                <a:tab pos="808038" algn="l"/>
                <a:tab pos="2190750" algn="l"/>
              </a:tabLst>
              <a:defRPr/>
            </a:pPr>
            <a:r>
              <a:rPr lang="es-ES_tradnl" b="0" dirty="0" smtClean="0"/>
              <a:t>Medios de verificación</a:t>
            </a:r>
          </a:p>
          <a:p>
            <a:pPr marL="281350" indent="-285750">
              <a:tabLst>
                <a:tab pos="628650" algn="l"/>
                <a:tab pos="808038" algn="l"/>
                <a:tab pos="2190750" algn="l"/>
              </a:tabLst>
              <a:defRPr/>
            </a:pPr>
            <a:r>
              <a:rPr lang="es-ES_tradnl" b="0" dirty="0" smtClean="0"/>
              <a:t>Ejemplo: El área de tierra cultivable aumenta en el distrito [nombre] de 10 ha en 2010 a 25 ha en 2014 (fuente de verificación: encuesta de suelos en el área del proyecto).</a:t>
            </a:r>
            <a:endParaRPr lang="es-ES_tradnl" b="0" dirty="0"/>
          </a:p>
        </p:txBody>
      </p:sp>
      <p:sp>
        <p:nvSpPr>
          <p:cNvPr id="7" name="Titel 1"/>
          <p:cNvSpPr txBox="1">
            <a:spLocks/>
          </p:cNvSpPr>
          <p:nvPr/>
        </p:nvSpPr>
        <p:spPr bwMode="auto">
          <a:xfrm>
            <a:off x="545148" y="1082675"/>
            <a:ext cx="7526337" cy="552450"/>
          </a:xfrm>
          <a:prstGeom prst="rect">
            <a:avLst/>
          </a:prstGeom>
          <a:noFill/>
          <a:ln>
            <a:noFill/>
          </a:ln>
          <a:extLst/>
        </p:spPr>
        <p:txBody>
          <a:bodyPr lIns="0" tIns="0" rIns="0" bIns="0" anchor="b"/>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es-ES_tradnl" kern="0" dirty="0" smtClean="0"/>
              <a:t>Especificaciones de los indicadores</a:t>
            </a:r>
          </a:p>
        </p:txBody>
      </p:sp>
    </p:spTree>
    <p:extLst>
      <p:ext uri="{BB962C8B-B14F-4D97-AF65-F5344CB8AC3E}">
        <p14:creationId xmlns:p14="http://schemas.microsoft.com/office/powerpoint/2010/main" val="834628030"/>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p:cNvSpPr>
            <a:spLocks noChangeArrowheads="1"/>
          </p:cNvSpPr>
          <p:nvPr/>
        </p:nvSpPr>
        <p:spPr bwMode="auto">
          <a:xfrm>
            <a:off x="664069" y="1920530"/>
            <a:ext cx="7691656" cy="4312103"/>
          </a:xfrm>
          <a:prstGeom prst="roundRect">
            <a:avLst>
              <a:gd name="adj" fmla="val 16667"/>
            </a:avLst>
          </a:prstGeom>
          <a:solidFill>
            <a:srgbClr val="FFFFFF"/>
          </a:solidFill>
          <a:ln w="57150" cmpd="thickThin">
            <a:solidFill>
              <a:srgbClr val="76923C"/>
            </a:solidFill>
            <a:round/>
            <a:headEnd/>
            <a:tailEnd/>
          </a:ln>
        </p:spPr>
        <p:txBody>
          <a:bodyPr vert="horz" wrap="square" lIns="18000" tIns="18000" rIns="18000" bIns="1800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300"/>
              </a:spcAft>
              <a:buClrTx/>
              <a:buSzTx/>
              <a:buFontTx/>
              <a:buNone/>
              <a:tabLst/>
            </a:pPr>
            <a:r>
              <a:rPr kumimoji="0" lang="es-ES_tradnl" sz="2000" b="1" i="0" u="none" strike="noStrike" cap="none" normalizeH="0" baseline="0" dirty="0" smtClean="0">
                <a:ln>
                  <a:noFill/>
                </a:ln>
                <a:solidFill>
                  <a:schemeClr val="tx1"/>
                </a:solidFill>
                <a:effectLst/>
                <a:latin typeface="Arial" pitchFamily="34" charset="0"/>
                <a:cs typeface="Arial" pitchFamily="34" charset="0"/>
              </a:rPr>
              <a:t>Criterios de selección para buenos indicadores</a:t>
            </a:r>
          </a:p>
          <a:p>
            <a:pPr marL="903288" marR="0" lvl="0" indent="-903288" algn="l" defTabSz="914400" rtl="0" eaLnBrk="1" fontAlgn="base" latinLnBrk="0" hangingPunct="1">
              <a:lnSpc>
                <a:spcPct val="100000"/>
              </a:lnSpc>
              <a:spcBef>
                <a:spcPct val="0"/>
              </a:spcBef>
              <a:spcAft>
                <a:spcPts val="300"/>
              </a:spcAft>
              <a:buClrTx/>
              <a:buSzTx/>
              <a:tabLst/>
            </a:pPr>
            <a:r>
              <a:rPr kumimoji="0" lang="es-ES_tradnl" sz="2000" b="1" i="0" u="none" strike="noStrike" cap="none" normalizeH="0" baseline="0" dirty="0" smtClean="0">
                <a:ln>
                  <a:noFill/>
                </a:ln>
                <a:solidFill>
                  <a:schemeClr val="tx1"/>
                </a:solidFill>
                <a:effectLst/>
                <a:latin typeface="Arial" pitchFamily="34" charset="0"/>
                <a:cs typeface="Arial" pitchFamily="34" charset="0"/>
              </a:rPr>
              <a:t>S</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	</a:t>
            </a:r>
            <a:r>
              <a:rPr kumimoji="0" lang="es-ES_tradnl" sz="2000" i="0" u="none" strike="noStrike" cap="none" normalizeH="0" baseline="0" dirty="0" err="1" smtClean="0">
                <a:ln>
                  <a:noFill/>
                </a:ln>
                <a:solidFill>
                  <a:schemeClr val="tx1"/>
                </a:solidFill>
                <a:effectLst/>
                <a:latin typeface="Arial" pitchFamily="34" charset="0"/>
                <a:cs typeface="Arial" pitchFamily="34" charset="0"/>
              </a:rPr>
              <a:t>eSpecífico</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 el indicador es válido y describe el asunto</a:t>
            </a:r>
            <a:r>
              <a:rPr kumimoji="0" lang="es-ES_tradnl" sz="2000" b="0" i="0" u="none" strike="noStrike" cap="none" normalizeH="0" dirty="0" smtClean="0">
                <a:ln>
                  <a:noFill/>
                </a:ln>
                <a:solidFill>
                  <a:schemeClr val="tx1"/>
                </a:solidFill>
                <a:effectLst/>
                <a:latin typeface="Arial" pitchFamily="34" charset="0"/>
                <a:cs typeface="Arial" pitchFamily="34" charset="0"/>
              </a:rPr>
              <a:t> </a:t>
            </a:r>
            <a:r>
              <a:rPr lang="es-ES_tradnl" sz="2000" b="0" dirty="0">
                <a:solidFill>
                  <a:schemeClr val="tx1"/>
                </a:solidFill>
                <a:latin typeface="Arial" pitchFamily="34" charset="0"/>
                <a:cs typeface="Arial" pitchFamily="34" charset="0"/>
              </a:rPr>
              <a:t>subyacente; </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está formulado de forma precisa</a:t>
            </a:r>
          </a:p>
          <a:p>
            <a:pPr marL="903288" marR="0" lvl="0" indent="-903288" algn="l" defTabSz="914400" rtl="0" eaLnBrk="1" fontAlgn="base" latinLnBrk="0" hangingPunct="1">
              <a:lnSpc>
                <a:spcPct val="100000"/>
              </a:lnSpc>
              <a:spcBef>
                <a:spcPct val="0"/>
              </a:spcBef>
              <a:spcAft>
                <a:spcPct val="0"/>
              </a:spcAft>
              <a:buClrTx/>
              <a:buSzTx/>
              <a:tabLst/>
            </a:pPr>
            <a:r>
              <a:rPr kumimoji="0" lang="es-ES_tradnl" sz="2000" b="1" i="0" u="none" strike="noStrike" cap="none" normalizeH="0" baseline="0" dirty="0" smtClean="0">
                <a:ln>
                  <a:noFill/>
                </a:ln>
                <a:solidFill>
                  <a:schemeClr val="tx1"/>
                </a:solidFill>
                <a:effectLst/>
                <a:latin typeface="Arial" pitchFamily="34" charset="0"/>
                <a:cs typeface="Arial" pitchFamily="34" charset="0"/>
              </a:rPr>
              <a:t>M</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	</a:t>
            </a:r>
            <a:r>
              <a:rPr kumimoji="0" lang="es-ES_tradnl" sz="2000" i="0" u="none" strike="noStrike" cap="none" normalizeH="0" baseline="0" dirty="0" smtClean="0">
                <a:ln>
                  <a:noFill/>
                </a:ln>
                <a:solidFill>
                  <a:schemeClr val="tx1"/>
                </a:solidFill>
                <a:effectLst/>
                <a:latin typeface="Arial" pitchFamily="34" charset="0"/>
                <a:cs typeface="Arial" pitchFamily="34" charset="0"/>
              </a:rPr>
              <a:t>Medible </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(practicidad y objetividad): datos obtenidos por métodos reproducibles independiente de los recolectores individuales de información.</a:t>
            </a:r>
          </a:p>
          <a:p>
            <a:pPr marL="903288" marR="0" lvl="0" indent="-903288" algn="l" defTabSz="914400" rtl="0" eaLnBrk="1" fontAlgn="base" latinLnBrk="0" hangingPunct="1">
              <a:lnSpc>
                <a:spcPct val="100000"/>
              </a:lnSpc>
              <a:spcBef>
                <a:spcPct val="0"/>
              </a:spcBef>
              <a:spcAft>
                <a:spcPct val="0"/>
              </a:spcAft>
              <a:buClrTx/>
              <a:buSzTx/>
              <a:tabLst/>
            </a:pPr>
            <a:r>
              <a:rPr kumimoji="0" lang="es-ES_tradnl" sz="2000" b="1" i="0" u="none" strike="noStrike" cap="none" normalizeH="0" baseline="0" dirty="0" smtClean="0">
                <a:ln>
                  <a:noFill/>
                </a:ln>
                <a:solidFill>
                  <a:schemeClr val="tx1"/>
                </a:solidFill>
                <a:effectLst/>
                <a:latin typeface="Arial" pitchFamily="34" charset="0"/>
                <a:cs typeface="Arial" pitchFamily="34" charset="0"/>
              </a:rPr>
              <a:t>A</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	</a:t>
            </a:r>
            <a:r>
              <a:rPr kumimoji="0" lang="es-ES_tradnl" sz="2000" i="0" u="none" strike="noStrike" cap="none" normalizeH="0" baseline="0" dirty="0" smtClean="0">
                <a:ln>
                  <a:noFill/>
                </a:ln>
                <a:solidFill>
                  <a:schemeClr val="tx1"/>
                </a:solidFill>
                <a:effectLst/>
                <a:latin typeface="Arial" pitchFamily="34" charset="0"/>
                <a:cs typeface="Arial" pitchFamily="34" charset="0"/>
              </a:rPr>
              <a:t>Alcanzable </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(referido a metas), </a:t>
            </a:r>
            <a:r>
              <a:rPr kumimoji="0" lang="es-ES_tradnl" sz="2000" i="0" u="none" strike="noStrike" cap="none" normalizeH="0" baseline="0" dirty="0" smtClean="0">
                <a:ln>
                  <a:noFill/>
                </a:ln>
                <a:solidFill>
                  <a:schemeClr val="tx1"/>
                </a:solidFill>
                <a:effectLst/>
                <a:latin typeface="Arial" pitchFamily="34" charset="0"/>
                <a:cs typeface="Arial" pitchFamily="34" charset="0"/>
              </a:rPr>
              <a:t>Acordado</a:t>
            </a:r>
            <a:r>
              <a:rPr lang="es-ES_tradnl" sz="2000" dirty="0">
                <a:solidFill>
                  <a:schemeClr val="tx1"/>
                </a:solidFill>
                <a:latin typeface="Arial" pitchFamily="34" charset="0"/>
                <a:cs typeface="Arial" pitchFamily="34" charset="0"/>
              </a:rPr>
              <a:t> </a:t>
            </a:r>
            <a:r>
              <a:rPr lang="es-ES_tradnl" sz="2000" b="0" dirty="0" smtClean="0">
                <a:solidFill>
                  <a:schemeClr val="tx1"/>
                </a:solidFill>
                <a:latin typeface="Arial" pitchFamily="34" charset="0"/>
                <a:cs typeface="Arial" pitchFamily="34" charset="0"/>
              </a:rPr>
              <a:t>por actores interesados</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 (referido a indicadores</a:t>
            </a:r>
            <a:r>
              <a:rPr kumimoji="0" lang="es-ES_tradnl" sz="2000" b="0" i="0" u="none" strike="noStrike" cap="none" normalizeH="0" dirty="0" smtClean="0">
                <a:ln>
                  <a:noFill/>
                </a:ln>
                <a:solidFill>
                  <a:schemeClr val="tx1"/>
                </a:solidFill>
                <a:effectLst/>
                <a:latin typeface="Arial" pitchFamily="34" charset="0"/>
                <a:cs typeface="Arial" pitchFamily="34" charset="0"/>
              </a:rPr>
              <a:t>)</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a:t>
            </a:r>
          </a:p>
          <a:p>
            <a:pPr marL="903288" marR="0" lvl="0" indent="-903288" algn="l" defTabSz="914400" rtl="0" eaLnBrk="1" fontAlgn="base" latinLnBrk="0" hangingPunct="1">
              <a:lnSpc>
                <a:spcPct val="100000"/>
              </a:lnSpc>
              <a:spcBef>
                <a:spcPct val="0"/>
              </a:spcBef>
              <a:spcAft>
                <a:spcPct val="0"/>
              </a:spcAft>
              <a:buClrTx/>
              <a:buSzTx/>
              <a:tabLst/>
            </a:pPr>
            <a:r>
              <a:rPr kumimoji="0" lang="es-ES_tradnl" sz="2000" b="1" i="0" u="none" strike="noStrike" cap="none" normalizeH="0" baseline="0" dirty="0" smtClean="0">
                <a:ln>
                  <a:noFill/>
                </a:ln>
                <a:solidFill>
                  <a:schemeClr val="tx1"/>
                </a:solidFill>
                <a:effectLst/>
                <a:latin typeface="Arial" pitchFamily="34" charset="0"/>
                <a:cs typeface="Arial" pitchFamily="34" charset="0"/>
              </a:rPr>
              <a:t>R</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	</a:t>
            </a:r>
            <a:r>
              <a:rPr kumimoji="0" lang="es-ES_tradnl" sz="2000" i="0" u="none" strike="noStrike" cap="none" normalizeH="0" baseline="0" dirty="0" smtClean="0">
                <a:ln>
                  <a:noFill/>
                </a:ln>
                <a:solidFill>
                  <a:schemeClr val="tx1"/>
                </a:solidFill>
                <a:effectLst/>
                <a:latin typeface="Arial" pitchFamily="34" charset="0"/>
                <a:cs typeface="Arial" pitchFamily="34" charset="0"/>
              </a:rPr>
              <a:t>Relevante</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 aborda un asunto importante para</a:t>
            </a:r>
            <a:r>
              <a:rPr kumimoji="0" lang="es-ES_tradnl" sz="2000" b="0" i="0" u="none" strike="noStrike" cap="none" normalizeH="0" dirty="0" smtClean="0">
                <a:ln>
                  <a:noFill/>
                </a:ln>
                <a:solidFill>
                  <a:schemeClr val="tx1"/>
                </a:solidFill>
                <a:effectLst/>
                <a:latin typeface="Arial" pitchFamily="34" charset="0"/>
                <a:cs typeface="Arial" pitchFamily="34" charset="0"/>
              </a:rPr>
              <a:t> los usuarios y está relacionado con el objetivo de </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M&amp;E.</a:t>
            </a:r>
          </a:p>
          <a:p>
            <a:pPr marL="903288" marR="0" lvl="0" indent="-903288" algn="l" defTabSz="914400" rtl="0" eaLnBrk="1" fontAlgn="base" latinLnBrk="0" hangingPunct="1">
              <a:lnSpc>
                <a:spcPct val="100000"/>
              </a:lnSpc>
              <a:spcBef>
                <a:spcPct val="0"/>
              </a:spcBef>
              <a:spcAft>
                <a:spcPct val="0"/>
              </a:spcAft>
              <a:buClrTx/>
              <a:buSzTx/>
              <a:tabLst/>
            </a:pPr>
            <a:r>
              <a:rPr kumimoji="0" lang="es-ES_tradnl" sz="2000" b="1" i="0" u="none" strike="noStrike" cap="none" normalizeH="0" baseline="0" dirty="0" smtClean="0">
                <a:ln>
                  <a:noFill/>
                </a:ln>
                <a:solidFill>
                  <a:schemeClr val="tx1"/>
                </a:solidFill>
                <a:effectLst/>
                <a:latin typeface="Arial" pitchFamily="34" charset="0"/>
                <a:cs typeface="Arial" pitchFamily="34" charset="0"/>
              </a:rPr>
              <a:t>T</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	</a:t>
            </a:r>
            <a:r>
              <a:rPr lang="es-ES_tradnl" sz="2000" b="0" dirty="0" smtClean="0">
                <a:solidFill>
                  <a:schemeClr val="tx1"/>
                </a:solidFill>
                <a:latin typeface="Arial" pitchFamily="34" charset="0"/>
                <a:cs typeface="Arial" pitchFamily="34" charset="0"/>
              </a:rPr>
              <a:t>con un horizonte de </a:t>
            </a:r>
            <a:r>
              <a:rPr lang="es-ES_tradnl" sz="2000" dirty="0" smtClean="0">
                <a:solidFill>
                  <a:schemeClr val="tx1"/>
                </a:solidFill>
                <a:latin typeface="Arial" pitchFamily="34" charset="0"/>
                <a:cs typeface="Arial" pitchFamily="34" charset="0"/>
              </a:rPr>
              <a:t>Tiempo determinado</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 se da una</a:t>
            </a:r>
            <a:r>
              <a:rPr kumimoji="0" lang="es-ES_tradnl" sz="2000" b="0" i="0" u="none" strike="noStrike" cap="none" normalizeH="0" dirty="0" smtClean="0">
                <a:ln>
                  <a:noFill/>
                </a:ln>
                <a:solidFill>
                  <a:schemeClr val="tx1"/>
                </a:solidFill>
                <a:effectLst/>
                <a:latin typeface="Arial" pitchFamily="34" charset="0"/>
                <a:cs typeface="Arial" pitchFamily="34" charset="0"/>
              </a:rPr>
              <a:t> referencia temporal para que se pueda medir el progreso durante la implementación.</a:t>
            </a:r>
            <a:endParaRPr kumimoji="0" lang="es-ES_tradn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Titel 1"/>
          <p:cNvSpPr txBox="1">
            <a:spLocks/>
          </p:cNvSpPr>
          <p:nvPr/>
        </p:nvSpPr>
        <p:spPr bwMode="auto">
          <a:xfrm>
            <a:off x="433388" y="1126771"/>
            <a:ext cx="752633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2400" b="1" i="0" u="none" strike="noStrike" kern="0" cap="none" spc="0" normalizeH="0" baseline="0" dirty="0" smtClean="0">
                <a:ln>
                  <a:noFill/>
                </a:ln>
                <a:solidFill>
                  <a:srgbClr val="669900"/>
                </a:solidFill>
                <a:effectLst/>
                <a:uLnTx/>
                <a:uFillTx/>
                <a:latin typeface="Arial"/>
                <a:ea typeface="+mj-ea"/>
                <a:cs typeface="+mj-cs"/>
              </a:rPr>
              <a:t>La regla “SMART” para indicadores</a:t>
            </a:r>
            <a:r>
              <a:rPr kumimoji="0" lang="es-ES_tradnl" sz="2400" b="1" i="0" u="none" strike="noStrike" kern="0" cap="none" spc="0" normalizeH="0" dirty="0" smtClean="0">
                <a:ln>
                  <a:noFill/>
                </a:ln>
                <a:solidFill>
                  <a:srgbClr val="669900"/>
                </a:solidFill>
                <a:effectLst/>
                <a:uLnTx/>
                <a:uFillTx/>
                <a:latin typeface="Arial"/>
                <a:ea typeface="+mj-ea"/>
                <a:cs typeface="+mj-cs"/>
              </a:rPr>
              <a:t> </a:t>
            </a:r>
            <a:r>
              <a:rPr kumimoji="0" lang="es-ES_tradnl" sz="2400" b="1" i="0" u="none" strike="noStrike" kern="0" cap="none" spc="0" normalizeH="0" baseline="0" dirty="0" smtClean="0">
                <a:ln>
                  <a:noFill/>
                </a:ln>
                <a:solidFill>
                  <a:srgbClr val="669900"/>
                </a:solidFill>
                <a:effectLst/>
                <a:uLnTx/>
                <a:uFillTx/>
                <a:latin typeface="Arial"/>
                <a:ea typeface="+mj-ea"/>
                <a:cs typeface="+mj-cs"/>
              </a:rPr>
              <a:t>y metas</a:t>
            </a:r>
          </a:p>
        </p:txBody>
      </p:sp>
      <p:sp>
        <p:nvSpPr>
          <p:cNvPr id="2" name="Marcador de fecha 1"/>
          <p:cNvSpPr>
            <a:spLocks noGrp="1"/>
          </p:cNvSpPr>
          <p:nvPr>
            <p:ph type="dt" sz="half" idx="11"/>
          </p:nvPr>
        </p:nvSpPr>
        <p:spPr/>
        <p:txBody>
          <a:bodyPr/>
          <a:lstStyle/>
          <a:p>
            <a:pPr>
              <a:defRPr/>
            </a:pPr>
            <a:fld id="{8163B956-70F0-6E42-ADED-1C223409923E}"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2093726765"/>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el 1"/>
          <p:cNvSpPr>
            <a:spLocks noGrp="1"/>
          </p:cNvSpPr>
          <p:nvPr>
            <p:ph type="title"/>
          </p:nvPr>
        </p:nvSpPr>
        <p:spPr>
          <a:xfrm>
            <a:off x="283618" y="1163570"/>
            <a:ext cx="7034212" cy="476031"/>
          </a:xfrm>
        </p:spPr>
        <p:txBody>
          <a:bodyPr/>
          <a:lstStyle/>
          <a:p>
            <a:pPr eaLnBrk="1" hangingPunct="1"/>
            <a:r>
              <a:rPr lang="es-ES_tradnl" b="1" dirty="0" smtClean="0">
                <a:solidFill>
                  <a:srgbClr val="669900"/>
                </a:solidFill>
              </a:rPr>
              <a:t>¿Qué hace un buen indicador</a:t>
            </a:r>
            <a:r>
              <a:rPr lang="es-ES_tradnl" sz="2400" b="1" dirty="0" smtClean="0">
                <a:solidFill>
                  <a:srgbClr val="669900"/>
                </a:solidFill>
              </a:rPr>
              <a:t>?</a:t>
            </a:r>
            <a:endParaRPr lang="es-ES_tradnl" dirty="0" smtClean="0"/>
          </a:p>
        </p:txBody>
      </p:sp>
      <p:sp>
        <p:nvSpPr>
          <p:cNvPr id="150531" name="Datumsplatzhalter 3"/>
          <p:cNvSpPr>
            <a:spLocks noGrp="1"/>
          </p:cNvSpPr>
          <p:nvPr>
            <p:ph type="dt" sz="half" idx="11"/>
          </p:nvPr>
        </p:nvSpPr>
        <p:spPr>
          <a:xfrm>
            <a:off x="679155" y="6581001"/>
            <a:ext cx="1295400" cy="2769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fld id="{73EA0289-19C7-F944-9AF5-CBEB220B113B}" type="datetime1">
              <a:rPr lang="es-MX" sz="1200" b="0" smtClean="0">
                <a:solidFill>
                  <a:srgbClr val="FFFFFF"/>
                </a:solidFill>
              </a:rPr>
              <a:t>09/11/2016</a:t>
            </a:fld>
            <a:endParaRPr lang="es-ES_tradnl" sz="1200" b="0" dirty="0" smtClean="0">
              <a:solidFill>
                <a:srgbClr val="FFFFFF"/>
              </a:solidFill>
            </a:endParaRPr>
          </a:p>
        </p:txBody>
      </p:sp>
      <p:sp>
        <p:nvSpPr>
          <p:cNvPr id="3" name="Rechteck 2"/>
          <p:cNvSpPr/>
          <p:nvPr/>
        </p:nvSpPr>
        <p:spPr>
          <a:xfrm>
            <a:off x="273050" y="1751165"/>
            <a:ext cx="8242300" cy="4832092"/>
          </a:xfrm>
          <a:prstGeom prst="rect">
            <a:avLst/>
          </a:prstGeom>
        </p:spPr>
        <p:txBody>
          <a:bodyPr>
            <a:spAutoFit/>
          </a:bodyPr>
          <a:lstStyle/>
          <a:p>
            <a:pPr eaLnBrk="0" hangingPunct="0">
              <a:defRPr/>
            </a:pPr>
            <a:r>
              <a:rPr lang="es-ES_tradnl" sz="2000" dirty="0" smtClean="0">
                <a:solidFill>
                  <a:srgbClr val="C80F0E"/>
                </a:solidFill>
                <a:cs typeface="+mn-cs"/>
              </a:rPr>
              <a:t>Regla SMART </a:t>
            </a:r>
            <a:r>
              <a:rPr lang="es-ES_tradnl" sz="2000" dirty="0" smtClean="0">
                <a:solidFill>
                  <a:schemeClr val="tx1"/>
                </a:solidFill>
                <a:cs typeface="+mn-cs"/>
              </a:rPr>
              <a:t>para validar la calidad de los indicadores</a:t>
            </a:r>
            <a:r>
              <a:rPr lang="es-ES_tradnl" sz="2000" dirty="0" smtClean="0">
                <a:solidFill>
                  <a:srgbClr val="000000"/>
                </a:solidFill>
                <a:cs typeface="+mn-cs"/>
              </a:rPr>
              <a:t>: </a:t>
            </a:r>
            <a:br>
              <a:rPr lang="es-ES_tradnl" sz="2000" dirty="0" smtClean="0">
                <a:solidFill>
                  <a:srgbClr val="000000"/>
                </a:solidFill>
                <a:cs typeface="+mn-cs"/>
              </a:rPr>
            </a:br>
            <a:r>
              <a:rPr lang="es-ES_tradnl" sz="2000" b="0" i="1" dirty="0" smtClean="0">
                <a:solidFill>
                  <a:srgbClr val="000000"/>
                </a:solidFill>
                <a:cs typeface="+mn-cs"/>
              </a:rPr>
              <a:t>Ejemplo para meta</a:t>
            </a:r>
            <a:r>
              <a:rPr lang="es-ES_tradnl" sz="2000" b="0" dirty="0" smtClean="0">
                <a:solidFill>
                  <a:srgbClr val="000000"/>
                </a:solidFill>
                <a:cs typeface="+mn-cs"/>
              </a:rPr>
              <a:t>: ‘</a:t>
            </a:r>
            <a:r>
              <a:rPr lang="es-ES_tradnl" sz="2000" b="0" dirty="0" smtClean="0">
                <a:solidFill>
                  <a:srgbClr val="C00000"/>
                </a:solidFill>
                <a:cs typeface="+mn-cs"/>
              </a:rPr>
              <a:t>asegurar la seguridad alimentaria</a:t>
            </a:r>
            <a:r>
              <a:rPr lang="es-ES_tradnl" sz="2000" b="0" dirty="0" smtClean="0">
                <a:solidFill>
                  <a:srgbClr val="000000"/>
                </a:solidFill>
                <a:cs typeface="+mn-cs"/>
              </a:rPr>
              <a:t>’</a:t>
            </a:r>
          </a:p>
          <a:p>
            <a:pPr eaLnBrk="0" hangingPunct="0">
              <a:defRPr/>
            </a:pPr>
            <a:endParaRPr lang="es-ES_tradnl" sz="2000" dirty="0" smtClean="0">
              <a:solidFill>
                <a:srgbClr val="000000"/>
              </a:solidFill>
              <a:cs typeface="+mn-cs"/>
            </a:endParaRPr>
          </a:p>
          <a:p>
            <a:pPr marL="342900" indent="-342900" eaLnBrk="0" hangingPunct="0">
              <a:buFont typeface="Wingdings" pitchFamily="2" charset="2"/>
              <a:buChar char="§"/>
              <a:defRPr/>
            </a:pPr>
            <a:r>
              <a:rPr lang="es-ES_tradnl" sz="2000" dirty="0" err="1" smtClean="0">
                <a:solidFill>
                  <a:schemeClr val="tx1"/>
                </a:solidFill>
                <a:cs typeface="+mn-cs"/>
              </a:rPr>
              <a:t>E</a:t>
            </a:r>
            <a:r>
              <a:rPr lang="es-ES_tradnl" sz="2000" dirty="0" err="1" smtClean="0">
                <a:solidFill>
                  <a:srgbClr val="C80F0E"/>
                </a:solidFill>
                <a:cs typeface="+mn-cs"/>
              </a:rPr>
              <a:t>S</a:t>
            </a:r>
            <a:r>
              <a:rPr lang="es-ES_tradnl" sz="2000" dirty="0" err="1" smtClean="0">
                <a:solidFill>
                  <a:srgbClr val="000000"/>
                </a:solidFill>
                <a:cs typeface="+mn-cs"/>
              </a:rPr>
              <a:t>pecífico</a:t>
            </a:r>
            <a:r>
              <a:rPr lang="es-ES_tradnl" sz="2000" dirty="0" smtClean="0">
                <a:solidFill>
                  <a:srgbClr val="000000"/>
                </a:solidFill>
                <a:cs typeface="+mn-cs"/>
              </a:rPr>
              <a:t>: </a:t>
            </a:r>
            <a:r>
              <a:rPr lang="es-ES_tradnl" sz="2000" b="0" dirty="0" smtClean="0">
                <a:solidFill>
                  <a:srgbClr val="000000"/>
                </a:solidFill>
                <a:cs typeface="+mn-cs"/>
              </a:rPr>
              <a:t>¿el indicador mide el resultado respectivo?</a:t>
            </a:r>
            <a:br>
              <a:rPr lang="es-ES_tradnl" sz="2000" b="0" dirty="0" smtClean="0">
                <a:solidFill>
                  <a:srgbClr val="000000"/>
                </a:solidFill>
                <a:cs typeface="+mn-cs"/>
              </a:rPr>
            </a:br>
            <a:r>
              <a:rPr lang="es-ES_tradnl" sz="1800" b="0" i="1" dirty="0" smtClean="0">
                <a:solidFill>
                  <a:srgbClr val="000000"/>
                </a:solidFill>
                <a:cs typeface="+mn-cs"/>
              </a:rPr>
              <a:t>Ejemplo contrario: </a:t>
            </a:r>
            <a:r>
              <a:rPr lang="es-ES_tradnl" sz="1800" b="0" i="1" dirty="0" smtClean="0">
                <a:solidFill>
                  <a:srgbClr val="000000"/>
                </a:solidFill>
                <a:cs typeface="+mn-cs"/>
              </a:rPr>
              <a:t>‘</a:t>
            </a:r>
            <a:r>
              <a:rPr lang="es-ES_tradnl" sz="1800" b="0" dirty="0" smtClean="0">
                <a:solidFill>
                  <a:srgbClr val="000000"/>
                </a:solidFill>
                <a:cs typeface="+mn-cs"/>
              </a:rPr>
              <a:t>Cosecha anual</a:t>
            </a:r>
            <a:r>
              <a:rPr lang="es-ES_tradnl" sz="1800" b="0" dirty="0" smtClean="0">
                <a:solidFill>
                  <a:srgbClr val="000000"/>
                </a:solidFill>
                <a:cs typeface="+mn-cs"/>
              </a:rPr>
              <a:t>’  (no necesariamente indica seguridad alimentaria)</a:t>
            </a:r>
          </a:p>
          <a:p>
            <a:pPr marL="342900" indent="-342900" eaLnBrk="0" hangingPunct="0">
              <a:buFont typeface="Wingdings" pitchFamily="2" charset="2"/>
              <a:buChar char="§"/>
              <a:defRPr/>
            </a:pPr>
            <a:r>
              <a:rPr lang="es-ES_tradnl" sz="2000" dirty="0" smtClean="0">
                <a:solidFill>
                  <a:srgbClr val="C80F0E"/>
                </a:solidFill>
                <a:cs typeface="+mn-cs"/>
              </a:rPr>
              <a:t>M</a:t>
            </a:r>
            <a:r>
              <a:rPr lang="es-ES_tradnl" sz="2000" dirty="0" smtClean="0">
                <a:solidFill>
                  <a:srgbClr val="000000"/>
                </a:solidFill>
                <a:cs typeface="+mn-cs"/>
              </a:rPr>
              <a:t>edible: </a:t>
            </a:r>
            <a:r>
              <a:rPr lang="es-ES_tradnl" sz="2000" b="0" dirty="0" smtClean="0">
                <a:solidFill>
                  <a:srgbClr val="000000"/>
                </a:solidFill>
                <a:cs typeface="+mn-cs"/>
              </a:rPr>
              <a:t>¿es posible medir el indicador?</a:t>
            </a:r>
            <a:br>
              <a:rPr lang="es-ES_tradnl" sz="2000" b="0" dirty="0" smtClean="0">
                <a:solidFill>
                  <a:srgbClr val="000000"/>
                </a:solidFill>
                <a:cs typeface="+mn-cs"/>
              </a:rPr>
            </a:br>
            <a:r>
              <a:rPr lang="es-ES_tradnl" sz="1800" b="0" i="1" dirty="0" smtClean="0">
                <a:solidFill>
                  <a:srgbClr val="000000"/>
                </a:solidFill>
                <a:cs typeface="+mn-cs"/>
              </a:rPr>
              <a:t>Ejemplo contrario: ‘</a:t>
            </a:r>
            <a:r>
              <a:rPr lang="es-ES_tradnl" sz="1800" b="0" dirty="0" smtClean="0">
                <a:solidFill>
                  <a:srgbClr val="000000"/>
                </a:solidFill>
                <a:cs typeface="+mn-cs"/>
              </a:rPr>
              <a:t>Felicidad de las personas’.</a:t>
            </a:r>
          </a:p>
          <a:p>
            <a:pPr marL="342900" indent="-342900" eaLnBrk="0" hangingPunct="0">
              <a:buFont typeface="Wingdings" pitchFamily="2" charset="2"/>
              <a:buChar char="§"/>
              <a:defRPr/>
            </a:pPr>
            <a:r>
              <a:rPr lang="es-ES_tradnl" sz="2000" dirty="0" smtClean="0">
                <a:solidFill>
                  <a:srgbClr val="C80F0E"/>
                </a:solidFill>
                <a:cs typeface="+mn-cs"/>
              </a:rPr>
              <a:t>A</a:t>
            </a:r>
            <a:r>
              <a:rPr lang="es-ES_tradnl" sz="2000" dirty="0" smtClean="0">
                <a:solidFill>
                  <a:srgbClr val="000000"/>
                </a:solidFill>
                <a:cs typeface="+mn-cs"/>
              </a:rPr>
              <a:t>cordado: </a:t>
            </a:r>
            <a:r>
              <a:rPr lang="es-ES_tradnl" sz="2000" b="0" dirty="0" smtClean="0">
                <a:solidFill>
                  <a:srgbClr val="000000"/>
                </a:solidFill>
                <a:cs typeface="+mn-cs"/>
              </a:rPr>
              <a:t>¿el indicador se acordó entre los actores involucrados? </a:t>
            </a:r>
            <a:br>
              <a:rPr lang="es-ES_tradnl" sz="2000" b="0" dirty="0" smtClean="0">
                <a:solidFill>
                  <a:srgbClr val="000000"/>
                </a:solidFill>
                <a:cs typeface="+mn-cs"/>
              </a:rPr>
            </a:br>
            <a:r>
              <a:rPr lang="es-ES_tradnl" sz="1800" b="0" i="1" dirty="0" smtClean="0">
                <a:solidFill>
                  <a:srgbClr val="000000"/>
                </a:solidFill>
                <a:cs typeface="+mn-cs"/>
              </a:rPr>
              <a:t>Ejemplo contrario: Actores importantes están en desacuerdo con el indicador </a:t>
            </a:r>
          </a:p>
          <a:p>
            <a:pPr marL="342900" indent="-342900" eaLnBrk="0" hangingPunct="0">
              <a:buFont typeface="Wingdings" pitchFamily="2" charset="2"/>
              <a:buChar char="§"/>
              <a:defRPr/>
            </a:pPr>
            <a:r>
              <a:rPr lang="es-ES_tradnl" sz="2000" dirty="0" smtClean="0">
                <a:solidFill>
                  <a:srgbClr val="C80F0E"/>
                </a:solidFill>
                <a:cs typeface="+mn-cs"/>
              </a:rPr>
              <a:t>R</a:t>
            </a:r>
            <a:r>
              <a:rPr lang="es-ES_tradnl" sz="2000" dirty="0" smtClean="0">
                <a:solidFill>
                  <a:srgbClr val="000000"/>
                </a:solidFill>
                <a:cs typeface="+mn-cs"/>
              </a:rPr>
              <a:t>elevante:</a:t>
            </a:r>
            <a:r>
              <a:rPr lang="es-ES_tradnl" sz="2000" b="0" dirty="0" smtClean="0">
                <a:solidFill>
                  <a:srgbClr val="000000"/>
                </a:solidFill>
                <a:cs typeface="+mn-cs"/>
              </a:rPr>
              <a:t> ¿</a:t>
            </a:r>
            <a:r>
              <a:rPr lang="es-ES_tradnl" sz="2000" b="0" dirty="0" err="1" smtClean="0">
                <a:solidFill>
                  <a:srgbClr val="000000"/>
                </a:solidFill>
                <a:cs typeface="+mn-cs"/>
              </a:rPr>
              <a:t>est</a:t>
            </a:r>
            <a:r>
              <a:rPr lang="es-ES" sz="2000" b="0" dirty="0" smtClean="0">
                <a:solidFill>
                  <a:srgbClr val="000000"/>
                </a:solidFill>
                <a:cs typeface="+mn-cs"/>
              </a:rPr>
              <a:t>á el indicador relacionado con una meta</a:t>
            </a:r>
            <a:r>
              <a:rPr lang="es-ES_tradnl" sz="2000" b="0" dirty="0" smtClean="0">
                <a:solidFill>
                  <a:srgbClr val="000000"/>
                </a:solidFill>
                <a:cs typeface="+mn-cs"/>
              </a:rPr>
              <a:t>?</a:t>
            </a:r>
            <a:br>
              <a:rPr lang="es-ES_tradnl" sz="2000" b="0" dirty="0" smtClean="0">
                <a:solidFill>
                  <a:srgbClr val="000000"/>
                </a:solidFill>
                <a:cs typeface="+mn-cs"/>
              </a:rPr>
            </a:br>
            <a:r>
              <a:rPr lang="es-ES_tradnl" sz="1800" b="0" i="1" dirty="0">
                <a:solidFill>
                  <a:srgbClr val="000000"/>
                </a:solidFill>
              </a:rPr>
              <a:t> Ejemplo contrario: </a:t>
            </a:r>
            <a:r>
              <a:rPr lang="es-ES_tradnl" sz="1800" b="0" i="1" dirty="0" smtClean="0">
                <a:solidFill>
                  <a:srgbClr val="000000"/>
                </a:solidFill>
                <a:cs typeface="+mn-cs"/>
              </a:rPr>
              <a:t>‘</a:t>
            </a:r>
            <a:r>
              <a:rPr lang="es-ES_tradnl" sz="1800" b="0" dirty="0" smtClean="0">
                <a:solidFill>
                  <a:srgbClr val="000000"/>
                </a:solidFill>
                <a:cs typeface="+mn-cs"/>
              </a:rPr>
              <a:t>No. De vuelos de expertos internacionales’.</a:t>
            </a:r>
            <a:r>
              <a:rPr lang="es-ES_tradnl" sz="2000" dirty="0" smtClean="0">
                <a:solidFill>
                  <a:srgbClr val="000000"/>
                </a:solidFill>
                <a:cs typeface="+mn-cs"/>
              </a:rPr>
              <a:t> </a:t>
            </a:r>
          </a:p>
          <a:p>
            <a:pPr marL="342900" indent="-342900" eaLnBrk="0" hangingPunct="0">
              <a:buFont typeface="Wingdings" pitchFamily="2" charset="2"/>
              <a:buChar char="§"/>
              <a:defRPr/>
            </a:pPr>
            <a:r>
              <a:rPr lang="es-ES_tradnl" sz="2000" dirty="0" smtClean="0">
                <a:solidFill>
                  <a:schemeClr val="tx1"/>
                </a:solidFill>
                <a:cs typeface="+mn-cs"/>
              </a:rPr>
              <a:t>Limitado en el </a:t>
            </a:r>
            <a:r>
              <a:rPr lang="es-ES_tradnl" sz="2000" dirty="0" smtClean="0">
                <a:solidFill>
                  <a:srgbClr val="C80F0E"/>
                </a:solidFill>
                <a:cs typeface="+mn-cs"/>
              </a:rPr>
              <a:t>T</a:t>
            </a:r>
            <a:r>
              <a:rPr lang="es-ES_tradnl" sz="2000" dirty="0" smtClean="0">
                <a:solidFill>
                  <a:srgbClr val="000000"/>
                </a:solidFill>
                <a:cs typeface="+mn-cs"/>
              </a:rPr>
              <a:t>iempo: </a:t>
            </a:r>
            <a:r>
              <a:rPr lang="es-ES_tradnl" sz="2000" b="0" dirty="0" smtClean="0">
                <a:solidFill>
                  <a:srgbClr val="000000"/>
                </a:solidFill>
                <a:cs typeface="+mn-cs"/>
              </a:rPr>
              <a:t>¿el indicador está vinculado a una escala de tiempo?</a:t>
            </a:r>
            <a:br>
              <a:rPr lang="es-ES_tradnl" sz="2000" b="0" dirty="0" smtClean="0">
                <a:solidFill>
                  <a:srgbClr val="000000"/>
                </a:solidFill>
                <a:cs typeface="+mn-cs"/>
              </a:rPr>
            </a:br>
            <a:r>
              <a:rPr lang="es-ES_tradnl" sz="1800" b="0" i="1" dirty="0" smtClean="0">
                <a:solidFill>
                  <a:srgbClr val="000000"/>
                </a:solidFill>
                <a:cs typeface="+mn-cs"/>
              </a:rPr>
              <a:t>Ejemplo contrario: ‘</a:t>
            </a:r>
            <a:r>
              <a:rPr lang="es-ES_tradnl" sz="1800" b="0" dirty="0" smtClean="0">
                <a:solidFill>
                  <a:srgbClr val="000000"/>
                </a:solidFill>
                <a:cs typeface="+mn-cs"/>
              </a:rPr>
              <a:t>Ocurre crisis de hambruna’.</a:t>
            </a:r>
            <a:endParaRPr lang="es-ES_tradnl" sz="1800" b="0" dirty="0">
              <a:solidFill>
                <a:srgbClr val="000000"/>
              </a:solidFill>
              <a:cs typeface="+mn-cs"/>
            </a:endParaRPr>
          </a:p>
        </p:txBody>
      </p:sp>
    </p:spTree>
    <p:extLst>
      <p:ext uri="{BB962C8B-B14F-4D97-AF65-F5344CB8AC3E}">
        <p14:creationId xmlns:p14="http://schemas.microsoft.com/office/powerpoint/2010/main" val="1119173683"/>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bwMode="auto">
          <a:xfrm>
            <a:off x="433388" y="1082675"/>
            <a:ext cx="7526337" cy="552450"/>
          </a:xfrm>
          <a:prstGeom prst="rect">
            <a:avLst/>
          </a:prstGeom>
          <a:noFill/>
          <a:ln>
            <a:noFill/>
          </a:ln>
          <a:extLst/>
        </p:spPr>
        <p:txBody>
          <a:bodyPr lIns="0" tIns="0" rIns="0" bIns="0" anchor="b"/>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es-ES_tradnl" kern="0" dirty="0" smtClean="0">
                <a:solidFill>
                  <a:srgbClr val="C00000"/>
                </a:solidFill>
              </a:rPr>
              <a:t>Ejercicio: </a:t>
            </a:r>
            <a:r>
              <a:rPr lang="es-ES_tradnl" kern="0" dirty="0" smtClean="0"/>
              <a:t>Revisar si los indicadores son “SMART”</a:t>
            </a:r>
          </a:p>
        </p:txBody>
      </p:sp>
      <p:sp>
        <p:nvSpPr>
          <p:cNvPr id="2" name="Marcador de fecha 1"/>
          <p:cNvSpPr>
            <a:spLocks noGrp="1"/>
          </p:cNvSpPr>
          <p:nvPr>
            <p:ph type="dt" sz="half" idx="11"/>
          </p:nvPr>
        </p:nvSpPr>
        <p:spPr/>
        <p:txBody>
          <a:bodyPr/>
          <a:lstStyle/>
          <a:p>
            <a:pPr>
              <a:defRPr/>
            </a:pPr>
            <a:fld id="{F6FADFD1-14B4-084C-81FB-FF97AAA0FD2B}" type="datetime1">
              <a:rPr lang="es-MX" smtClean="0">
                <a:solidFill>
                  <a:srgbClr val="6E6452"/>
                </a:solidFill>
              </a:rPr>
              <a:t>09/11/2016</a:t>
            </a:fld>
            <a:endParaRPr lang="de-DE" dirty="0">
              <a:solidFill>
                <a:srgbClr val="6E6452"/>
              </a:solidFill>
            </a:endParaRPr>
          </a:p>
        </p:txBody>
      </p:sp>
      <p:sp>
        <p:nvSpPr>
          <p:cNvPr id="5" name="Inhaltsplatzhalter 2"/>
          <p:cNvSpPr txBox="1">
            <a:spLocks/>
          </p:cNvSpPr>
          <p:nvPr/>
        </p:nvSpPr>
        <p:spPr bwMode="auto">
          <a:xfrm>
            <a:off x="515938" y="1890713"/>
            <a:ext cx="8069262" cy="4638675"/>
          </a:xfrm>
          <a:prstGeom prst="rect">
            <a:avLst/>
          </a:prstGeom>
          <a:noFill/>
          <a:ln>
            <a:noFill/>
          </a:ln>
          <a:extLst/>
        </p:spPr>
        <p:txBody>
          <a:bodyPr lIns="0" tIns="0" rIns="0" bIns="0"/>
          <a:lstStyle>
            <a:lvl1pPr marL="342900" indent="-342900" algn="l" rtl="0" eaLnBrk="0" fontAlgn="base" hangingPunct="0">
              <a:spcBef>
                <a:spcPct val="20000"/>
              </a:spcBef>
              <a:spcAft>
                <a:spcPct val="0"/>
              </a:spcAft>
              <a:buClr>
                <a:srgbClr val="C80F0F"/>
              </a:buClr>
              <a:buFont typeface="Wingdings" pitchFamily="2" charset="2"/>
              <a:defRPr sz="2000" b="1">
                <a:solidFill>
                  <a:schemeClr val="tx1"/>
                </a:solidFill>
                <a:latin typeface="+mn-lt"/>
                <a:ea typeface="+mn-ea"/>
                <a:cs typeface="+mn-cs"/>
              </a:defRPr>
            </a:lvl1pPr>
            <a:lvl2pPr marL="179388" indent="-179388" algn="l" rtl="0" eaLnBrk="0" fontAlgn="base" hangingPunct="0">
              <a:spcBef>
                <a:spcPct val="20000"/>
              </a:spcBef>
              <a:spcAft>
                <a:spcPct val="0"/>
              </a:spcAft>
              <a:buClr>
                <a:srgbClr val="669900"/>
              </a:buClr>
              <a:buFont typeface="Wingdings" pitchFamily="2" charset="2"/>
              <a:buChar char="§"/>
              <a:tabLst>
                <a:tab pos="2190750" algn="l"/>
              </a:tabLst>
              <a:defRPr sz="1800" b="1" baseline="0">
                <a:solidFill>
                  <a:schemeClr val="tx1"/>
                </a:solidFill>
                <a:latin typeface="+mn-lt"/>
              </a:defRPr>
            </a:lvl2pPr>
            <a:lvl3pPr marL="358775" indent="-179388" algn="l" rtl="0" eaLnBrk="0" fontAlgn="base" hangingPunct="0">
              <a:spcBef>
                <a:spcPct val="20000"/>
              </a:spcBef>
              <a:spcAft>
                <a:spcPct val="0"/>
              </a:spcAft>
              <a:buClr>
                <a:srgbClr val="999999"/>
              </a:buClr>
              <a:buFont typeface="Wingdings" pitchFamily="2" charset="2"/>
              <a:buChar char="§"/>
              <a:tabLst>
                <a:tab pos="2190750" algn="l"/>
              </a:tabLst>
              <a:defRPr sz="1800" baseline="0">
                <a:solidFill>
                  <a:schemeClr val="tx1"/>
                </a:solidFill>
                <a:latin typeface="+mn-lt"/>
              </a:defRPr>
            </a:lvl3pPr>
            <a:lvl4pPr marL="538163" indent="-179388" algn="l" rtl="0" eaLnBrk="0" fontAlgn="base" hangingPunct="0">
              <a:spcBef>
                <a:spcPct val="20000"/>
              </a:spcBef>
              <a:spcAft>
                <a:spcPct val="0"/>
              </a:spcAft>
              <a:buClr>
                <a:srgbClr val="C80F0F"/>
              </a:buClr>
              <a:buChar char="-"/>
              <a:tabLst>
                <a:tab pos="2190750" algn="l"/>
              </a:tabLst>
              <a:defRPr sz="1600" baseline="0">
                <a:solidFill>
                  <a:schemeClr val="tx1"/>
                </a:solidFill>
                <a:latin typeface="+mn-lt"/>
              </a:defRPr>
            </a:lvl4pPr>
            <a:lvl5pPr marL="717550" indent="-179388" algn="l" rtl="0" eaLnBrk="0" fontAlgn="base" hangingPunct="0">
              <a:spcBef>
                <a:spcPct val="20000"/>
              </a:spcBef>
              <a:spcAft>
                <a:spcPct val="0"/>
              </a:spcAft>
              <a:buClr>
                <a:schemeClr val="tx1"/>
              </a:buClr>
              <a:buChar char="-"/>
              <a:defRPr sz="1600" baseline="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a:lstStyle>
          <a:p>
            <a:pPr>
              <a:buFont typeface="Wingdings" pitchFamily="2" charset="2"/>
              <a:buChar char="§"/>
              <a:defRPr/>
            </a:pPr>
            <a:r>
              <a:rPr lang="es-ES_tradnl" sz="1800" b="0" kern="0" dirty="0" smtClean="0">
                <a:solidFill>
                  <a:schemeClr val="tx2"/>
                </a:solidFill>
              </a:rPr>
              <a:t>En 6 regiones piloto, dos de tres representantes beneficiados y dos de tres representantes de diferentes instituciones gubernamentales a nivel de estado o nacional confirman que las medidas de adaptación para enfrentar los impactos de cambio climático son adecuadas y relevantes para su replicación. </a:t>
            </a:r>
          </a:p>
          <a:p>
            <a:pPr>
              <a:buFont typeface="Wingdings" pitchFamily="2" charset="2"/>
              <a:buChar char="§"/>
              <a:defRPr/>
            </a:pPr>
            <a:endParaRPr lang="es-ES_tradnl" sz="1800" b="0" kern="0" dirty="0" smtClean="0">
              <a:solidFill>
                <a:schemeClr val="tx2"/>
              </a:solidFill>
            </a:endParaRPr>
          </a:p>
          <a:p>
            <a:pPr>
              <a:buFont typeface="Wingdings" pitchFamily="2" charset="2"/>
              <a:buChar char="§"/>
              <a:defRPr/>
            </a:pPr>
            <a:r>
              <a:rPr lang="es-ES_tradnl" sz="1800" b="0" kern="0" dirty="0" smtClean="0">
                <a:solidFill>
                  <a:schemeClr val="tx2"/>
                </a:solidFill>
              </a:rPr>
              <a:t>Aumento en % de personas con acceso a agua potable; aumento en % de las cuáles son mujeres</a:t>
            </a:r>
          </a:p>
          <a:p>
            <a:pPr>
              <a:buFont typeface="Wingdings" pitchFamily="2" charset="2"/>
              <a:buChar char="§"/>
              <a:defRPr/>
            </a:pPr>
            <a:endParaRPr lang="es-ES_tradnl" sz="1800" b="0" kern="0" dirty="0" smtClean="0">
              <a:solidFill>
                <a:schemeClr val="tx2"/>
              </a:solidFill>
            </a:endParaRPr>
          </a:p>
          <a:p>
            <a:pPr>
              <a:buFont typeface="Wingdings" pitchFamily="2" charset="2"/>
              <a:buChar char="§"/>
              <a:defRPr/>
            </a:pPr>
            <a:r>
              <a:rPr lang="es-ES_tradnl" sz="1800" b="0" kern="0" dirty="0" smtClean="0">
                <a:solidFill>
                  <a:schemeClr val="tx2"/>
                </a:solidFill>
              </a:rPr>
              <a:t>% de personas (por género) en el país que son desplazadas permanentemente de sus hogares como resultado de inundaciones, seguía o aumento del nivel del mar. </a:t>
            </a:r>
          </a:p>
          <a:p>
            <a:pPr>
              <a:buFont typeface="Wingdings" pitchFamily="2" charset="2"/>
              <a:buChar char="§"/>
              <a:defRPr/>
            </a:pPr>
            <a:endParaRPr lang="es-ES_tradnl" sz="1800" b="0" kern="0" dirty="0" smtClean="0">
              <a:solidFill>
                <a:schemeClr val="tx2"/>
              </a:solidFill>
            </a:endParaRPr>
          </a:p>
          <a:p>
            <a:pPr>
              <a:buFont typeface="Wingdings" pitchFamily="2" charset="2"/>
              <a:buChar char="§"/>
              <a:defRPr/>
            </a:pPr>
            <a:r>
              <a:rPr lang="es-ES_tradnl" sz="1800" b="0" kern="0" dirty="0" smtClean="0">
                <a:solidFill>
                  <a:schemeClr val="tx2"/>
                </a:solidFill>
              </a:rPr>
              <a:t>% de contratos de servicio público asignados actualmente en donde se identificó la vulnerabilidad al cambio climático. </a:t>
            </a:r>
            <a:endParaRPr lang="es-ES_tradnl" sz="1800" b="0" kern="0" dirty="0">
              <a:solidFill>
                <a:schemeClr val="tx2"/>
              </a:solidFill>
            </a:endParaRPr>
          </a:p>
        </p:txBody>
      </p:sp>
    </p:spTree>
    <p:extLst>
      <p:ext uri="{BB962C8B-B14F-4D97-AF65-F5344CB8AC3E}">
        <p14:creationId xmlns:p14="http://schemas.microsoft.com/office/powerpoint/2010/main" val="1557137673"/>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a:xfrm>
            <a:off x="397699" y="1169462"/>
            <a:ext cx="8339138" cy="741363"/>
          </a:xfrm>
        </p:spPr>
        <p:txBody>
          <a:bodyPr/>
          <a:lstStyle/>
          <a:p>
            <a:r>
              <a:rPr lang="es-MX" b="1" kern="1200" dirty="0" smtClean="0">
                <a:solidFill>
                  <a:srgbClr val="669900"/>
                </a:solidFill>
                <a:latin typeface="Arial"/>
                <a:ea typeface="+mn-ea"/>
                <a:cs typeface="+mn-cs"/>
              </a:rPr>
              <a:t>Ejemplo de un método para M&amp;E: cadena de resultados</a:t>
            </a:r>
            <a:endParaRPr lang="es-MX" b="1" kern="1200" dirty="0">
              <a:solidFill>
                <a:srgbClr val="669900"/>
              </a:solidFill>
              <a:latin typeface="Arial"/>
              <a:ea typeface="+mn-ea"/>
              <a:cs typeface="+mn-cs"/>
            </a:endParaRPr>
          </a:p>
        </p:txBody>
      </p:sp>
      <p:sp>
        <p:nvSpPr>
          <p:cNvPr id="4" name="Datumsplatzhalter 3"/>
          <p:cNvSpPr>
            <a:spLocks noGrp="1"/>
          </p:cNvSpPr>
          <p:nvPr>
            <p:ph type="dt" sz="half" idx="11"/>
          </p:nvPr>
        </p:nvSpPr>
        <p:spPr>
          <a:xfrm>
            <a:off x="332315" y="6422133"/>
            <a:ext cx="1295400" cy="246221"/>
          </a:xfrm>
        </p:spPr>
        <p:txBody>
          <a:bodyPr/>
          <a:lstStyle/>
          <a:p>
            <a:pPr>
              <a:defRPr/>
            </a:pPr>
            <a:fld id="{2E3B9B38-1370-8149-931E-B1BEF6E6EECA}" type="datetime1">
              <a:rPr lang="es-MX" smtClean="0">
                <a:solidFill>
                  <a:srgbClr val="6E6452"/>
                </a:solidFill>
              </a:rPr>
              <a:t>09/11/2016</a:t>
            </a:fld>
            <a:endParaRPr lang="es-MX" dirty="0">
              <a:solidFill>
                <a:srgbClr val="6E6452"/>
              </a:solidFill>
            </a:endParaRPr>
          </a:p>
        </p:txBody>
      </p:sp>
      <p:graphicFrame>
        <p:nvGraphicFramePr>
          <p:cNvPr id="12" name="Inhaltsplatzhalter 11"/>
          <p:cNvGraphicFramePr>
            <a:graphicFrameLocks noGrp="1"/>
          </p:cNvGraphicFramePr>
          <p:nvPr>
            <p:ph idx="1"/>
            <p:extLst/>
          </p:nvPr>
        </p:nvGraphicFramePr>
        <p:xfrm>
          <a:off x="981075" y="1800226"/>
          <a:ext cx="7392988" cy="1225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Diagrama 1"/>
          <p:cNvGraphicFramePr/>
          <p:nvPr>
            <p:extLst/>
          </p:nvPr>
        </p:nvGraphicFramePr>
        <p:xfrm>
          <a:off x="571500" y="2780029"/>
          <a:ext cx="7924799" cy="23539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Ellipse 2"/>
          <p:cNvSpPr/>
          <p:nvPr/>
        </p:nvSpPr>
        <p:spPr bwMode="auto">
          <a:xfrm>
            <a:off x="1552573" y="4802979"/>
            <a:ext cx="1638301" cy="1314450"/>
          </a:xfrm>
          <a:prstGeom prst="ellipse">
            <a:avLst/>
          </a:prstGeom>
          <a:solidFill>
            <a:srgbClr val="0070C0"/>
          </a:solidFill>
          <a:ln w="952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lvl="0" algn="ctr" eaLnBrk="0" hangingPunct="0"/>
            <a:r>
              <a:rPr lang="es-ES_tradnl" sz="1100" dirty="0" smtClean="0">
                <a:solidFill>
                  <a:schemeClr val="bg1"/>
                </a:solidFill>
              </a:rPr>
              <a:t>Suposición: </a:t>
            </a:r>
            <a:br>
              <a:rPr lang="es-ES_tradnl" sz="1100" dirty="0" smtClean="0">
                <a:solidFill>
                  <a:schemeClr val="bg1"/>
                </a:solidFill>
              </a:rPr>
            </a:br>
            <a:r>
              <a:rPr lang="es-ES_tradnl" sz="1100" dirty="0" smtClean="0">
                <a:solidFill>
                  <a:schemeClr val="bg1"/>
                </a:solidFill>
              </a:rPr>
              <a:t>los socios locales tienen los incentivos adecuados para participar</a:t>
            </a:r>
            <a:endParaRPr kumimoji="0" lang="de-DE" sz="1100" i="0" u="none" strike="noStrike" cap="none" normalizeH="0" baseline="0" dirty="0" err="1" smtClean="0">
              <a:ln>
                <a:solidFill>
                  <a:schemeClr val="bg1"/>
                </a:solidFill>
              </a:ln>
              <a:solidFill>
                <a:schemeClr val="bg1"/>
              </a:solidFill>
              <a:effectLst/>
            </a:endParaRPr>
          </a:p>
        </p:txBody>
      </p:sp>
      <p:sp>
        <p:nvSpPr>
          <p:cNvPr id="9" name="Ellipse 8"/>
          <p:cNvSpPr/>
          <p:nvPr/>
        </p:nvSpPr>
        <p:spPr bwMode="auto">
          <a:xfrm>
            <a:off x="3762374" y="4924423"/>
            <a:ext cx="1809751" cy="1362075"/>
          </a:xfrm>
          <a:prstGeom prst="ellipse">
            <a:avLst/>
          </a:prstGeom>
          <a:solidFill>
            <a:srgbClr val="0070C0"/>
          </a:solidFill>
          <a:ln w="952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lvl="0" algn="ctr" eaLnBrk="0" hangingPunct="0"/>
            <a:r>
              <a:rPr lang="es-ES_tradnl" sz="1100" dirty="0">
                <a:solidFill>
                  <a:schemeClr val="bg1"/>
                </a:solidFill>
              </a:rPr>
              <a:t>Suposición: </a:t>
            </a:r>
            <a:r>
              <a:rPr lang="es-ES_tradnl" sz="1100" dirty="0" smtClean="0">
                <a:solidFill>
                  <a:schemeClr val="bg1"/>
                </a:solidFill>
              </a:rPr>
              <a:t/>
            </a:r>
            <a:br>
              <a:rPr lang="es-ES_tradnl" sz="1100" dirty="0" smtClean="0">
                <a:solidFill>
                  <a:schemeClr val="bg1"/>
                </a:solidFill>
              </a:rPr>
            </a:br>
            <a:r>
              <a:rPr lang="es-ES_tradnl" sz="1100" dirty="0" smtClean="0">
                <a:solidFill>
                  <a:schemeClr val="bg1"/>
                </a:solidFill>
              </a:rPr>
              <a:t>existen </a:t>
            </a:r>
            <a:r>
              <a:rPr lang="es-ES_tradnl" sz="1100" dirty="0">
                <a:solidFill>
                  <a:schemeClr val="bg1"/>
                </a:solidFill>
              </a:rPr>
              <a:t>sistemas establecidos para la asignación justa de los beneficios resultantes</a:t>
            </a:r>
            <a:endParaRPr kumimoji="0" lang="de-DE" sz="1100" i="0" u="none" strike="noStrike" cap="none" normalizeH="0" baseline="0" dirty="0" err="1" smtClean="0">
              <a:ln>
                <a:solidFill>
                  <a:schemeClr val="bg1"/>
                </a:solidFill>
              </a:ln>
              <a:solidFill>
                <a:schemeClr val="bg1"/>
              </a:solidFill>
              <a:effectLst/>
            </a:endParaRPr>
          </a:p>
        </p:txBody>
      </p:sp>
      <p:sp>
        <p:nvSpPr>
          <p:cNvPr id="10" name="Ellipse 9"/>
          <p:cNvSpPr/>
          <p:nvPr/>
        </p:nvSpPr>
        <p:spPr bwMode="auto">
          <a:xfrm>
            <a:off x="7200899" y="4817267"/>
            <a:ext cx="1504951" cy="1285875"/>
          </a:xfrm>
          <a:prstGeom prst="ellipse">
            <a:avLst/>
          </a:prstGeom>
          <a:solidFill>
            <a:srgbClr val="0070C0"/>
          </a:solidFill>
          <a:ln w="952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lvl="0" algn="ctr" eaLnBrk="0" hangingPunct="0"/>
            <a:r>
              <a:rPr lang="es-ES_tradnl" sz="1100" dirty="0">
                <a:solidFill>
                  <a:schemeClr val="bg1"/>
                </a:solidFill>
              </a:rPr>
              <a:t>Suposición</a:t>
            </a:r>
            <a:r>
              <a:rPr lang="es-ES_tradnl" sz="1100" dirty="0" smtClean="0">
                <a:solidFill>
                  <a:schemeClr val="bg1"/>
                </a:solidFill>
              </a:rPr>
              <a:t>:</a:t>
            </a:r>
            <a:br>
              <a:rPr lang="es-ES_tradnl" sz="1100" dirty="0" smtClean="0">
                <a:solidFill>
                  <a:schemeClr val="bg1"/>
                </a:solidFill>
              </a:rPr>
            </a:br>
            <a:r>
              <a:rPr lang="es-ES_tradnl" sz="1100" dirty="0" smtClean="0">
                <a:solidFill>
                  <a:schemeClr val="bg1"/>
                </a:solidFill>
              </a:rPr>
              <a:t> </a:t>
            </a:r>
            <a:r>
              <a:rPr lang="es-ES" sz="1100" dirty="0">
                <a:solidFill>
                  <a:schemeClr val="bg1"/>
                </a:solidFill>
              </a:rPr>
              <a:t>ingresos no se gasta en las capacidades </a:t>
            </a:r>
            <a:r>
              <a:rPr lang="es-ES" sz="1100" dirty="0" smtClean="0">
                <a:solidFill>
                  <a:schemeClr val="bg1"/>
                </a:solidFill>
              </a:rPr>
              <a:t>des adaptativas</a:t>
            </a:r>
            <a:endParaRPr kumimoji="0" lang="de-DE" sz="1100" i="0" u="none" strike="noStrike" cap="none" normalizeH="0" baseline="0" dirty="0" err="1" smtClean="0">
              <a:ln>
                <a:solidFill>
                  <a:schemeClr val="bg1"/>
                </a:solidFill>
              </a:ln>
              <a:solidFill>
                <a:schemeClr val="bg1"/>
              </a:solidFill>
              <a:effectLst/>
            </a:endParaRPr>
          </a:p>
        </p:txBody>
      </p:sp>
      <p:cxnSp>
        <p:nvCxnSpPr>
          <p:cNvPr id="7" name="Gerade Verbindung mit Pfeil 6"/>
          <p:cNvCxnSpPr/>
          <p:nvPr/>
        </p:nvCxnSpPr>
        <p:spPr bwMode="auto">
          <a:xfrm flipV="1">
            <a:off x="2371721" y="4031627"/>
            <a:ext cx="0" cy="757064"/>
          </a:xfrm>
          <a:prstGeom prst="straightConnector1">
            <a:avLst/>
          </a:prstGeom>
          <a:ln w="19050">
            <a:solidFill>
              <a:srgbClr val="0070C0"/>
            </a:solidFill>
            <a:headEnd type="none"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15" name="Gerade Verbindung mit Pfeil 14"/>
          <p:cNvCxnSpPr>
            <a:stCxn id="9" idx="0"/>
          </p:cNvCxnSpPr>
          <p:nvPr/>
        </p:nvCxnSpPr>
        <p:spPr bwMode="auto">
          <a:xfrm flipH="1" flipV="1">
            <a:off x="4667249" y="4410159"/>
            <a:ext cx="1" cy="514264"/>
          </a:xfrm>
          <a:prstGeom prst="straightConnector1">
            <a:avLst/>
          </a:prstGeom>
          <a:ln w="19050">
            <a:solidFill>
              <a:srgbClr val="0070C0"/>
            </a:solidFill>
            <a:headEnd type="none"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17" name="Gerade Verbindung mit Pfeil 16"/>
          <p:cNvCxnSpPr/>
          <p:nvPr/>
        </p:nvCxnSpPr>
        <p:spPr bwMode="auto">
          <a:xfrm flipH="1" flipV="1">
            <a:off x="7953372" y="4172607"/>
            <a:ext cx="2" cy="644662"/>
          </a:xfrm>
          <a:prstGeom prst="straightConnector1">
            <a:avLst/>
          </a:prstGeom>
          <a:ln w="19050">
            <a:solidFill>
              <a:srgbClr val="0070C0"/>
            </a:solidFill>
            <a:headEnd type="none" w="med" len="med"/>
            <a:tailEnd type="triangle" w="med" len="med"/>
          </a:ln>
        </p:spPr>
        <p:style>
          <a:lnRef idx="1">
            <a:schemeClr val="accent6"/>
          </a:lnRef>
          <a:fillRef idx="0">
            <a:schemeClr val="accent6"/>
          </a:fillRef>
          <a:effectRef idx="0">
            <a:schemeClr val="accent6"/>
          </a:effectRef>
          <a:fontRef idx="minor">
            <a:schemeClr val="tx1"/>
          </a:fontRef>
        </p:style>
      </p:cxnSp>
      <p:sp>
        <p:nvSpPr>
          <p:cNvPr id="22" name="Rechteckige Legende 21"/>
          <p:cNvSpPr>
            <a:spLocks noChangeArrowheads="1"/>
          </p:cNvSpPr>
          <p:nvPr/>
        </p:nvSpPr>
        <p:spPr bwMode="auto">
          <a:xfrm>
            <a:off x="104773" y="4541436"/>
            <a:ext cx="1282591" cy="577056"/>
          </a:xfrm>
          <a:prstGeom prst="wedgeRectCallout">
            <a:avLst>
              <a:gd name="adj1" fmla="val 41034"/>
              <a:gd name="adj2" fmla="val -89084"/>
            </a:avLst>
          </a:prstGeom>
          <a:solidFill>
            <a:schemeClr val="bg2"/>
          </a:solidFill>
          <a:ln w="9525" algn="ctr">
            <a:solidFill>
              <a:schemeClr val="tx1"/>
            </a:solidFill>
            <a:round/>
            <a:headEnd/>
            <a:tailEnd/>
          </a:ln>
        </p:spPr>
        <p:txBody>
          <a:bodyPr/>
          <a:lstStyle/>
          <a:p>
            <a:pPr marL="82550" indent="-82550" eaLnBrk="0" hangingPunct="0">
              <a:buFont typeface="Arial" charset="0"/>
              <a:buChar char="•"/>
            </a:pPr>
            <a:r>
              <a:rPr lang="es-MX" sz="1400" b="0" dirty="0" smtClean="0">
                <a:solidFill>
                  <a:schemeClr val="tx1"/>
                </a:solidFill>
                <a:cs typeface="+mn-cs"/>
              </a:rPr>
              <a:t>Fondos para capacitación</a:t>
            </a:r>
            <a:endParaRPr lang="es-MX" sz="1400" b="0" dirty="0">
              <a:solidFill>
                <a:schemeClr val="tx1"/>
              </a:solidFill>
              <a:cs typeface="+mn-cs"/>
            </a:endParaRPr>
          </a:p>
        </p:txBody>
      </p:sp>
      <p:sp>
        <p:nvSpPr>
          <p:cNvPr id="23" name="Rechteckige Legende 22"/>
          <p:cNvSpPr>
            <a:spLocks noChangeArrowheads="1"/>
          </p:cNvSpPr>
          <p:nvPr/>
        </p:nvSpPr>
        <p:spPr bwMode="auto">
          <a:xfrm>
            <a:off x="2999817" y="4031627"/>
            <a:ext cx="1067358" cy="1311898"/>
          </a:xfrm>
          <a:prstGeom prst="wedgeRectCallout">
            <a:avLst>
              <a:gd name="adj1" fmla="val 80257"/>
              <a:gd name="adj2" fmla="val -37175"/>
            </a:avLst>
          </a:prstGeom>
          <a:solidFill>
            <a:schemeClr val="bg2"/>
          </a:solidFill>
          <a:ln w="9525" algn="ctr">
            <a:solidFill>
              <a:schemeClr val="tx1"/>
            </a:solidFill>
            <a:round/>
            <a:headEnd/>
            <a:tailEnd/>
          </a:ln>
        </p:spPr>
        <p:txBody>
          <a:bodyPr/>
          <a:lstStyle/>
          <a:p>
            <a:pPr marL="82550" indent="-82550" eaLnBrk="0" hangingPunct="0">
              <a:buFont typeface="Arial" charset="0"/>
              <a:buChar char="•"/>
            </a:pPr>
            <a:r>
              <a:rPr lang="es-MX" sz="1400" b="0" dirty="0" smtClean="0">
                <a:solidFill>
                  <a:schemeClr val="tx1"/>
                </a:solidFill>
                <a:cs typeface="+mn-cs"/>
              </a:rPr>
              <a:t>No. De pequeñas presas en operación</a:t>
            </a:r>
            <a:endParaRPr lang="es-MX" sz="1400" b="0" dirty="0">
              <a:solidFill>
                <a:schemeClr val="tx1"/>
              </a:solidFill>
              <a:cs typeface="+mn-cs"/>
            </a:endParaRPr>
          </a:p>
        </p:txBody>
      </p:sp>
      <p:sp>
        <p:nvSpPr>
          <p:cNvPr id="26" name="Rechteckige Legende 25"/>
          <p:cNvSpPr>
            <a:spLocks noChangeArrowheads="1"/>
          </p:cNvSpPr>
          <p:nvPr/>
        </p:nvSpPr>
        <p:spPr bwMode="auto">
          <a:xfrm>
            <a:off x="6117460" y="2760663"/>
            <a:ext cx="1263430" cy="1154112"/>
          </a:xfrm>
          <a:prstGeom prst="wedgeRectCallout">
            <a:avLst>
              <a:gd name="adj1" fmla="val 71517"/>
              <a:gd name="adj2" fmla="val -10423"/>
            </a:avLst>
          </a:prstGeom>
          <a:solidFill>
            <a:schemeClr val="bg2"/>
          </a:solidFill>
          <a:ln w="9525" algn="ctr">
            <a:solidFill>
              <a:schemeClr val="tx1"/>
            </a:solidFill>
            <a:round/>
            <a:headEnd/>
            <a:tailEnd/>
          </a:ln>
        </p:spPr>
        <p:txBody>
          <a:bodyPr/>
          <a:lstStyle/>
          <a:p>
            <a:pPr marL="82550" indent="-82550" eaLnBrk="0" hangingPunct="0">
              <a:buFont typeface="Arial" charset="0"/>
              <a:buChar char="•"/>
            </a:pPr>
            <a:r>
              <a:rPr lang="es-MX" sz="1400" b="0" dirty="0" smtClean="0">
                <a:solidFill>
                  <a:schemeClr val="tx1"/>
                </a:solidFill>
                <a:cs typeface="+mn-cs"/>
              </a:rPr>
              <a:t>Ingreso anual de pequeños productores por año.</a:t>
            </a:r>
            <a:endParaRPr lang="es-MX" sz="1400" b="0" dirty="0">
              <a:solidFill>
                <a:schemeClr val="tx1"/>
              </a:solidFill>
              <a:cs typeface="+mn-cs"/>
            </a:endParaRPr>
          </a:p>
        </p:txBody>
      </p:sp>
    </p:spTree>
    <p:extLst>
      <p:ext uri="{BB962C8B-B14F-4D97-AF65-F5344CB8AC3E}">
        <p14:creationId xmlns:p14="http://schemas.microsoft.com/office/powerpoint/2010/main" val="576421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el 1"/>
          <p:cNvSpPr>
            <a:spLocks noGrp="1"/>
          </p:cNvSpPr>
          <p:nvPr>
            <p:ph type="title"/>
          </p:nvPr>
        </p:nvSpPr>
        <p:spPr>
          <a:xfrm>
            <a:off x="5331099" y="1197906"/>
            <a:ext cx="3728818" cy="2480715"/>
          </a:xfrm>
        </p:spPr>
        <p:txBody>
          <a:bodyPr/>
          <a:lstStyle/>
          <a:p>
            <a:pPr eaLnBrk="1" hangingPunct="1"/>
            <a:r>
              <a:rPr lang="es-ES_tradnl" sz="2400" b="1" dirty="0" smtClean="0">
                <a:solidFill>
                  <a:srgbClr val="669900"/>
                </a:solidFill>
              </a:rPr>
              <a:t>Listas de indicadores estándar </a:t>
            </a:r>
            <a:r>
              <a:rPr lang="es-ES_tradnl" sz="2000" dirty="0" smtClean="0">
                <a:solidFill>
                  <a:schemeClr val="tx1"/>
                </a:solidFill>
              </a:rPr>
              <a:t>(Ejemplo del Esquema de resultados del Fondo de Adaptación)</a:t>
            </a:r>
          </a:p>
        </p:txBody>
      </p:sp>
      <p:sp>
        <p:nvSpPr>
          <p:cNvPr id="151556" name="Datumsplatzhalter 3"/>
          <p:cNvSpPr>
            <a:spLocks noGrp="1"/>
          </p:cNvSpPr>
          <p:nvPr>
            <p:ph type="dt" sz="half" idx="11"/>
          </p:nvPr>
        </p:nvSpPr>
        <p:spPr>
          <a:xfrm>
            <a:off x="679155" y="6581001"/>
            <a:ext cx="1295400" cy="27699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fld id="{DA315C6E-778A-8344-8712-9E8335712720}" type="datetime1">
              <a:rPr lang="es-MX" sz="1200" b="0" smtClean="0">
                <a:solidFill>
                  <a:schemeClr val="bg1"/>
                </a:solidFill>
              </a:rPr>
              <a:t>09/11/2016</a:t>
            </a:fld>
            <a:endParaRPr lang="es-ES_tradnl" sz="1200" b="0" dirty="0" smtClean="0">
              <a:solidFill>
                <a:schemeClr val="bg1"/>
              </a:solidFill>
            </a:endParaRPr>
          </a:p>
        </p:txBody>
      </p:sp>
      <p:pic>
        <p:nvPicPr>
          <p:cNvPr id="151555" name="Inhaltsplatzhalter 4" descr="Bildschirmausschnitt"/>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4098" y="1211591"/>
            <a:ext cx="5137193" cy="5399416"/>
          </a:xfrm>
        </p:spPr>
      </p:pic>
      <p:sp>
        <p:nvSpPr>
          <p:cNvPr id="2" name="Textfeld 1"/>
          <p:cNvSpPr txBox="1"/>
          <p:nvPr/>
        </p:nvSpPr>
        <p:spPr>
          <a:xfrm>
            <a:off x="5471620" y="3038804"/>
            <a:ext cx="3050715" cy="3477875"/>
          </a:xfrm>
          <a:prstGeom prst="rect">
            <a:avLst/>
          </a:prstGeom>
          <a:noFill/>
        </p:spPr>
        <p:txBody>
          <a:bodyPr wrap="square">
            <a:spAutoFit/>
          </a:bodyPr>
          <a:lstStyle/>
          <a:p>
            <a:pPr>
              <a:defRPr/>
            </a:pPr>
            <a:r>
              <a:rPr lang="es-ES_tradnl" sz="2000" b="0" dirty="0" smtClean="0">
                <a:solidFill>
                  <a:srgbClr val="C00000"/>
                </a:solidFill>
              </a:rPr>
              <a:t>Posición de la GIZ :</a:t>
            </a:r>
          </a:p>
          <a:p>
            <a:pPr marL="342900" indent="-342900">
              <a:buFont typeface="Arial" pitchFamily="34" charset="0"/>
              <a:buChar char="•"/>
              <a:defRPr/>
            </a:pPr>
            <a:r>
              <a:rPr lang="es-ES_tradnl" sz="2000" b="0" dirty="0" smtClean="0">
                <a:solidFill>
                  <a:schemeClr val="tx1"/>
                </a:solidFill>
              </a:rPr>
              <a:t>Repositorios de indicadores útiles para </a:t>
            </a:r>
            <a:r>
              <a:rPr lang="es-ES_tradnl" sz="2000" b="0" dirty="0" smtClean="0">
                <a:solidFill>
                  <a:srgbClr val="C00000"/>
                </a:solidFill>
              </a:rPr>
              <a:t>‚inspiración‘.</a:t>
            </a:r>
          </a:p>
          <a:p>
            <a:pPr marL="342900" indent="-342900">
              <a:buFont typeface="Arial" pitchFamily="34" charset="0"/>
              <a:buChar char="•"/>
              <a:defRPr/>
            </a:pPr>
            <a:r>
              <a:rPr lang="es-ES_tradnl" sz="2000" b="0" dirty="0" smtClean="0">
                <a:solidFill>
                  <a:schemeClr val="tx1"/>
                </a:solidFill>
              </a:rPr>
              <a:t>Indicadores estándar deben de </a:t>
            </a:r>
            <a:r>
              <a:rPr lang="es-ES_tradnl" sz="2000" b="0" dirty="0" smtClean="0">
                <a:solidFill>
                  <a:srgbClr val="C00000"/>
                </a:solidFill>
              </a:rPr>
              <a:t>utilizados con cuidado </a:t>
            </a:r>
            <a:r>
              <a:rPr lang="es-ES_tradnl" sz="2000" b="0" dirty="0" smtClean="0">
                <a:solidFill>
                  <a:schemeClr val="tx1"/>
                </a:solidFill>
              </a:rPr>
              <a:t>debido a los diferentes contextos de los proyectos de adaptación.</a:t>
            </a:r>
            <a:endParaRPr lang="es-ES_tradnl" sz="2000" b="0" dirty="0">
              <a:solidFill>
                <a:schemeClr val="tx1"/>
              </a:solidFill>
            </a:endParaRPr>
          </a:p>
        </p:txBody>
      </p:sp>
    </p:spTree>
    <p:extLst>
      <p:ext uri="{BB962C8B-B14F-4D97-AF65-F5344CB8AC3E}">
        <p14:creationId xmlns:p14="http://schemas.microsoft.com/office/powerpoint/2010/main" val="2124918150"/>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el 1"/>
          <p:cNvSpPr>
            <a:spLocks noGrp="1"/>
          </p:cNvSpPr>
          <p:nvPr>
            <p:ph type="title"/>
          </p:nvPr>
        </p:nvSpPr>
        <p:spPr>
          <a:xfrm>
            <a:off x="6210465" y="1112454"/>
            <a:ext cx="2523632" cy="2219326"/>
          </a:xfrm>
        </p:spPr>
        <p:txBody>
          <a:bodyPr/>
          <a:lstStyle/>
          <a:p>
            <a:pPr eaLnBrk="1" hangingPunct="1"/>
            <a:r>
              <a:rPr lang="de-DE" sz="2400" b="1" dirty="0" err="1" smtClean="0">
                <a:solidFill>
                  <a:srgbClr val="669900"/>
                </a:solidFill>
              </a:rPr>
              <a:t>Hojas</a:t>
            </a:r>
            <a:r>
              <a:rPr lang="de-DE" sz="2400" b="1" dirty="0" smtClean="0">
                <a:solidFill>
                  <a:srgbClr val="669900"/>
                </a:solidFill>
              </a:rPr>
              <a:t> </a:t>
            </a:r>
            <a:r>
              <a:rPr lang="de-DE" sz="2400" b="1" dirty="0" err="1" smtClean="0">
                <a:solidFill>
                  <a:srgbClr val="669900"/>
                </a:solidFill>
              </a:rPr>
              <a:t>metodol</a:t>
            </a:r>
            <a:r>
              <a:rPr lang="es-ES" sz="2400" b="1" dirty="0" err="1" smtClean="0">
                <a:solidFill>
                  <a:srgbClr val="669900"/>
                </a:solidFill>
              </a:rPr>
              <a:t>ógicas</a:t>
            </a:r>
            <a:r>
              <a:rPr lang="es-ES" sz="2400" b="1" dirty="0" smtClean="0">
                <a:solidFill>
                  <a:srgbClr val="669900"/>
                </a:solidFill>
              </a:rPr>
              <a:t> de indicadores</a:t>
            </a:r>
            <a:r>
              <a:rPr lang="de-DE" sz="2400" b="1" dirty="0" smtClean="0">
                <a:solidFill>
                  <a:srgbClr val="669900"/>
                </a:solidFill>
              </a:rPr>
              <a:t/>
            </a:r>
            <a:br>
              <a:rPr lang="de-DE" sz="2400" b="1" dirty="0" smtClean="0">
                <a:solidFill>
                  <a:srgbClr val="669900"/>
                </a:solidFill>
              </a:rPr>
            </a:br>
            <a:r>
              <a:rPr lang="de-DE" sz="2000" dirty="0" err="1" smtClean="0">
                <a:solidFill>
                  <a:schemeClr val="tx1"/>
                </a:solidFill>
              </a:rPr>
              <a:t>Ejemplo</a:t>
            </a:r>
            <a:r>
              <a:rPr lang="de-DE" sz="2000" dirty="0" smtClean="0">
                <a:solidFill>
                  <a:schemeClr val="tx1"/>
                </a:solidFill>
              </a:rPr>
              <a:t> de </a:t>
            </a:r>
            <a:r>
              <a:rPr lang="de-DE" sz="2000" dirty="0" err="1" smtClean="0">
                <a:solidFill>
                  <a:schemeClr val="tx1"/>
                </a:solidFill>
              </a:rPr>
              <a:t>Alemania</a:t>
            </a:r>
            <a:endParaRPr lang="de-DE" sz="2000" dirty="0" smtClean="0">
              <a:solidFill>
                <a:schemeClr val="tx1"/>
              </a:solidFill>
            </a:endParaRPr>
          </a:p>
        </p:txBody>
      </p:sp>
      <p:sp>
        <p:nvSpPr>
          <p:cNvPr id="152579" name="Datumsplatzhalter 3"/>
          <p:cNvSpPr>
            <a:spLocks noGrp="1"/>
          </p:cNvSpPr>
          <p:nvPr>
            <p:ph type="dt" sz="half"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fld id="{183EA3D2-204B-464F-B702-5831CEB499C3}" type="datetime1">
              <a:rPr lang="es-MX" sz="1200" b="0" smtClean="0">
                <a:solidFill>
                  <a:srgbClr val="FFFFFF"/>
                </a:solidFill>
              </a:rPr>
              <a:t>09/11/2016</a:t>
            </a:fld>
            <a:endParaRPr lang="de-DE" sz="1200" b="0" smtClean="0">
              <a:solidFill>
                <a:srgbClr val="FFFFFF"/>
              </a:solidFill>
            </a:endParaRPr>
          </a:p>
        </p:txBody>
      </p:sp>
      <p:pic>
        <p:nvPicPr>
          <p:cNvPr id="152580" name="Inhaltsplatzhalter 4"/>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73572" y="1103586"/>
            <a:ext cx="6096000" cy="5433847"/>
          </a:xfrm>
        </p:spPr>
      </p:pic>
      <p:sp>
        <p:nvSpPr>
          <p:cNvPr id="5" name="Textfeld 4"/>
          <p:cNvSpPr txBox="1"/>
          <p:nvPr/>
        </p:nvSpPr>
        <p:spPr>
          <a:xfrm>
            <a:off x="6295697" y="3043523"/>
            <a:ext cx="2501462" cy="1754326"/>
          </a:xfrm>
          <a:prstGeom prst="rect">
            <a:avLst/>
          </a:prstGeom>
          <a:noFill/>
        </p:spPr>
        <p:txBody>
          <a:bodyPr wrap="square" rtlCol="0">
            <a:spAutoFit/>
          </a:bodyPr>
          <a:lstStyle/>
          <a:p>
            <a:r>
              <a:rPr lang="de-DE" sz="1800" dirty="0" err="1" smtClean="0">
                <a:solidFill>
                  <a:schemeClr val="tx1"/>
                </a:solidFill>
              </a:rPr>
              <a:t>Especifica</a:t>
            </a:r>
            <a:r>
              <a:rPr lang="de-DE" sz="1800" dirty="0" smtClean="0">
                <a:solidFill>
                  <a:schemeClr val="tx1"/>
                </a:solidFill>
              </a:rPr>
              <a:t>:</a:t>
            </a:r>
          </a:p>
          <a:p>
            <a:pPr marL="285750" indent="-285750">
              <a:buFont typeface="Arial" panose="020B0604020202020204" pitchFamily="34" charset="0"/>
              <a:buChar char="•"/>
            </a:pPr>
            <a:r>
              <a:rPr lang="de-DE" sz="1800" b="0" dirty="0" err="1" smtClean="0">
                <a:solidFill>
                  <a:schemeClr val="tx1"/>
                </a:solidFill>
              </a:rPr>
              <a:t>Definici</a:t>
            </a:r>
            <a:r>
              <a:rPr lang="es-ES" sz="1800" b="0" dirty="0" err="1" smtClean="0">
                <a:solidFill>
                  <a:schemeClr val="tx1"/>
                </a:solidFill>
              </a:rPr>
              <a:t>ón</a:t>
            </a:r>
            <a:endParaRPr lang="de-DE" sz="1800" b="0" dirty="0" smtClean="0">
              <a:solidFill>
                <a:schemeClr val="tx1"/>
              </a:solidFill>
            </a:endParaRPr>
          </a:p>
          <a:p>
            <a:pPr marL="285750" indent="-285750">
              <a:buFont typeface="Arial" panose="020B0604020202020204" pitchFamily="34" charset="0"/>
              <a:buChar char="•"/>
            </a:pPr>
            <a:r>
              <a:rPr lang="de-DE" sz="1800" b="0" dirty="0" smtClean="0">
                <a:solidFill>
                  <a:schemeClr val="tx1"/>
                </a:solidFill>
              </a:rPr>
              <a:t>C</a:t>
            </a:r>
            <a:r>
              <a:rPr lang="es-ES" sz="1800" b="0" dirty="0" err="1" smtClean="0">
                <a:solidFill>
                  <a:schemeClr val="tx1"/>
                </a:solidFill>
              </a:rPr>
              <a:t>álculo</a:t>
            </a:r>
            <a:endParaRPr lang="de-DE" sz="1800" b="0" dirty="0" smtClean="0">
              <a:solidFill>
                <a:schemeClr val="tx1"/>
              </a:solidFill>
            </a:endParaRPr>
          </a:p>
          <a:p>
            <a:pPr marL="285750" indent="-285750">
              <a:buFont typeface="Arial" panose="020B0604020202020204" pitchFamily="34" charset="0"/>
              <a:buChar char="•"/>
            </a:pPr>
            <a:r>
              <a:rPr lang="de-DE" sz="1800" b="0" dirty="0" smtClean="0">
                <a:solidFill>
                  <a:schemeClr val="tx1"/>
                </a:solidFill>
              </a:rPr>
              <a:t>Fuentes de </a:t>
            </a:r>
            <a:r>
              <a:rPr lang="de-DE" sz="1800" b="0" dirty="0" err="1" smtClean="0">
                <a:solidFill>
                  <a:schemeClr val="tx1"/>
                </a:solidFill>
              </a:rPr>
              <a:t>datos</a:t>
            </a:r>
            <a:endParaRPr lang="de-DE" sz="1800" b="0" dirty="0">
              <a:solidFill>
                <a:schemeClr val="tx1"/>
              </a:solidFill>
            </a:endParaRPr>
          </a:p>
          <a:p>
            <a:pPr marL="285750" indent="-285750">
              <a:buFont typeface="Arial" panose="020B0604020202020204" pitchFamily="34" charset="0"/>
              <a:buChar char="•"/>
            </a:pPr>
            <a:r>
              <a:rPr lang="de-DE" sz="1800" b="0" dirty="0" err="1" smtClean="0">
                <a:solidFill>
                  <a:schemeClr val="tx1"/>
                </a:solidFill>
              </a:rPr>
              <a:t>Gu</a:t>
            </a:r>
            <a:r>
              <a:rPr lang="es-ES" sz="1800" b="0" dirty="0" err="1" smtClean="0">
                <a:solidFill>
                  <a:schemeClr val="tx1"/>
                </a:solidFill>
              </a:rPr>
              <a:t>ía</a:t>
            </a:r>
            <a:r>
              <a:rPr lang="es-ES" sz="1800" b="0" dirty="0" smtClean="0">
                <a:solidFill>
                  <a:schemeClr val="tx1"/>
                </a:solidFill>
              </a:rPr>
              <a:t> para interpretación</a:t>
            </a:r>
            <a:endParaRPr lang="de-DE" sz="1800" b="0" dirty="0" smtClean="0">
              <a:solidFill>
                <a:schemeClr val="tx1"/>
              </a:solidFill>
            </a:endParaRPr>
          </a:p>
        </p:txBody>
      </p:sp>
      <p:sp>
        <p:nvSpPr>
          <p:cNvPr id="2" name="Textfeld 1"/>
          <p:cNvSpPr txBox="1"/>
          <p:nvPr/>
        </p:nvSpPr>
        <p:spPr>
          <a:xfrm>
            <a:off x="6295697" y="6263918"/>
            <a:ext cx="2706063" cy="276999"/>
          </a:xfrm>
          <a:prstGeom prst="rect">
            <a:avLst/>
          </a:prstGeom>
          <a:noFill/>
        </p:spPr>
        <p:txBody>
          <a:bodyPr wrap="square" rtlCol="0">
            <a:spAutoFit/>
          </a:bodyPr>
          <a:lstStyle/>
          <a:p>
            <a:r>
              <a:rPr lang="de-DE" sz="1200" b="0" dirty="0" err="1" smtClean="0">
                <a:solidFill>
                  <a:schemeClr val="tx2"/>
                </a:solidFill>
              </a:rPr>
              <a:t>Fuente</a:t>
            </a:r>
            <a:r>
              <a:rPr lang="de-DE" sz="1200" b="0" dirty="0" smtClean="0">
                <a:solidFill>
                  <a:schemeClr val="tx2"/>
                </a:solidFill>
              </a:rPr>
              <a:t>: Schönthaler et al. (2010)</a:t>
            </a:r>
          </a:p>
        </p:txBody>
      </p:sp>
    </p:spTree>
    <p:extLst>
      <p:ext uri="{BB962C8B-B14F-4D97-AF65-F5344CB8AC3E}">
        <p14:creationId xmlns:p14="http://schemas.microsoft.com/office/powerpoint/2010/main" val="936879999"/>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65146" y="1332371"/>
            <a:ext cx="7776000" cy="617928"/>
          </a:xfrm>
        </p:spPr>
        <p:txBody>
          <a:bodyPr/>
          <a:lstStyle/>
          <a:p>
            <a:r>
              <a:rPr lang="es-ES_tradnl" smtClean="0"/>
              <a:t>Descarga de publicaciones, </a:t>
            </a:r>
            <a:r>
              <a:rPr lang="es-ES_tradnl" i="1" smtClean="0"/>
              <a:t>factsheets</a:t>
            </a:r>
            <a:r>
              <a:rPr lang="es-ES_tradnl" smtClean="0"/>
              <a:t> y grabaciones de webinars sobre M&amp;E: </a:t>
            </a:r>
            <a:r>
              <a:rPr lang="es-ES_tradnl" smtClean="0">
                <a:solidFill>
                  <a:srgbClr val="0070C0"/>
                </a:solidFill>
                <a:hlinkClick r:id="rId2"/>
              </a:rPr>
              <a:t>www.AdaptationCommunity.net</a:t>
            </a:r>
            <a:r>
              <a:rPr lang="es-ES_tradnl" smtClean="0">
                <a:solidFill>
                  <a:srgbClr val="0070C0"/>
                </a:solidFill>
              </a:rPr>
              <a:t> </a:t>
            </a:r>
            <a:endParaRPr lang="es-ES_tradnl">
              <a:solidFill>
                <a:srgbClr val="0070C0"/>
              </a:solidFill>
            </a:endParaRPr>
          </a:p>
        </p:txBody>
      </p:sp>
      <p:sp>
        <p:nvSpPr>
          <p:cNvPr id="3" name="Datumsplatzhalter 2"/>
          <p:cNvSpPr>
            <a:spLocks noGrp="1"/>
          </p:cNvSpPr>
          <p:nvPr>
            <p:ph type="dt" sz="half" idx="11"/>
          </p:nvPr>
        </p:nvSpPr>
        <p:spPr/>
        <p:txBody>
          <a:bodyPr/>
          <a:lstStyle/>
          <a:p>
            <a:pPr>
              <a:defRPr/>
            </a:pPr>
            <a:fld id="{05DA6E2D-EB57-D74C-B6A4-1075123F3B0D}" type="datetime1">
              <a:rPr lang="es-MX" smtClean="0">
                <a:solidFill>
                  <a:srgbClr val="6E6452"/>
                </a:solidFill>
              </a:rPr>
              <a:t>09/11/2016</a:t>
            </a:fld>
            <a:endParaRPr lang="es-ES_tradnl">
              <a:solidFill>
                <a:srgbClr val="6E6452"/>
              </a:solidFill>
            </a:endParaRPr>
          </a:p>
        </p:txBody>
      </p:sp>
      <p:sp>
        <p:nvSpPr>
          <p:cNvPr id="6" name="Textfeld 5"/>
          <p:cNvSpPr txBox="1"/>
          <p:nvPr/>
        </p:nvSpPr>
        <p:spPr>
          <a:xfrm>
            <a:off x="115484" y="3244967"/>
            <a:ext cx="1348033" cy="2031325"/>
          </a:xfrm>
          <a:prstGeom prst="rect">
            <a:avLst/>
          </a:prstGeom>
          <a:noFill/>
        </p:spPr>
        <p:txBody>
          <a:bodyPr wrap="square" rtlCol="0">
            <a:spAutoFit/>
          </a:bodyPr>
          <a:lstStyle/>
          <a:p>
            <a:r>
              <a:rPr lang="es-ES_tradnl" sz="1800" b="0" smtClean="0">
                <a:solidFill>
                  <a:schemeClr val="tx2"/>
                </a:solidFill>
              </a:rPr>
              <a:t>En la página de inicio dar </a:t>
            </a:r>
            <a:r>
              <a:rPr lang="es-ES_tradnl" sz="1800" b="0" i="1" smtClean="0">
                <a:solidFill>
                  <a:schemeClr val="tx2"/>
                </a:solidFill>
              </a:rPr>
              <a:t>click</a:t>
            </a:r>
            <a:r>
              <a:rPr lang="es-ES_tradnl" sz="1800" b="0" smtClean="0">
                <a:solidFill>
                  <a:schemeClr val="tx2"/>
                </a:solidFill>
              </a:rPr>
              <a:t> en el tema de interés, p.ej.. M&amp;E</a:t>
            </a:r>
          </a:p>
        </p:txBody>
      </p:sp>
      <p:sp>
        <p:nvSpPr>
          <p:cNvPr id="7" name="Pfeil nach rechts 6"/>
          <p:cNvSpPr/>
          <p:nvPr/>
        </p:nvSpPr>
        <p:spPr bwMode="auto">
          <a:xfrm>
            <a:off x="1411681" y="4183158"/>
            <a:ext cx="546755" cy="386499"/>
          </a:xfrm>
          <a:prstGeom prst="rightArrow">
            <a:avLst/>
          </a:prstGeom>
          <a:solidFill>
            <a:srgbClr val="C00000"/>
          </a:solidFill>
          <a:ln w="9525"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1800" b="0" i="0" u="none" strike="noStrike" cap="none" normalizeH="0" baseline="0" smtClean="0">
              <a:ln>
                <a:noFill/>
              </a:ln>
              <a:solidFill>
                <a:schemeClr val="tx2"/>
              </a:solidFill>
              <a:effectLst/>
              <a:latin typeface="Arial"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2536" y="2730499"/>
            <a:ext cx="5813134" cy="3474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0510506"/>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06958" y="1158302"/>
            <a:ext cx="7526337" cy="38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es-ES_tradnl" kern="0" dirty="0" smtClean="0"/>
              <a:t>Ejercicio</a:t>
            </a:r>
            <a:endParaRPr lang="es-ES_tradnl" kern="0" dirty="0"/>
          </a:p>
        </p:txBody>
      </p:sp>
      <p:sp>
        <p:nvSpPr>
          <p:cNvPr id="4" name="Inhaltsplatzhalter 2"/>
          <p:cNvSpPr>
            <a:spLocks noGrp="1"/>
          </p:cNvSpPr>
          <p:nvPr>
            <p:ph idx="1"/>
          </p:nvPr>
        </p:nvSpPr>
        <p:spPr>
          <a:xfrm>
            <a:off x="433386" y="1675695"/>
            <a:ext cx="7911827" cy="4213225"/>
          </a:xfrm>
        </p:spPr>
        <p:txBody>
          <a:bodyPr/>
          <a:lstStyle/>
          <a:p>
            <a:pPr marL="0" indent="0">
              <a:defRPr/>
            </a:pPr>
            <a:r>
              <a:rPr lang="es-ES_tradnl" dirty="0" smtClean="0">
                <a:solidFill>
                  <a:srgbClr val="C00000"/>
                </a:solidFill>
              </a:rPr>
              <a:t>Contexto: </a:t>
            </a:r>
          </a:p>
          <a:p>
            <a:pPr marL="285750" indent="-285750">
              <a:buFont typeface="Arial" panose="020B0604020202020204" pitchFamily="34" charset="0"/>
              <a:buChar char="•"/>
              <a:defRPr/>
            </a:pPr>
            <a:r>
              <a:rPr lang="es-ES_tradnl" dirty="0" smtClean="0">
                <a:solidFill>
                  <a:schemeClr val="tx1"/>
                </a:solidFill>
              </a:rPr>
              <a:t>Los productos y resultados esperados de los componentes definidos en la sesión 10 en base a los indicadores de desarrollo</a:t>
            </a:r>
          </a:p>
          <a:p>
            <a:pPr>
              <a:defRPr/>
            </a:pPr>
            <a:endParaRPr lang="es-ES_tradnl" b="0" dirty="0" smtClean="0">
              <a:solidFill>
                <a:srgbClr val="C00000"/>
              </a:solidFill>
            </a:endParaRPr>
          </a:p>
          <a:p>
            <a:pPr>
              <a:defRPr/>
            </a:pPr>
            <a:r>
              <a:rPr lang="es-ES_tradnl" b="0" dirty="0" smtClean="0">
                <a:solidFill>
                  <a:srgbClr val="C00000"/>
                </a:solidFill>
              </a:rPr>
              <a:t>Su tarea</a:t>
            </a:r>
          </a:p>
          <a:p>
            <a:pPr marL="641350" lvl="1" indent="-285750">
              <a:defRPr/>
            </a:pPr>
            <a:r>
              <a:rPr lang="es-ES_tradnl" dirty="0" smtClean="0">
                <a:solidFill>
                  <a:schemeClr val="tx1"/>
                </a:solidFill>
              </a:rPr>
              <a:t>Desarrollar para cada producto y resultado un indicador adecuado e incluirlo en la </a:t>
            </a:r>
            <a:r>
              <a:rPr lang="es-ES_tradnl" dirty="0" smtClean="0">
                <a:solidFill>
                  <a:srgbClr val="669900"/>
                </a:solidFill>
              </a:rPr>
              <a:t>Matriz 10</a:t>
            </a:r>
          </a:p>
          <a:p>
            <a:pPr marL="641350" lvl="1" indent="-285750">
              <a:defRPr/>
            </a:pPr>
            <a:r>
              <a:rPr lang="es-ES_tradnl" dirty="0" smtClean="0">
                <a:solidFill>
                  <a:schemeClr val="tx1"/>
                </a:solidFill>
              </a:rPr>
              <a:t>Revisar si los indicadores sugeridos cumplen con la </a:t>
            </a:r>
            <a:r>
              <a:rPr lang="es-ES_tradnl" dirty="0" smtClean="0">
                <a:solidFill>
                  <a:srgbClr val="C00000"/>
                </a:solidFill>
              </a:rPr>
              <a:t>regla SMART </a:t>
            </a:r>
            <a:r>
              <a:rPr lang="es-ES_tradnl" dirty="0" smtClean="0">
                <a:solidFill>
                  <a:schemeClr val="tx1"/>
                </a:solidFill>
              </a:rPr>
              <a:t>descrita en el cuadro 4.</a:t>
            </a:r>
            <a:endParaRPr lang="es-ES_tradnl" b="0" dirty="0" smtClean="0">
              <a:solidFill>
                <a:schemeClr val="tx1"/>
              </a:solidFill>
            </a:endParaRPr>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9402" t="10536" r="10598" b="9463"/>
          <a:stretch/>
        </p:blipFill>
        <p:spPr>
          <a:xfrm>
            <a:off x="6708989" y="5073870"/>
            <a:ext cx="2324885" cy="1453053"/>
          </a:xfrm>
          <a:prstGeom prst="rect">
            <a:avLst/>
          </a:prstGeom>
        </p:spPr>
      </p:pic>
      <p:sp>
        <p:nvSpPr>
          <p:cNvPr id="2" name="Marcador de fecha 1"/>
          <p:cNvSpPr>
            <a:spLocks noGrp="1"/>
          </p:cNvSpPr>
          <p:nvPr>
            <p:ph type="dt" sz="half" idx="11"/>
          </p:nvPr>
        </p:nvSpPr>
        <p:spPr/>
        <p:txBody>
          <a:bodyPr/>
          <a:lstStyle/>
          <a:p>
            <a:pPr>
              <a:defRPr/>
            </a:pPr>
            <a:fld id="{5C701F60-C975-374C-B450-900E9DE65B89}"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769594817"/>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C773C016-4565-214F-A67F-A7256258BF3A}" type="datetime1">
              <a:rPr lang="es-MX" smtClean="0">
                <a:solidFill>
                  <a:srgbClr val="6E6452"/>
                </a:solidFill>
              </a:rPr>
              <a:t>09/11/2016</a:t>
            </a:fld>
            <a:endParaRPr lang="es-ES_tradnl" dirty="0">
              <a:solidFill>
                <a:srgbClr val="6E6452"/>
              </a:solidFill>
            </a:endParaRPr>
          </a:p>
        </p:txBody>
      </p:sp>
      <p:sp>
        <p:nvSpPr>
          <p:cNvPr id="6" name="Titel 4"/>
          <p:cNvSpPr txBox="1">
            <a:spLocks/>
          </p:cNvSpPr>
          <p:nvPr/>
        </p:nvSpPr>
        <p:spPr bwMode="auto">
          <a:xfrm>
            <a:off x="1043608" y="1844824"/>
            <a:ext cx="7034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es-ES_tradnl" kern="0" dirty="0" smtClean="0"/>
              <a:t>Sesión 13:</a:t>
            </a:r>
            <a:br>
              <a:rPr lang="es-ES_tradnl" kern="0" dirty="0" smtClean="0"/>
            </a:br>
            <a:r>
              <a:rPr lang="es-ES_tradnl" dirty="0" smtClean="0"/>
              <a:t>Desarrollo de hoja de ruta</a:t>
            </a:r>
            <a:r>
              <a:rPr lang="es-ES_tradnl" kern="0" dirty="0" smtClean="0"/>
              <a:t/>
            </a:r>
            <a:br>
              <a:rPr lang="es-ES_tradnl" kern="0" dirty="0" smtClean="0"/>
            </a:br>
            <a:endParaRPr lang="es-ES_tradnl" kern="0" dirty="0" smtClean="0"/>
          </a:p>
        </p:txBody>
      </p:sp>
      <p:graphicFrame>
        <p:nvGraphicFramePr>
          <p:cNvPr id="7" name="Tabelle 6"/>
          <p:cNvGraphicFramePr>
            <a:graphicFrameLocks noGrp="1"/>
          </p:cNvGraphicFramePr>
          <p:nvPr>
            <p:extLst>
              <p:ext uri="{D42A27DB-BD31-4B8C-83A1-F6EECF244321}">
                <p14:modId xmlns:p14="http://schemas.microsoft.com/office/powerpoint/2010/main" val="1983351719"/>
              </p:ext>
            </p:extLst>
          </p:nvPr>
        </p:nvGraphicFramePr>
        <p:xfrm>
          <a:off x="600273" y="3501008"/>
          <a:ext cx="7920881" cy="1280413"/>
        </p:xfrm>
        <a:graphic>
          <a:graphicData uri="http://schemas.openxmlformats.org/drawingml/2006/table">
            <a:tbl>
              <a:tblPr firstRow="1" bandRow="1">
                <a:tableStyleId>{72833802-FEF1-4C79-8D5D-14CF1EAF98D9}</a:tableStyleId>
              </a:tblPr>
              <a:tblGrid>
                <a:gridCol w="576064"/>
                <a:gridCol w="3168352"/>
                <a:gridCol w="4176465"/>
              </a:tblGrid>
              <a:tr h="365826">
                <a:tc>
                  <a:txBody>
                    <a:bodyPr/>
                    <a:lstStyle/>
                    <a:p>
                      <a:r>
                        <a:rPr lang="es-ES_tradnl" sz="1800" noProof="0" dirty="0" smtClean="0"/>
                        <a:t>No.</a:t>
                      </a:r>
                      <a:endParaRPr lang="es-ES_tradnl" sz="1800" noProof="0" dirty="0"/>
                    </a:p>
                  </a:txBody>
                  <a:tcPr marL="91426" marR="91426" marT="45723" marB="45723"/>
                </a:tc>
                <a:tc>
                  <a:txBody>
                    <a:bodyPr/>
                    <a:lstStyle/>
                    <a:p>
                      <a:r>
                        <a:rPr lang="es-ES_tradnl" sz="1800" noProof="0" dirty="0" smtClean="0"/>
                        <a:t>Título</a:t>
                      </a:r>
                      <a:endParaRPr lang="es-ES_tradnl" sz="1800" noProof="0" dirty="0"/>
                    </a:p>
                  </a:txBody>
                  <a:tcPr marL="91426" marR="91426" marT="45723" marB="45723"/>
                </a:tc>
                <a:tc>
                  <a:txBody>
                    <a:bodyPr/>
                    <a:lstStyle/>
                    <a:p>
                      <a:r>
                        <a:rPr lang="es-ES_tradnl" sz="1800" noProof="0" dirty="0" smtClean="0"/>
                        <a:t>Contenido clave</a:t>
                      </a:r>
                      <a:endParaRPr lang="es-ES_tradnl" sz="1800" noProof="0" dirty="0"/>
                    </a:p>
                  </a:txBody>
                  <a:tcPr marL="91426" marR="91426" marT="45723" marB="45723"/>
                </a:tc>
              </a:tr>
              <a:tr h="914587">
                <a:tc>
                  <a:txBody>
                    <a:bodyPr/>
                    <a:lstStyle/>
                    <a:p>
                      <a:r>
                        <a:rPr lang="es-ES_tradnl" sz="1800" noProof="0" dirty="0" smtClean="0"/>
                        <a:t>13</a:t>
                      </a:r>
                      <a:endParaRPr lang="es-ES_tradnl" sz="1800" noProof="0" dirty="0"/>
                    </a:p>
                  </a:txBody>
                  <a:tcPr marL="91426" marR="91426" marT="45723" marB="45723"/>
                </a:tc>
                <a:tc>
                  <a:txBody>
                    <a:bodyPr/>
                    <a:lstStyle/>
                    <a:p>
                      <a:r>
                        <a:rPr lang="es-ES_tradnl" sz="1800" noProof="0" dirty="0" smtClean="0"/>
                        <a:t>Desarrollo de hoja de ruta</a:t>
                      </a:r>
                      <a:endParaRPr lang="es-ES_tradnl" sz="1800" noProof="0" dirty="0"/>
                    </a:p>
                  </a:txBody>
                  <a:tcPr marL="91426" marR="91426" marT="45723" marB="45723"/>
                </a:tc>
                <a:tc>
                  <a:txBody>
                    <a:bodyPr/>
                    <a:lstStyle/>
                    <a:p>
                      <a:pPr marL="285750" indent="-285750">
                        <a:buFont typeface="Arial" pitchFamily="34" charset="0"/>
                        <a:buChar char="•"/>
                      </a:pPr>
                      <a:r>
                        <a:rPr lang="es-ES_tradnl" sz="1600" noProof="0" dirty="0" smtClean="0"/>
                        <a:t>Transferir</a:t>
                      </a:r>
                      <a:r>
                        <a:rPr lang="es-ES_tradnl" sz="1600" baseline="0" noProof="0" dirty="0" smtClean="0"/>
                        <a:t> el conocimiento al contexto real de trabajo</a:t>
                      </a:r>
                      <a:endParaRPr lang="es-ES_tradnl" sz="1600" noProof="0" dirty="0" smtClean="0"/>
                    </a:p>
                    <a:p>
                      <a:pPr marL="285750" indent="-285750">
                        <a:buFont typeface="Arial" pitchFamily="34" charset="0"/>
                        <a:buChar char="•"/>
                      </a:pPr>
                      <a:r>
                        <a:rPr lang="es-ES_tradnl" sz="1600" noProof="0" dirty="0" smtClean="0"/>
                        <a:t>Definir próximos pasos</a:t>
                      </a:r>
                    </a:p>
                  </a:txBody>
                  <a:tcPr marL="91426" marR="91426" marT="45723" marB="45723"/>
                </a:tc>
              </a:tr>
            </a:tbl>
          </a:graphicData>
        </a:graphic>
      </p:graphicFrame>
    </p:spTree>
    <p:extLst>
      <p:ext uri="{BB962C8B-B14F-4D97-AF65-F5344CB8AC3E}">
        <p14:creationId xmlns:p14="http://schemas.microsoft.com/office/powerpoint/2010/main" val="295903997"/>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Content Placeholder 2"/>
          <p:cNvSpPr>
            <a:spLocks noGrp="1"/>
          </p:cNvSpPr>
          <p:nvPr>
            <p:ph idx="1"/>
          </p:nvPr>
        </p:nvSpPr>
        <p:spPr>
          <a:xfrm>
            <a:off x="361950" y="1687513"/>
            <a:ext cx="7677150" cy="4213225"/>
          </a:xfrm>
        </p:spPr>
        <p:txBody>
          <a:bodyPr/>
          <a:lstStyle/>
          <a:p>
            <a:pPr marL="0" indent="0">
              <a:defRPr/>
            </a:pPr>
            <a:r>
              <a:rPr lang="es-ES_tradnl" dirty="0" smtClean="0">
                <a:solidFill>
                  <a:srgbClr val="C00000"/>
                </a:solidFill>
              </a:rPr>
              <a:t>Contexto y tarea</a:t>
            </a:r>
          </a:p>
          <a:p>
            <a:pPr marL="285750" indent="-285750">
              <a:buFont typeface="Arial" panose="020B0604020202020204" pitchFamily="34" charset="0"/>
              <a:buChar char="•"/>
              <a:defRPr/>
            </a:pPr>
            <a:r>
              <a:rPr lang="es-ES_tradnl" dirty="0" smtClean="0"/>
              <a:t>El desarrollo de una cadena de resultados incluyendo indicadores que en la práctica se van a enfrentar a varios </a:t>
            </a:r>
            <a:r>
              <a:rPr lang="es-ES_tradnl" dirty="0" smtClean="0">
                <a:solidFill>
                  <a:srgbClr val="C00000"/>
                </a:solidFill>
              </a:rPr>
              <a:t>retos</a:t>
            </a:r>
            <a:r>
              <a:rPr lang="es-ES_tradnl" dirty="0" smtClean="0"/>
              <a:t>.</a:t>
            </a:r>
          </a:p>
          <a:p>
            <a:pPr marL="285750" indent="-285750">
              <a:buFont typeface="Arial" panose="020B0604020202020204" pitchFamily="34" charset="0"/>
              <a:buChar char="•"/>
              <a:defRPr/>
            </a:pPr>
            <a:r>
              <a:rPr lang="es-ES_tradnl" b="0" dirty="0" smtClean="0"/>
              <a:t>Ya no es asesor en </a:t>
            </a:r>
            <a:r>
              <a:rPr lang="es-ES_tradnl" b="0" dirty="0" err="1" smtClean="0"/>
              <a:t>Zanadu</a:t>
            </a:r>
            <a:r>
              <a:rPr lang="es-ES_tradnl" dirty="0" smtClean="0"/>
              <a:t>; más bien se le invita a reflexionar sobre la situación en su </a:t>
            </a:r>
            <a:r>
              <a:rPr lang="es-ES_tradnl" dirty="0" smtClean="0">
                <a:solidFill>
                  <a:srgbClr val="C00000"/>
                </a:solidFill>
              </a:rPr>
              <a:t>entorno real de trabajo</a:t>
            </a:r>
            <a:r>
              <a:rPr lang="es-ES_tradnl" dirty="0" smtClean="0"/>
              <a:t>.</a:t>
            </a:r>
          </a:p>
          <a:p>
            <a:pPr marL="285750" indent="-285750">
              <a:buFont typeface="Arial" panose="020B0604020202020204" pitchFamily="34" charset="0"/>
              <a:buChar char="•"/>
              <a:defRPr/>
            </a:pPr>
            <a:r>
              <a:rPr lang="es-ES_tradnl" b="0" dirty="0" smtClean="0"/>
              <a:t>Preparar una </a:t>
            </a:r>
            <a:r>
              <a:rPr lang="es-ES_tradnl" dirty="0" smtClean="0">
                <a:solidFill>
                  <a:srgbClr val="C00000"/>
                </a:solidFill>
              </a:rPr>
              <a:t>hoja de ruta </a:t>
            </a:r>
            <a:r>
              <a:rPr lang="es-ES_tradnl" b="0" dirty="0" smtClean="0"/>
              <a:t>sobre cómo lograr las capacidades y condiciones para el desarrollo de un sistema de M&amp;E de adaptación</a:t>
            </a:r>
          </a:p>
        </p:txBody>
      </p:sp>
      <p:pic>
        <p:nvPicPr>
          <p:cNvPr id="158724" name="Grafik 3" descr="balken56.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16900" y="2136775"/>
            <a:ext cx="9271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el 1"/>
          <p:cNvSpPr txBox="1">
            <a:spLocks/>
          </p:cNvSpPr>
          <p:nvPr/>
        </p:nvSpPr>
        <p:spPr bwMode="auto">
          <a:xfrm>
            <a:off x="433388" y="1189831"/>
            <a:ext cx="7526337" cy="39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es-ES_tradnl" kern="0" dirty="0" smtClean="0"/>
              <a:t>Ejercicio</a:t>
            </a:r>
            <a:endParaRPr lang="es-ES_tradnl" kern="0" dirty="0"/>
          </a:p>
        </p:txBody>
      </p:sp>
      <p:sp>
        <p:nvSpPr>
          <p:cNvPr id="2" name="Marcador de fecha 1"/>
          <p:cNvSpPr>
            <a:spLocks noGrp="1"/>
          </p:cNvSpPr>
          <p:nvPr>
            <p:ph type="dt" sz="half" idx="11"/>
          </p:nvPr>
        </p:nvSpPr>
        <p:spPr/>
        <p:txBody>
          <a:bodyPr/>
          <a:lstStyle/>
          <a:p>
            <a:pPr>
              <a:defRPr/>
            </a:pPr>
            <a:fld id="{721C40AF-6CAF-1E4E-B76A-D9841C399ACC}"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833834774"/>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4" name="Datumsplatzhalter 3"/>
          <p:cNvSpPr>
            <a:spLocks noGrp="1"/>
          </p:cNvSpPr>
          <p:nvPr>
            <p:ph type="dt" sz="half" idx="11"/>
          </p:nvPr>
        </p:nvSpPr>
        <p:spPr/>
        <p:txBody>
          <a:bodyPr/>
          <a:lstStyle/>
          <a:p>
            <a:pPr>
              <a:defRPr/>
            </a:pPr>
            <a:fld id="{9ABFE71F-635E-AD4F-83A2-61A07ABB923F}" type="datetime1">
              <a:rPr lang="es-MX" smtClean="0"/>
              <a:t>09/11/2016</a:t>
            </a:fld>
            <a:endParaRPr lang="de-DE" dirty="0"/>
          </a:p>
        </p:txBody>
      </p:sp>
      <p:sp>
        <p:nvSpPr>
          <p:cNvPr id="3" name="Inhaltsplatzhalter 2"/>
          <p:cNvSpPr>
            <a:spLocks noGrp="1"/>
          </p:cNvSpPr>
          <p:nvPr>
            <p:ph idx="1"/>
          </p:nvPr>
        </p:nvSpPr>
        <p:spPr/>
        <p:txBody>
          <a:bodyPr/>
          <a:lstStyle/>
          <a:p>
            <a:endParaRPr lang="de-DE"/>
          </a:p>
        </p:txBody>
      </p:sp>
    </p:spTree>
    <p:extLst>
      <p:ext uri="{BB962C8B-B14F-4D97-AF65-F5344CB8AC3E}">
        <p14:creationId xmlns:p14="http://schemas.microsoft.com/office/powerpoint/2010/main" val="213026758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Grafik 4" descr="titelbars.tif"/>
          <p:cNvPicPr>
            <a:picLocks noChangeAspect="1"/>
          </p:cNvPicPr>
          <p:nvPr/>
        </p:nvPicPr>
        <p:blipFill>
          <a:blip r:embed="rId3">
            <a:extLst>
              <a:ext uri="{28A0092B-C50C-407E-A947-70E740481C1C}">
                <a14:useLocalDpi xmlns:a14="http://schemas.microsoft.com/office/drawing/2010/main" val="0"/>
              </a:ext>
            </a:extLst>
          </a:blip>
          <a:srcRect l="-2812" r="8638" b="45680"/>
          <a:stretch>
            <a:fillRect/>
          </a:stretch>
        </p:blipFill>
        <p:spPr bwMode="auto">
          <a:xfrm>
            <a:off x="4722813" y="3132138"/>
            <a:ext cx="4567237"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txBox="1">
            <a:spLocks/>
          </p:cNvSpPr>
          <p:nvPr/>
        </p:nvSpPr>
        <p:spPr bwMode="auto">
          <a:xfrm>
            <a:off x="688770" y="1923803"/>
            <a:ext cx="7968342" cy="18885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es-ES_tradnl" sz="3200" b="1" kern="0" dirty="0" smtClean="0">
                <a:solidFill>
                  <a:schemeClr val="tx1"/>
                </a:solidFill>
              </a:rPr>
              <a:t>Módulo 6</a:t>
            </a:r>
          </a:p>
          <a:p>
            <a:endParaRPr lang="es-ES_tradnl" sz="3200" b="1" kern="0" dirty="0" smtClean="0">
              <a:solidFill>
                <a:schemeClr val="tx1"/>
              </a:solidFill>
            </a:endParaRPr>
          </a:p>
          <a:p>
            <a:r>
              <a:rPr lang="es-ES_tradnl" sz="3200" b="1" kern="0" dirty="0" smtClean="0">
                <a:solidFill>
                  <a:srgbClr val="669900"/>
                </a:solidFill>
              </a:rPr>
              <a:t>Introducción al monitoreo y evaluación </a:t>
            </a:r>
            <a:r>
              <a:rPr lang="es-ES_tradnl" sz="3200" kern="0" dirty="0" smtClean="0">
                <a:solidFill>
                  <a:srgbClr val="669900"/>
                </a:solidFill>
              </a:rPr>
              <a:t>(M&amp;E)</a:t>
            </a:r>
            <a:r>
              <a:rPr lang="es-ES_tradnl" sz="3200" b="1" kern="0" dirty="0" smtClean="0">
                <a:solidFill>
                  <a:srgbClr val="669900"/>
                </a:solidFill>
              </a:rPr>
              <a:t> de la adaptación</a:t>
            </a:r>
          </a:p>
        </p:txBody>
      </p:sp>
    </p:spTree>
    <p:extLst>
      <p:ext uri="{BB962C8B-B14F-4D97-AF65-F5344CB8AC3E}">
        <p14:creationId xmlns:p14="http://schemas.microsoft.com/office/powerpoint/2010/main" val="33599341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a:xfrm>
            <a:off x="325438" y="1175654"/>
            <a:ext cx="8342312" cy="615109"/>
          </a:xfrm>
        </p:spPr>
        <p:txBody>
          <a:bodyPr/>
          <a:lstStyle/>
          <a:p>
            <a:pPr algn="ctr"/>
            <a:r>
              <a:rPr lang="es-ES_tradnl" b="1" smtClean="0">
                <a:solidFill>
                  <a:srgbClr val="669900"/>
                </a:solidFill>
              </a:rPr>
              <a:t>Módulo 6</a:t>
            </a:r>
            <a:br>
              <a:rPr lang="es-ES_tradnl" b="1" smtClean="0">
                <a:solidFill>
                  <a:srgbClr val="669900"/>
                </a:solidFill>
              </a:rPr>
            </a:br>
            <a:r>
              <a:rPr lang="es-ES_tradnl" b="1" smtClean="0">
                <a:solidFill>
                  <a:srgbClr val="669900"/>
                </a:solidFill>
              </a:rPr>
              <a:t>Introducción al M&amp;E de la adaptación</a:t>
            </a:r>
            <a:endParaRPr lang="es-ES_tradnl" b="1">
              <a:solidFill>
                <a:srgbClr val="669900"/>
              </a:solidFill>
            </a:endParaRPr>
          </a:p>
        </p:txBody>
      </p:sp>
      <p:graphicFrame>
        <p:nvGraphicFramePr>
          <p:cNvPr id="4" name="Tabelle 3"/>
          <p:cNvGraphicFramePr>
            <a:graphicFrameLocks noGrp="1"/>
          </p:cNvGraphicFramePr>
          <p:nvPr>
            <p:extLst>
              <p:ext uri="{D42A27DB-BD31-4B8C-83A1-F6EECF244321}">
                <p14:modId xmlns:p14="http://schemas.microsoft.com/office/powerpoint/2010/main" val="1056995357"/>
              </p:ext>
            </p:extLst>
          </p:nvPr>
        </p:nvGraphicFramePr>
        <p:xfrm>
          <a:off x="684213" y="2470065"/>
          <a:ext cx="7775574" cy="3130135"/>
        </p:xfrm>
        <a:graphic>
          <a:graphicData uri="http://schemas.openxmlformats.org/drawingml/2006/table">
            <a:tbl>
              <a:tblPr firstRow="1" firstCol="1" bandRow="1"/>
              <a:tblGrid>
                <a:gridCol w="1815919"/>
                <a:gridCol w="2893671"/>
                <a:gridCol w="3065984"/>
              </a:tblGrid>
              <a:tr h="263987">
                <a:tc gridSpan="3">
                  <a:txBody>
                    <a:bodyPr/>
                    <a:lstStyle/>
                    <a:p>
                      <a:pPr algn="just">
                        <a:lnSpc>
                          <a:spcPct val="100000"/>
                        </a:lnSpc>
                        <a:spcBef>
                          <a:spcPts val="600"/>
                        </a:spcBef>
                        <a:spcAft>
                          <a:spcPts val="0"/>
                        </a:spcAft>
                      </a:pPr>
                      <a:r>
                        <a:rPr lang="es-ES_tradnl" sz="1600" b="1" noProof="0" smtClean="0">
                          <a:effectLst/>
                          <a:latin typeface="+mn-lt"/>
                          <a:ea typeface="Calibri"/>
                        </a:rPr>
                        <a:t>Introducción al monitoreo y la evaluación de la adaptación</a:t>
                      </a:r>
                      <a:endParaRPr lang="es-ES_tradnl" sz="16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hMerge="1">
                  <a:txBody>
                    <a:bodyPr/>
                    <a:lstStyle/>
                    <a:p>
                      <a:endParaRPr lang="de-DE"/>
                    </a:p>
                  </a:txBody>
                  <a:tcPr/>
                </a:tc>
                <a:tc hMerge="1">
                  <a:txBody>
                    <a:bodyPr/>
                    <a:lstStyle/>
                    <a:p>
                      <a:endParaRPr lang="de-DE"/>
                    </a:p>
                  </a:txBody>
                  <a:tcPr/>
                </a:tc>
              </a:tr>
              <a:tr h="263987">
                <a:tc>
                  <a:txBody>
                    <a:bodyPr/>
                    <a:lstStyle/>
                    <a:p>
                      <a:pPr algn="just">
                        <a:lnSpc>
                          <a:spcPct val="100000"/>
                        </a:lnSpc>
                        <a:spcBef>
                          <a:spcPts val="600"/>
                        </a:spcBef>
                        <a:spcAft>
                          <a:spcPts val="0"/>
                        </a:spcAft>
                      </a:pPr>
                      <a:r>
                        <a:rPr lang="es-ES_tradnl" sz="1400" b="1" noProof="0" smtClean="0">
                          <a:effectLst/>
                          <a:latin typeface="+mn-lt"/>
                          <a:ea typeface="Calibri"/>
                        </a:rPr>
                        <a:t>Sesión</a:t>
                      </a:r>
                      <a:endParaRPr lang="es-ES_tradnl" sz="14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600"/>
                        </a:spcBef>
                        <a:spcAft>
                          <a:spcPts val="0"/>
                        </a:spcAft>
                      </a:pPr>
                      <a:r>
                        <a:rPr lang="es-ES_tradnl" sz="1400" b="1" noProof="0" smtClean="0">
                          <a:effectLst/>
                          <a:latin typeface="+mn-lt"/>
                          <a:ea typeface="Calibri"/>
                        </a:rPr>
                        <a:t>Título</a:t>
                      </a:r>
                      <a:endParaRPr lang="es-ES_tradnl" sz="14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600"/>
                        </a:spcBef>
                        <a:spcAft>
                          <a:spcPts val="0"/>
                        </a:spcAft>
                      </a:pPr>
                      <a:r>
                        <a:rPr lang="es-ES_tradnl" sz="1400" b="1" noProof="0" smtClean="0">
                          <a:effectLst/>
                          <a:latin typeface="+mn-lt"/>
                          <a:ea typeface="Calibri"/>
                        </a:rPr>
                        <a:t>Contenido clave</a:t>
                      </a:r>
                      <a:endParaRPr lang="es-ES_tradnl" sz="14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5100">
                <a:tc rowSpan="2">
                  <a:txBody>
                    <a:bodyPr/>
                    <a:lstStyle/>
                    <a:p>
                      <a:pPr algn="ctr">
                        <a:lnSpc>
                          <a:spcPct val="100000"/>
                        </a:lnSpc>
                        <a:spcBef>
                          <a:spcPts val="600"/>
                        </a:spcBef>
                        <a:spcAft>
                          <a:spcPts val="0"/>
                        </a:spcAft>
                      </a:pPr>
                      <a:r>
                        <a:rPr lang="es-ES_tradnl" sz="1400" b="1" noProof="0" smtClean="0">
                          <a:effectLst/>
                          <a:latin typeface="+mn-lt"/>
                          <a:ea typeface="Calibri"/>
                        </a:rPr>
                        <a:t>1*</a:t>
                      </a:r>
                      <a:endParaRPr lang="es-ES_tradnl" sz="14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600"/>
                        </a:spcBef>
                        <a:spcAft>
                          <a:spcPts val="0"/>
                        </a:spcAft>
                      </a:pPr>
                      <a:r>
                        <a:rPr lang="es-ES_tradnl" sz="1400" b="1" noProof="0" smtClean="0">
                          <a:effectLst/>
                          <a:latin typeface="+mn-lt"/>
                          <a:ea typeface="Calibri"/>
                        </a:rPr>
                        <a:t>Introducción a adaptación</a:t>
                      </a:r>
                      <a:endParaRPr lang="es-ES_tradnl" sz="14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00000"/>
                        </a:lnSpc>
                        <a:spcBef>
                          <a:spcPts val="600"/>
                        </a:spcBef>
                        <a:spcAft>
                          <a:spcPts val="0"/>
                        </a:spcAft>
                        <a:buFont typeface="Arial"/>
                        <a:buChar char="•"/>
                        <a:tabLst>
                          <a:tab pos="457200" algn="l"/>
                        </a:tabLst>
                      </a:pPr>
                      <a:r>
                        <a:rPr lang="es-ES_tradnl" sz="1400" noProof="0" smtClean="0">
                          <a:effectLst/>
                          <a:latin typeface="+mn-lt"/>
                          <a:ea typeface="Calibri"/>
                          <a:cs typeface="Times New Roman"/>
                        </a:rPr>
                        <a:t>El</a:t>
                      </a:r>
                      <a:r>
                        <a:rPr lang="es-ES_tradnl" sz="1400" baseline="0" noProof="0" smtClean="0">
                          <a:effectLst/>
                          <a:latin typeface="+mn-lt"/>
                          <a:ea typeface="Calibri"/>
                          <a:cs typeface="Times New Roman"/>
                        </a:rPr>
                        <a:t> efecto invernadero</a:t>
                      </a:r>
                    </a:p>
                    <a:p>
                      <a:pPr marL="342900" lvl="0" indent="-342900" algn="just">
                        <a:lnSpc>
                          <a:spcPct val="100000"/>
                        </a:lnSpc>
                        <a:spcBef>
                          <a:spcPts val="600"/>
                        </a:spcBef>
                        <a:spcAft>
                          <a:spcPts val="0"/>
                        </a:spcAft>
                        <a:buFont typeface="Arial"/>
                        <a:buChar char="•"/>
                        <a:tabLst>
                          <a:tab pos="457200" algn="l"/>
                        </a:tabLst>
                      </a:pPr>
                      <a:r>
                        <a:rPr lang="es-ES_tradnl" sz="1400" baseline="0" noProof="0" smtClean="0">
                          <a:effectLst/>
                          <a:latin typeface="+mn-lt"/>
                          <a:ea typeface="Calibri"/>
                          <a:cs typeface="Times New Roman"/>
                        </a:rPr>
                        <a:t>¿Qué es adaptación?</a:t>
                      </a:r>
                    </a:p>
                    <a:p>
                      <a:pPr marL="342900" lvl="0" indent="-342900" algn="just">
                        <a:lnSpc>
                          <a:spcPct val="100000"/>
                        </a:lnSpc>
                        <a:spcBef>
                          <a:spcPts val="600"/>
                        </a:spcBef>
                        <a:spcAft>
                          <a:spcPts val="0"/>
                        </a:spcAft>
                        <a:buFont typeface="Arial"/>
                        <a:buChar char="•"/>
                        <a:tabLst>
                          <a:tab pos="457200" algn="l"/>
                        </a:tabLst>
                      </a:pPr>
                      <a:r>
                        <a:rPr lang="es-ES_tradnl" sz="1400" baseline="0" noProof="0" smtClean="0">
                          <a:effectLst/>
                          <a:latin typeface="+mn-lt"/>
                          <a:ea typeface="Calibri"/>
                          <a:cs typeface="Times New Roman"/>
                        </a:rPr>
                        <a:t>Adaptación y desarrollo</a:t>
                      </a:r>
                      <a:endParaRPr lang="es-ES_tradnl" sz="1400" noProof="0">
                        <a:effectLst/>
                        <a:latin typeface="+mn-lt"/>
                        <a:ea typeface="Times New Roman"/>
                        <a:cs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987">
                <a:tc vMerge="1">
                  <a:txBody>
                    <a:bodyPr/>
                    <a:lstStyle/>
                    <a:p>
                      <a:endParaRPr lang="de-DE"/>
                    </a:p>
                  </a:txBody>
                  <a:tcPr/>
                </a:tc>
                <a:tc>
                  <a:txBody>
                    <a:bodyPr/>
                    <a:lstStyle/>
                    <a:p>
                      <a:pPr algn="just">
                        <a:lnSpc>
                          <a:spcPct val="100000"/>
                        </a:lnSpc>
                        <a:spcBef>
                          <a:spcPts val="600"/>
                        </a:spcBef>
                        <a:spcAft>
                          <a:spcPts val="0"/>
                        </a:spcAft>
                      </a:pPr>
                      <a:r>
                        <a:rPr lang="es-ES_tradnl" sz="1400" b="1" noProof="0" smtClean="0">
                          <a:effectLst/>
                          <a:latin typeface="+mn-lt"/>
                          <a:ea typeface="Calibri"/>
                        </a:rPr>
                        <a:t>Aprendiendo con</a:t>
                      </a:r>
                      <a:r>
                        <a:rPr lang="es-ES_tradnl" sz="1400" b="1" baseline="0" noProof="0" smtClean="0">
                          <a:effectLst/>
                          <a:latin typeface="+mn-lt"/>
                          <a:ea typeface="Calibri"/>
                        </a:rPr>
                        <a:t> acción</a:t>
                      </a:r>
                      <a:endParaRPr lang="es-ES_tradnl" sz="14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00000"/>
                        </a:lnSpc>
                        <a:spcBef>
                          <a:spcPts val="600"/>
                        </a:spcBef>
                        <a:spcAft>
                          <a:spcPts val="0"/>
                        </a:spcAft>
                        <a:buFont typeface="Arial"/>
                        <a:buChar char="•"/>
                        <a:tabLst>
                          <a:tab pos="457200" algn="l"/>
                        </a:tabLst>
                      </a:pPr>
                      <a:r>
                        <a:rPr lang="es-ES_tradnl" sz="1400" noProof="0" smtClean="0">
                          <a:effectLst/>
                          <a:latin typeface="+mn-lt"/>
                          <a:ea typeface="Calibri"/>
                          <a:cs typeface="Times New Roman"/>
                        </a:rPr>
                        <a:t>Terminología de adaptación </a:t>
                      </a:r>
                      <a:endParaRPr lang="es-ES_tradnl" sz="1400" noProof="0">
                        <a:effectLst/>
                        <a:latin typeface="+mn-lt"/>
                        <a:ea typeface="Times New Roman"/>
                        <a:cs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987">
                <a:tc gridSpan="3">
                  <a:txBody>
                    <a:bodyPr/>
                    <a:lstStyle/>
                    <a:p>
                      <a:pPr algn="just">
                        <a:lnSpc>
                          <a:spcPct val="100000"/>
                        </a:lnSpc>
                        <a:spcBef>
                          <a:spcPts val="600"/>
                        </a:spcBef>
                        <a:spcAft>
                          <a:spcPts val="0"/>
                        </a:spcAft>
                      </a:pPr>
                      <a:r>
                        <a:rPr lang="es-ES_tradnl" sz="1600" b="1" noProof="0" smtClean="0">
                          <a:effectLst/>
                          <a:latin typeface="+mn-lt"/>
                          <a:ea typeface="Calibri"/>
                        </a:rPr>
                        <a:t>Módulo 6: Introducción a M&amp;E de la adaptación</a:t>
                      </a:r>
                      <a:endParaRPr lang="es-ES_tradnl" sz="16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hMerge="1">
                  <a:txBody>
                    <a:bodyPr/>
                    <a:lstStyle/>
                    <a:p>
                      <a:endParaRPr lang="de-DE"/>
                    </a:p>
                  </a:txBody>
                  <a:tcPr/>
                </a:tc>
                <a:tc hMerge="1">
                  <a:txBody>
                    <a:bodyPr/>
                    <a:lstStyle/>
                    <a:p>
                      <a:endParaRPr lang="de-DE"/>
                    </a:p>
                  </a:txBody>
                  <a:tcPr/>
                </a:tc>
              </a:tr>
              <a:tr h="263987">
                <a:tc>
                  <a:txBody>
                    <a:bodyPr/>
                    <a:lstStyle/>
                    <a:p>
                      <a:pPr algn="just">
                        <a:lnSpc>
                          <a:spcPct val="100000"/>
                        </a:lnSpc>
                        <a:spcBef>
                          <a:spcPts val="600"/>
                        </a:spcBef>
                        <a:spcAft>
                          <a:spcPts val="0"/>
                        </a:spcAft>
                      </a:pPr>
                      <a:r>
                        <a:rPr lang="es-ES_tradnl" sz="1400" b="1" noProof="0" smtClean="0">
                          <a:effectLst/>
                          <a:latin typeface="+mn-lt"/>
                          <a:ea typeface="Calibri"/>
                        </a:rPr>
                        <a:t>Sesión</a:t>
                      </a:r>
                      <a:endParaRPr lang="es-ES_tradnl" sz="14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600"/>
                        </a:spcBef>
                        <a:spcAft>
                          <a:spcPts val="0"/>
                        </a:spcAft>
                      </a:pPr>
                      <a:r>
                        <a:rPr lang="es-ES_tradnl" sz="1400" b="1" noProof="0" smtClean="0">
                          <a:effectLst/>
                          <a:latin typeface="+mn-lt"/>
                          <a:ea typeface="Calibri"/>
                        </a:rPr>
                        <a:t>Título</a:t>
                      </a:r>
                      <a:endParaRPr lang="es-ES_tradnl" sz="14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600"/>
                        </a:spcBef>
                        <a:spcAft>
                          <a:spcPts val="0"/>
                        </a:spcAft>
                      </a:pPr>
                      <a:r>
                        <a:rPr lang="es-ES_tradnl" sz="1400" b="1" noProof="0" smtClean="0">
                          <a:effectLst/>
                          <a:latin typeface="+mn-lt"/>
                          <a:ea typeface="Calibri"/>
                        </a:rPr>
                        <a:t>Contenido clave</a:t>
                      </a:r>
                      <a:endParaRPr lang="es-ES_tradnl" sz="14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5100">
                <a:tc>
                  <a:txBody>
                    <a:bodyPr/>
                    <a:lstStyle/>
                    <a:p>
                      <a:pPr algn="ctr">
                        <a:lnSpc>
                          <a:spcPct val="100000"/>
                        </a:lnSpc>
                        <a:spcBef>
                          <a:spcPts val="600"/>
                        </a:spcBef>
                        <a:spcAft>
                          <a:spcPts val="0"/>
                        </a:spcAft>
                      </a:pPr>
                      <a:r>
                        <a:rPr lang="es-ES_tradnl" sz="1400" b="1" noProof="0" smtClean="0">
                          <a:effectLst/>
                          <a:latin typeface="+mn-lt"/>
                          <a:ea typeface="Calibri"/>
                        </a:rPr>
                        <a:t>2</a:t>
                      </a:r>
                      <a:endParaRPr lang="es-ES_tradnl" sz="14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0000"/>
                        </a:lnSpc>
                        <a:spcBef>
                          <a:spcPts val="600"/>
                        </a:spcBef>
                        <a:spcAft>
                          <a:spcPts val="0"/>
                        </a:spcAft>
                      </a:pPr>
                      <a:r>
                        <a:rPr lang="es-ES_tradnl" sz="1400" b="1" noProof="0" smtClean="0">
                          <a:effectLst/>
                          <a:latin typeface="+mn-lt"/>
                          <a:ea typeface="Calibri"/>
                        </a:rPr>
                        <a:t>Introducción a M&amp;E de adaptación</a:t>
                      </a:r>
                      <a:endParaRPr lang="es-ES_tradnl" sz="1400" noProof="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00000"/>
                        </a:lnSpc>
                        <a:spcBef>
                          <a:spcPts val="600"/>
                        </a:spcBef>
                        <a:spcAft>
                          <a:spcPts val="0"/>
                        </a:spcAft>
                        <a:buFont typeface="Arial"/>
                        <a:buChar char="•"/>
                        <a:tabLst>
                          <a:tab pos="457200" algn="l"/>
                        </a:tabLst>
                      </a:pPr>
                      <a:r>
                        <a:rPr lang="es-ES_tradnl" sz="1400" noProof="0" dirty="0" smtClean="0">
                          <a:effectLst/>
                          <a:latin typeface="+mn-lt"/>
                          <a:ea typeface="Calibri"/>
                          <a:cs typeface="Times New Roman"/>
                        </a:rPr>
                        <a:t>Lógica de M&amp;E</a:t>
                      </a:r>
                      <a:r>
                        <a:rPr lang="es-ES_tradnl" sz="1400" baseline="0" noProof="0" dirty="0" smtClean="0">
                          <a:effectLst/>
                          <a:latin typeface="+mn-lt"/>
                          <a:ea typeface="Calibri"/>
                          <a:cs typeface="Times New Roman"/>
                        </a:rPr>
                        <a:t> de ACC</a:t>
                      </a:r>
                    </a:p>
                    <a:p>
                      <a:pPr marL="342900" lvl="0" indent="-342900" algn="just">
                        <a:lnSpc>
                          <a:spcPct val="100000"/>
                        </a:lnSpc>
                        <a:spcBef>
                          <a:spcPts val="600"/>
                        </a:spcBef>
                        <a:spcAft>
                          <a:spcPts val="0"/>
                        </a:spcAft>
                        <a:buFont typeface="Arial"/>
                        <a:buChar char="•"/>
                        <a:tabLst>
                          <a:tab pos="457200" algn="l"/>
                        </a:tabLst>
                      </a:pPr>
                      <a:r>
                        <a:rPr lang="es-ES_tradnl" sz="1400" baseline="0" noProof="0" dirty="0" smtClean="0">
                          <a:effectLst/>
                          <a:latin typeface="+mn-lt"/>
                          <a:ea typeface="Calibri"/>
                          <a:cs typeface="Times New Roman"/>
                        </a:rPr>
                        <a:t>Niveles de aplicación</a:t>
                      </a:r>
                    </a:p>
                    <a:p>
                      <a:pPr marL="342900" lvl="0" indent="-342900" algn="just">
                        <a:lnSpc>
                          <a:spcPct val="100000"/>
                        </a:lnSpc>
                        <a:spcBef>
                          <a:spcPts val="600"/>
                        </a:spcBef>
                        <a:spcAft>
                          <a:spcPts val="0"/>
                        </a:spcAft>
                        <a:buFont typeface="Arial"/>
                        <a:buChar char="•"/>
                        <a:tabLst>
                          <a:tab pos="457200" algn="l"/>
                        </a:tabLst>
                      </a:pPr>
                      <a:r>
                        <a:rPr lang="es-ES_tradnl" sz="1400" baseline="0" noProof="0" dirty="0" smtClean="0">
                          <a:effectLst/>
                          <a:latin typeface="+mn-lt"/>
                          <a:ea typeface="Calibri"/>
                          <a:cs typeface="Times New Roman"/>
                        </a:rPr>
                        <a:t>Retos y oportunidades</a:t>
                      </a:r>
                      <a:endParaRPr lang="es-ES_tradnl" sz="1400" noProof="0" dirty="0">
                        <a:effectLst/>
                        <a:latin typeface="+mn-lt"/>
                        <a:ea typeface="Times New Roman"/>
                        <a:cs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Textfeld 1"/>
          <p:cNvSpPr txBox="1"/>
          <p:nvPr/>
        </p:nvSpPr>
        <p:spPr>
          <a:xfrm>
            <a:off x="671332" y="6013453"/>
            <a:ext cx="7479440" cy="338554"/>
          </a:xfrm>
          <a:prstGeom prst="rect">
            <a:avLst/>
          </a:prstGeom>
          <a:noFill/>
        </p:spPr>
        <p:txBody>
          <a:bodyPr wrap="square" rtlCol="0">
            <a:spAutoFit/>
          </a:bodyPr>
          <a:lstStyle/>
          <a:p>
            <a:r>
              <a:rPr lang="es-ES_tradnl" sz="1600" b="0" dirty="0" smtClean="0">
                <a:solidFill>
                  <a:schemeClr val="tx2"/>
                </a:solidFill>
              </a:rPr>
              <a:t>*La sesión 1 sólo es aplicable en el formato de capacitación independiente.</a:t>
            </a:r>
          </a:p>
        </p:txBody>
      </p:sp>
      <p:sp>
        <p:nvSpPr>
          <p:cNvPr id="3" name="Marcador de fecha 2"/>
          <p:cNvSpPr>
            <a:spLocks noGrp="1"/>
          </p:cNvSpPr>
          <p:nvPr>
            <p:ph type="dt" sz="half" idx="11"/>
          </p:nvPr>
        </p:nvSpPr>
        <p:spPr/>
        <p:txBody>
          <a:bodyPr/>
          <a:lstStyle/>
          <a:p>
            <a:pPr>
              <a:defRPr/>
            </a:pPr>
            <a:fld id="{C7D3AB95-2B53-F246-928B-9F36249C128E}"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56960794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Grafik 4" descr="titelbars.tif"/>
          <p:cNvPicPr>
            <a:picLocks noChangeAspect="1"/>
          </p:cNvPicPr>
          <p:nvPr/>
        </p:nvPicPr>
        <p:blipFill>
          <a:blip r:embed="rId3">
            <a:extLst>
              <a:ext uri="{28A0092B-C50C-407E-A947-70E740481C1C}">
                <a14:useLocalDpi xmlns:a14="http://schemas.microsoft.com/office/drawing/2010/main" val="0"/>
              </a:ext>
            </a:extLst>
          </a:blip>
          <a:srcRect l="-2812" r="8638" b="45680"/>
          <a:stretch>
            <a:fillRect/>
          </a:stretch>
        </p:blipFill>
        <p:spPr bwMode="auto">
          <a:xfrm>
            <a:off x="4722813" y="3132138"/>
            <a:ext cx="4567237"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txBox="1">
            <a:spLocks/>
          </p:cNvSpPr>
          <p:nvPr/>
        </p:nvSpPr>
        <p:spPr bwMode="auto">
          <a:xfrm>
            <a:off x="594174" y="1543860"/>
            <a:ext cx="7968342" cy="18885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es-ES_tradnl" sz="3200" b="1" kern="0" dirty="0" smtClean="0">
                <a:solidFill>
                  <a:schemeClr val="tx1"/>
                </a:solidFill>
              </a:rPr>
              <a:t>Módulo 6: </a:t>
            </a:r>
          </a:p>
          <a:p>
            <a:r>
              <a:rPr lang="es-ES_tradnl" sz="3200" b="1" kern="0" dirty="0" smtClean="0">
                <a:solidFill>
                  <a:schemeClr val="tx1"/>
                </a:solidFill>
              </a:rPr>
              <a:t>Introducción al M&amp;E de la adaptación</a:t>
            </a:r>
          </a:p>
          <a:p>
            <a:endParaRPr lang="es-ES_tradnl" sz="3200" b="1" kern="0" dirty="0" smtClean="0">
              <a:solidFill>
                <a:srgbClr val="669900"/>
              </a:solidFill>
            </a:endParaRPr>
          </a:p>
          <a:p>
            <a:r>
              <a:rPr lang="es-ES_tradnl" sz="3200" b="1" kern="0" dirty="0" smtClean="0">
                <a:solidFill>
                  <a:srgbClr val="669900"/>
                </a:solidFill>
              </a:rPr>
              <a:t>Sesión </a:t>
            </a:r>
            <a:r>
              <a:rPr lang="es-ES_tradnl" sz="3200" b="1" kern="0" dirty="0" smtClean="0">
                <a:solidFill>
                  <a:srgbClr val="669900"/>
                </a:solidFill>
              </a:rPr>
              <a:t>1: </a:t>
            </a:r>
          </a:p>
          <a:p>
            <a:r>
              <a:rPr lang="es-ES_tradnl" sz="3200" kern="0" dirty="0">
                <a:solidFill>
                  <a:srgbClr val="669900"/>
                </a:solidFill>
              </a:rPr>
              <a:t>Antecedentes </a:t>
            </a:r>
            <a:r>
              <a:rPr lang="es-ES_tradnl" sz="3200" kern="0" dirty="0" smtClean="0">
                <a:solidFill>
                  <a:srgbClr val="669900"/>
                </a:solidFill>
              </a:rPr>
              <a:t>y principios básicos sobre adaptación al cambio climático</a:t>
            </a:r>
            <a:endParaRPr lang="es-ES_tradnl" sz="3200" b="1" kern="0" dirty="0">
              <a:solidFill>
                <a:srgbClr val="669900"/>
              </a:solidFill>
            </a:endParaRPr>
          </a:p>
        </p:txBody>
      </p:sp>
      <p:sp>
        <p:nvSpPr>
          <p:cNvPr id="2" name="Textfeld 1"/>
          <p:cNvSpPr txBox="1"/>
          <p:nvPr/>
        </p:nvSpPr>
        <p:spPr>
          <a:xfrm>
            <a:off x="534390" y="5458211"/>
            <a:ext cx="3954483" cy="1169551"/>
          </a:xfrm>
          <a:prstGeom prst="rect">
            <a:avLst/>
          </a:prstGeom>
          <a:noFill/>
        </p:spPr>
        <p:txBody>
          <a:bodyPr wrap="square" rtlCol="0">
            <a:spAutoFit/>
          </a:bodyPr>
          <a:lstStyle/>
          <a:p>
            <a:r>
              <a:rPr lang="es-ES_tradnl" sz="1400" dirty="0" smtClean="0">
                <a:solidFill>
                  <a:schemeClr val="tx2"/>
                </a:solidFill>
              </a:rPr>
              <a:t>Nota: </a:t>
            </a:r>
            <a:r>
              <a:rPr lang="es-ES_tradnl" sz="1400" b="0" dirty="0" smtClean="0">
                <a:solidFill>
                  <a:schemeClr val="tx2"/>
                </a:solidFill>
              </a:rPr>
              <a:t>Esta sesión se desarrolló para el formato de capacitación independiente. Si los módulos sobre M&amp;E se </a:t>
            </a:r>
            <a:r>
              <a:rPr lang="es-ES_tradnl" sz="1400" b="0" smtClean="0">
                <a:solidFill>
                  <a:schemeClr val="tx2"/>
                </a:solidFill>
              </a:rPr>
              <a:t>impelementan</a:t>
            </a:r>
            <a:r>
              <a:rPr lang="es-ES_tradnl" sz="1400" b="0" dirty="0" smtClean="0">
                <a:solidFill>
                  <a:schemeClr val="tx2"/>
                </a:solidFill>
              </a:rPr>
              <a:t> como parte de toda la capacitación sobre adaptación (módulos 1-5) ésta sesión no aplica.</a:t>
            </a:r>
          </a:p>
        </p:txBody>
      </p:sp>
    </p:spTree>
    <p:extLst>
      <p:ext uri="{BB962C8B-B14F-4D97-AF65-F5344CB8AC3E}">
        <p14:creationId xmlns:p14="http://schemas.microsoft.com/office/powerpoint/2010/main" val="247570226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842375" y="3000377"/>
            <a:ext cx="7128696" cy="872762"/>
          </a:xfrm>
          <a:prstGeom prst="rect">
            <a:avLst/>
          </a:prstGeom>
          <a:solidFill>
            <a:srgbClr val="FFFF0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1800" b="0" i="0" u="none" strike="noStrike" cap="none" normalizeH="0" baseline="0" smtClean="0">
              <a:ln>
                <a:noFill/>
              </a:ln>
              <a:solidFill>
                <a:schemeClr val="tx2"/>
              </a:solidFill>
              <a:effectLst/>
              <a:latin typeface="Arial" charset="0"/>
            </a:endParaRPr>
          </a:p>
        </p:txBody>
      </p:sp>
      <p:sp>
        <p:nvSpPr>
          <p:cNvPr id="44034" name="Titel 1"/>
          <p:cNvSpPr>
            <a:spLocks noGrp="1"/>
          </p:cNvSpPr>
          <p:nvPr>
            <p:ph type="title"/>
          </p:nvPr>
        </p:nvSpPr>
        <p:spPr>
          <a:xfrm>
            <a:off x="567155" y="1365811"/>
            <a:ext cx="7662441" cy="618896"/>
          </a:xfrm>
        </p:spPr>
        <p:txBody>
          <a:bodyPr/>
          <a:lstStyle/>
          <a:p>
            <a:r>
              <a:rPr lang="es-ES_tradnl" b="1" kern="1200" smtClean="0">
                <a:solidFill>
                  <a:srgbClr val="C00000"/>
                </a:solidFill>
                <a:latin typeface="Arial"/>
                <a:ea typeface="+mn-ea"/>
                <a:cs typeface="+mn-cs"/>
              </a:rPr>
              <a:t>Notas sobre la sesión 1: Introducción al cambio climático</a:t>
            </a:r>
            <a:endParaRPr lang="es-ES_tradnl" b="1" kern="1200">
              <a:solidFill>
                <a:srgbClr val="C00000"/>
              </a:solidFill>
              <a:latin typeface="Arial"/>
              <a:ea typeface="+mn-ea"/>
              <a:cs typeface="+mn-cs"/>
            </a:endParaRPr>
          </a:p>
        </p:txBody>
      </p:sp>
      <p:sp>
        <p:nvSpPr>
          <p:cNvPr id="3" name="Textfeld 2"/>
          <p:cNvSpPr txBox="1"/>
          <p:nvPr/>
        </p:nvSpPr>
        <p:spPr>
          <a:xfrm>
            <a:off x="437507" y="2318980"/>
            <a:ext cx="7533564" cy="1631216"/>
          </a:xfrm>
          <a:prstGeom prst="rect">
            <a:avLst/>
          </a:prstGeom>
          <a:noFill/>
        </p:spPr>
        <p:txBody>
          <a:bodyPr wrap="square" rtlCol="0">
            <a:spAutoFit/>
          </a:bodyPr>
          <a:lstStyle/>
          <a:p>
            <a:pPr marL="800100" lvl="1" indent="-342900" eaLnBrk="0" hangingPunct="0">
              <a:buFont typeface="Arial" pitchFamily="34" charset="0"/>
              <a:buChar char="•"/>
            </a:pPr>
            <a:r>
              <a:rPr lang="es-ES_tradnl" sz="2000" dirty="0" smtClean="0">
                <a:solidFill>
                  <a:srgbClr val="000000"/>
                </a:solidFill>
                <a:cs typeface="+mn-cs"/>
              </a:rPr>
              <a:t>Esta parte sólo es relevante en el caso de la capacitación independiente</a:t>
            </a:r>
          </a:p>
          <a:p>
            <a:pPr marL="800100" lvl="1" indent="-342900" eaLnBrk="0" hangingPunct="0">
              <a:buFont typeface="Arial" pitchFamily="34" charset="0"/>
              <a:buChar char="•"/>
            </a:pPr>
            <a:r>
              <a:rPr lang="es-ES_tradnl" sz="2000" b="0" dirty="0" smtClean="0">
                <a:solidFill>
                  <a:srgbClr val="000000"/>
                </a:solidFill>
                <a:cs typeface="+mn-cs"/>
              </a:rPr>
              <a:t>Estas diapositivas </a:t>
            </a:r>
            <a:r>
              <a:rPr lang="es-ES_tradnl" sz="2000" dirty="0" smtClean="0">
                <a:solidFill>
                  <a:srgbClr val="C00000"/>
                </a:solidFill>
                <a:cs typeface="+mn-cs"/>
              </a:rPr>
              <a:t>consideran sólo parcialmente </a:t>
            </a:r>
            <a:r>
              <a:rPr lang="es-ES_tradnl" sz="2000" b="0" dirty="0" smtClean="0">
                <a:solidFill>
                  <a:srgbClr val="C00000"/>
                </a:solidFill>
                <a:cs typeface="+mn-cs"/>
              </a:rPr>
              <a:t>los resultados del Quinto Reporte del IPCC </a:t>
            </a:r>
            <a:r>
              <a:rPr lang="es-ES_tradnl" sz="2000" b="0" dirty="0" smtClean="0">
                <a:solidFill>
                  <a:srgbClr val="000000"/>
                </a:solidFill>
                <a:cs typeface="+mn-cs"/>
              </a:rPr>
              <a:t>que fue presentado en 2014 y 2015</a:t>
            </a: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4658" y="4085547"/>
            <a:ext cx="2926725" cy="2258771"/>
          </a:xfrm>
          <a:prstGeom prst="rect">
            <a:avLst/>
          </a:prstGeom>
        </p:spPr>
      </p:pic>
      <p:sp>
        <p:nvSpPr>
          <p:cNvPr id="4" name="Rectángulo 3"/>
          <p:cNvSpPr/>
          <p:nvPr/>
        </p:nvSpPr>
        <p:spPr>
          <a:xfrm>
            <a:off x="359446" y="3847739"/>
            <a:ext cx="5291782" cy="2554545"/>
          </a:xfrm>
          <a:prstGeom prst="rect">
            <a:avLst/>
          </a:prstGeom>
        </p:spPr>
        <p:txBody>
          <a:bodyPr wrap="square">
            <a:spAutoFit/>
          </a:bodyPr>
          <a:lstStyle/>
          <a:p>
            <a:pPr marL="800100" lvl="1" indent="-342900" eaLnBrk="0" hangingPunct="0">
              <a:buFont typeface="Arial" pitchFamily="34" charset="0"/>
              <a:buChar char="•"/>
            </a:pPr>
            <a:r>
              <a:rPr lang="es-ES_tradnl" sz="2000" b="0" dirty="0" smtClean="0">
                <a:solidFill>
                  <a:srgbClr val="000000"/>
                </a:solidFill>
              </a:rPr>
              <a:t>Las diapositivas introductorias pueden ser ajustadas para reflejar:</a:t>
            </a:r>
          </a:p>
          <a:p>
            <a:pPr marL="1257300" lvl="2" indent="-342900" eaLnBrk="0" hangingPunct="0">
              <a:buFont typeface="Arial" pitchFamily="34" charset="0"/>
              <a:buChar char="•"/>
            </a:pPr>
            <a:r>
              <a:rPr lang="es-ES_tradnl" sz="2000" b="0" dirty="0" smtClean="0">
                <a:solidFill>
                  <a:srgbClr val="000000"/>
                </a:solidFill>
              </a:rPr>
              <a:t>necesidades particulares o nivel de conocimiento de los participantes </a:t>
            </a:r>
          </a:p>
          <a:p>
            <a:pPr marL="1257300" lvl="2" indent="-342900" eaLnBrk="0" hangingPunct="0">
              <a:buFont typeface="Arial" pitchFamily="34" charset="0"/>
              <a:buChar char="•"/>
            </a:pPr>
            <a:r>
              <a:rPr lang="es-ES_tradnl" sz="2000" b="0" dirty="0" smtClean="0">
                <a:solidFill>
                  <a:srgbClr val="000000"/>
                </a:solidFill>
              </a:rPr>
              <a:t>un contexto geográfico particular (p.ej. en términos de impactos de cambio climático)</a:t>
            </a:r>
            <a:endParaRPr lang="es-ES_tradnl" sz="2000" b="0" dirty="0">
              <a:solidFill>
                <a:srgbClr val="000000"/>
              </a:solidFill>
            </a:endParaRPr>
          </a:p>
        </p:txBody>
      </p:sp>
      <p:sp>
        <p:nvSpPr>
          <p:cNvPr id="5" name="Marcador de fecha 4"/>
          <p:cNvSpPr>
            <a:spLocks noGrp="1"/>
          </p:cNvSpPr>
          <p:nvPr>
            <p:ph type="dt" sz="half" idx="11"/>
          </p:nvPr>
        </p:nvSpPr>
        <p:spPr/>
        <p:txBody>
          <a:bodyPr/>
          <a:lstStyle/>
          <a:p>
            <a:pPr>
              <a:defRPr/>
            </a:pPr>
            <a:fld id="{5462BE0D-D69B-2245-9CE2-DEB252FE508C}"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381736759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a:xfrm>
            <a:off x="567155" y="1365811"/>
            <a:ext cx="7662441" cy="618896"/>
          </a:xfrm>
        </p:spPr>
        <p:txBody>
          <a:bodyPr/>
          <a:lstStyle/>
          <a:p>
            <a:r>
              <a:rPr lang="es-ES_tradnl" b="1" kern="1200" smtClean="0">
                <a:solidFill>
                  <a:srgbClr val="669900"/>
                </a:solidFill>
                <a:latin typeface="Arial"/>
                <a:ea typeface="+mn-ea"/>
                <a:cs typeface="+mn-cs"/>
              </a:rPr>
              <a:t>Fuentes adicionales sobre cambio climático</a:t>
            </a:r>
            <a:endParaRPr lang="es-ES_tradnl" b="1" kern="1200">
              <a:solidFill>
                <a:srgbClr val="669900"/>
              </a:solidFill>
              <a:latin typeface="Arial"/>
              <a:ea typeface="+mn-ea"/>
              <a:cs typeface="+mn-cs"/>
            </a:endParaRPr>
          </a:p>
        </p:txBody>
      </p:sp>
      <p:sp>
        <p:nvSpPr>
          <p:cNvPr id="3" name="Textfeld 2"/>
          <p:cNvSpPr txBox="1"/>
          <p:nvPr/>
        </p:nvSpPr>
        <p:spPr>
          <a:xfrm>
            <a:off x="423081" y="1782004"/>
            <a:ext cx="7533564" cy="1631216"/>
          </a:xfrm>
          <a:prstGeom prst="rect">
            <a:avLst/>
          </a:prstGeom>
          <a:noFill/>
        </p:spPr>
        <p:txBody>
          <a:bodyPr wrap="square" rtlCol="0">
            <a:spAutoFit/>
          </a:bodyPr>
          <a:lstStyle/>
          <a:p>
            <a:pPr marL="800100" lvl="1" indent="-342900" eaLnBrk="0" hangingPunct="0">
              <a:buFont typeface="Arial" pitchFamily="34" charset="0"/>
              <a:buChar char="•"/>
            </a:pPr>
            <a:r>
              <a:rPr lang="es-ES_tradnl" sz="2000" b="0" dirty="0" smtClean="0">
                <a:solidFill>
                  <a:srgbClr val="000000"/>
                </a:solidFill>
                <a:cs typeface="+mn-cs"/>
              </a:rPr>
              <a:t>El </a:t>
            </a:r>
            <a:r>
              <a:rPr lang="es-ES_tradnl" sz="2000" dirty="0">
                <a:solidFill>
                  <a:srgbClr val="000000"/>
                </a:solidFill>
                <a:cs typeface="+mn-cs"/>
              </a:rPr>
              <a:t>Q</a:t>
            </a:r>
            <a:r>
              <a:rPr lang="es-ES_tradnl" sz="2000" dirty="0" smtClean="0">
                <a:solidFill>
                  <a:srgbClr val="000000"/>
                </a:solidFill>
                <a:cs typeface="+mn-cs"/>
              </a:rPr>
              <a:t>uinto Informe del IPCC</a:t>
            </a:r>
            <a:r>
              <a:rPr lang="es-ES_tradnl" sz="2000" b="0" dirty="0" smtClean="0">
                <a:solidFill>
                  <a:srgbClr val="000000"/>
                </a:solidFill>
                <a:cs typeface="+mn-cs"/>
              </a:rPr>
              <a:t>: </a:t>
            </a:r>
            <a:r>
              <a:rPr lang="es-ES_tradnl" sz="2000" b="0" dirty="0" smtClean="0">
                <a:solidFill>
                  <a:srgbClr val="000000"/>
                </a:solidFill>
                <a:cs typeface="+mn-cs"/>
                <a:hlinkClick r:id="rId3"/>
              </a:rPr>
              <a:t>http://www.ipcc.ch</a:t>
            </a:r>
            <a:r>
              <a:rPr lang="es-ES_tradnl" sz="2000" b="0" dirty="0" smtClean="0">
                <a:solidFill>
                  <a:srgbClr val="000000"/>
                </a:solidFill>
                <a:cs typeface="+mn-cs"/>
              </a:rPr>
              <a:t> </a:t>
            </a:r>
          </a:p>
          <a:p>
            <a:pPr marL="800100" lvl="1" indent="-342900" eaLnBrk="0" hangingPunct="0">
              <a:buFont typeface="Arial" pitchFamily="34" charset="0"/>
              <a:buChar char="•"/>
            </a:pPr>
            <a:r>
              <a:rPr lang="es-ES_tradnl" sz="2000" b="0" dirty="0" smtClean="0">
                <a:solidFill>
                  <a:srgbClr val="000000"/>
                </a:solidFill>
                <a:cs typeface="+mn-cs"/>
              </a:rPr>
              <a:t>El reporte reciente del </a:t>
            </a:r>
            <a:r>
              <a:rPr lang="es-ES_tradnl" sz="2000" dirty="0" smtClean="0">
                <a:solidFill>
                  <a:srgbClr val="000000"/>
                </a:solidFill>
                <a:cs typeface="+mn-cs"/>
              </a:rPr>
              <a:t>Banco Mundial </a:t>
            </a:r>
            <a:r>
              <a:rPr lang="es-ES_tradnl" sz="2000" b="0" dirty="0" smtClean="0">
                <a:solidFill>
                  <a:srgbClr val="000000"/>
                </a:solidFill>
                <a:cs typeface="+mn-cs"/>
                <a:hlinkClick r:id="rId4"/>
              </a:rPr>
              <a:t>“Turn Down the Heat</a:t>
            </a:r>
            <a:r>
              <a:rPr lang="es-ES_tradnl" sz="2000" b="0" dirty="0" smtClean="0">
                <a:solidFill>
                  <a:srgbClr val="000000"/>
                </a:solidFill>
                <a:cs typeface="+mn-cs"/>
              </a:rPr>
              <a:t>“ y el reporte complementario sobre </a:t>
            </a:r>
            <a:r>
              <a:rPr lang="es-ES_tradnl" sz="2000" b="0" dirty="0" smtClean="0">
                <a:solidFill>
                  <a:srgbClr val="000000"/>
                </a:solidFill>
                <a:cs typeface="+mn-cs"/>
                <a:hlinkClick r:id="rId5"/>
              </a:rPr>
              <a:t>impactos regionales </a:t>
            </a:r>
            <a:r>
              <a:rPr lang="es-ES_tradnl" sz="2000" b="0" dirty="0" smtClean="0">
                <a:solidFill>
                  <a:srgbClr val="000000"/>
                </a:solidFill>
                <a:cs typeface="+mn-cs"/>
              </a:rPr>
              <a:t>da un buen resumen de las consecuencias del cambio climático</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7767" y="3943652"/>
            <a:ext cx="2868049" cy="2050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416680" y="3553423"/>
            <a:ext cx="4872942" cy="2862322"/>
          </a:xfrm>
          <a:prstGeom prst="rect">
            <a:avLst/>
          </a:prstGeom>
          <a:noFill/>
        </p:spPr>
        <p:txBody>
          <a:bodyPr wrap="square" rtlCol="0">
            <a:spAutoFit/>
          </a:bodyPr>
          <a:lstStyle/>
          <a:p>
            <a:pPr marL="800100" lvl="1" indent="-342900" eaLnBrk="0" hangingPunct="0">
              <a:buFont typeface="Arial" pitchFamily="34" charset="0"/>
              <a:buChar char="•"/>
            </a:pPr>
            <a:r>
              <a:rPr lang="es-ES_tradnl" sz="2000" b="0" dirty="0" smtClean="0">
                <a:solidFill>
                  <a:srgbClr val="000000"/>
                </a:solidFill>
              </a:rPr>
              <a:t>La </a:t>
            </a:r>
            <a:r>
              <a:rPr lang="es-ES_tradnl" sz="2000" dirty="0" smtClean="0">
                <a:solidFill>
                  <a:srgbClr val="000000"/>
                </a:solidFill>
              </a:rPr>
              <a:t>película animada </a:t>
            </a:r>
            <a:r>
              <a:rPr lang="es-ES_tradnl" sz="2000" b="0" dirty="0" smtClean="0">
                <a:solidFill>
                  <a:srgbClr val="000000"/>
                </a:solidFill>
              </a:rPr>
              <a:t>“Sabemos lo suficiente sobre cambio climático – es momento de actuar” es una introducción de sólo 5 minutos al rema de adaptación. Está disponible en 12 idiomas en </a:t>
            </a:r>
            <a:r>
              <a:rPr lang="es-ES_tradnl" sz="2000" b="0" i="1" dirty="0" smtClean="0">
                <a:solidFill>
                  <a:srgbClr val="000000"/>
                </a:solidFill>
                <a:hlinkClick r:id="rId7"/>
              </a:rPr>
              <a:t>www.AdaptationCommunity.net</a:t>
            </a:r>
            <a:r>
              <a:rPr lang="es-ES_tradnl" sz="2000" b="0" i="1" dirty="0" smtClean="0">
                <a:solidFill>
                  <a:srgbClr val="000000"/>
                </a:solidFill>
              </a:rPr>
              <a:t> </a:t>
            </a:r>
            <a:r>
              <a:rPr lang="es-ES_tradnl" sz="2000" b="0" i="1" dirty="0" smtClean="0">
                <a:solidFill>
                  <a:srgbClr val="000000"/>
                </a:solidFill>
                <a:sym typeface="Wingdings 3"/>
              </a:rPr>
              <a:t> </a:t>
            </a:r>
            <a:r>
              <a:rPr lang="es-ES_tradnl" sz="2000" b="0" i="1" dirty="0" err="1" smtClean="0">
                <a:solidFill>
                  <a:srgbClr val="000000"/>
                </a:solidFill>
                <a:sym typeface="Wingdings 3"/>
              </a:rPr>
              <a:t>Knowledge</a:t>
            </a:r>
            <a:r>
              <a:rPr lang="es-ES_tradnl" sz="2000" b="0" i="1" dirty="0" smtClean="0">
                <a:solidFill>
                  <a:srgbClr val="000000"/>
                </a:solidFill>
                <a:sym typeface="Wingdings 3"/>
              </a:rPr>
              <a:t>  5-Minute film </a:t>
            </a:r>
            <a:r>
              <a:rPr lang="es-ES_tradnl" sz="2000" b="0" i="1" dirty="0" err="1" smtClean="0">
                <a:solidFill>
                  <a:srgbClr val="000000"/>
                </a:solidFill>
                <a:sym typeface="Wingdings 3"/>
              </a:rPr>
              <a:t>about</a:t>
            </a:r>
            <a:r>
              <a:rPr lang="es-ES_tradnl" sz="2000" b="0" i="1" dirty="0" smtClean="0">
                <a:solidFill>
                  <a:srgbClr val="000000"/>
                </a:solidFill>
                <a:sym typeface="Wingdings 3"/>
              </a:rPr>
              <a:t> </a:t>
            </a:r>
            <a:r>
              <a:rPr lang="es-ES_tradnl" sz="2000" b="0" i="1" dirty="0" err="1" smtClean="0">
                <a:solidFill>
                  <a:srgbClr val="000000"/>
                </a:solidFill>
                <a:sym typeface="Wingdings 3"/>
              </a:rPr>
              <a:t>adaptation</a:t>
            </a:r>
            <a:endParaRPr lang="es-ES_tradnl" sz="2000" b="0" i="1" dirty="0">
              <a:solidFill>
                <a:srgbClr val="000000"/>
              </a:solidFill>
            </a:endParaRPr>
          </a:p>
        </p:txBody>
      </p:sp>
      <p:sp>
        <p:nvSpPr>
          <p:cNvPr id="4" name="Marcador de fecha 3"/>
          <p:cNvSpPr>
            <a:spLocks noGrp="1"/>
          </p:cNvSpPr>
          <p:nvPr>
            <p:ph type="dt" sz="half" idx="11"/>
          </p:nvPr>
        </p:nvSpPr>
        <p:spPr/>
        <p:txBody>
          <a:bodyPr/>
          <a:lstStyle/>
          <a:p>
            <a:pPr>
              <a:defRPr/>
            </a:pPr>
            <a:fld id="{6705AAE7-F0A4-8244-B11E-525D0DBF26CC}"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67048858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p:cNvSpPr>
            <a:spLocks noGrp="1"/>
          </p:cNvSpPr>
          <p:nvPr>
            <p:ph type="title"/>
          </p:nvPr>
        </p:nvSpPr>
        <p:spPr>
          <a:xfrm>
            <a:off x="930275" y="1008063"/>
            <a:ext cx="7199313" cy="690562"/>
          </a:xfrm>
        </p:spPr>
        <p:txBody>
          <a:bodyPr/>
          <a:lstStyle/>
          <a:p>
            <a:r>
              <a:rPr lang="es-ES_tradnl" altLang="de-DE" sz="2800" dirty="0" smtClean="0">
                <a:solidFill>
                  <a:srgbClr val="669900"/>
                </a:solidFill>
                <a:ea typeface="ＭＳ Ｐゴシック" pitchFamily="34" charset="-128"/>
              </a:rPr>
              <a:t>Conocimiento sobre cambio </a:t>
            </a:r>
            <a:r>
              <a:rPr lang="es-ES_tradnl" altLang="de-DE" sz="2800" dirty="0">
                <a:solidFill>
                  <a:srgbClr val="669900"/>
                </a:solidFill>
                <a:ea typeface="ＭＳ Ｐゴシック" pitchFamily="34" charset="-128"/>
              </a:rPr>
              <a:t>climático a la fecha </a:t>
            </a:r>
            <a:endParaRPr lang="es-ES_tradnl" altLang="de-DE" sz="2800" dirty="0" smtClean="0">
              <a:solidFill>
                <a:srgbClr val="669900"/>
              </a:solidFill>
              <a:ea typeface="ＭＳ Ｐゴシック" pitchFamily="34" charset="-128"/>
            </a:endParaRPr>
          </a:p>
        </p:txBody>
      </p:sp>
      <p:sp>
        <p:nvSpPr>
          <p:cNvPr id="3" name="Content Placeholder 2"/>
          <p:cNvSpPr>
            <a:spLocks noGrp="1"/>
          </p:cNvSpPr>
          <p:nvPr>
            <p:ph idx="1"/>
          </p:nvPr>
        </p:nvSpPr>
        <p:spPr>
          <a:xfrm>
            <a:off x="1039813" y="2106613"/>
            <a:ext cx="7227887" cy="4114800"/>
          </a:xfrm>
        </p:spPr>
        <p:txBody>
          <a:bodyPr/>
          <a:lstStyle/>
          <a:p>
            <a:pPr marL="285750" indent="-285750">
              <a:buFont typeface="Arial" pitchFamily="34" charset="0"/>
              <a:buChar char="•"/>
            </a:pPr>
            <a:r>
              <a:rPr lang="es-ES_tradnl" altLang="de-DE" dirty="0" smtClean="0">
                <a:ea typeface="ＭＳ Ｐゴシック" pitchFamily="34" charset="-128"/>
              </a:rPr>
              <a:t>Temperatura media anual global aumentó a 0.85°C entre 1880 y 2012</a:t>
            </a:r>
          </a:p>
          <a:p>
            <a:pPr marL="285750" indent="-285750">
              <a:buFont typeface="Arial" pitchFamily="34" charset="0"/>
              <a:buChar char="•"/>
            </a:pPr>
            <a:r>
              <a:rPr lang="es-ES_tradnl" altLang="de-DE" dirty="0" smtClean="0">
                <a:ea typeface="ＭＳ Ｐゴシック" pitchFamily="34" charset="-128"/>
              </a:rPr>
              <a:t>El mayor calentamiento ocurrió en décadas recientes debido al aumento de las emisiones de GEI desde la década de 1950</a:t>
            </a:r>
          </a:p>
          <a:p>
            <a:pPr marL="285750" indent="-285750">
              <a:buFont typeface="Arial" pitchFamily="34" charset="0"/>
              <a:buChar char="•"/>
            </a:pPr>
            <a:r>
              <a:rPr lang="es-ES_tradnl" altLang="de-DE" dirty="0" smtClean="0">
                <a:ea typeface="ＭＳ Ｐゴシック" pitchFamily="34" charset="-128"/>
              </a:rPr>
              <a:t>Basado en los estimados del IPCC, para el 2100 es posible alcanzar un calentamiento entre +0.3°C y +4.8°C (relativo al periodo de 1986-2005) </a:t>
            </a:r>
          </a:p>
          <a:p>
            <a:pPr marL="285750" indent="-285750">
              <a:buFont typeface="Arial" pitchFamily="34" charset="0"/>
              <a:buChar char="•"/>
            </a:pPr>
            <a:r>
              <a:rPr lang="es-ES_tradnl" altLang="de-DE" dirty="0" smtClean="0">
                <a:ea typeface="ＭＳ Ｐゴシック" pitchFamily="34" charset="-128"/>
              </a:rPr>
              <a:t>Las proyecciones para el aumento del nivel del mar son de +26 a+55 cm hasta 2100, bajo un estimado conservador. Nuevas estimaciones alcanzan hasta los 180 cm</a:t>
            </a:r>
          </a:p>
        </p:txBody>
      </p:sp>
      <p:sp>
        <p:nvSpPr>
          <p:cNvPr id="149507" name="Rectangle 4"/>
          <p:cNvSpPr>
            <a:spLocks noChangeArrowheads="1"/>
          </p:cNvSpPr>
          <p:nvPr/>
        </p:nvSpPr>
        <p:spPr bwMode="auto">
          <a:xfrm>
            <a:off x="19050" y="6154738"/>
            <a:ext cx="90487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200" b="1">
                <a:solidFill>
                  <a:srgbClr val="999999"/>
                </a:solidFill>
                <a:latin typeface="Arial" pitchFamily="34" charset="0"/>
                <a:ea typeface="ＭＳ Ｐゴシック" pitchFamily="34" charset="-128"/>
              </a:defRPr>
            </a:lvl1pPr>
            <a:lvl2pPr marL="742950" indent="-285750" eaLnBrk="0" hangingPunct="0">
              <a:defRPr sz="2200" b="1">
                <a:solidFill>
                  <a:srgbClr val="999999"/>
                </a:solidFill>
                <a:latin typeface="Arial" pitchFamily="34" charset="0"/>
                <a:ea typeface="ＭＳ Ｐゴシック" pitchFamily="34" charset="-128"/>
              </a:defRPr>
            </a:lvl2pPr>
            <a:lvl3pPr marL="1143000" indent="-228600" eaLnBrk="0" hangingPunct="0">
              <a:defRPr sz="2200" b="1">
                <a:solidFill>
                  <a:srgbClr val="999999"/>
                </a:solidFill>
                <a:latin typeface="Arial" pitchFamily="34" charset="0"/>
                <a:ea typeface="ＭＳ Ｐゴシック" pitchFamily="34" charset="-128"/>
              </a:defRPr>
            </a:lvl3pPr>
            <a:lvl4pPr marL="1600200" indent="-228600" eaLnBrk="0" hangingPunct="0">
              <a:defRPr sz="2200" b="1">
                <a:solidFill>
                  <a:srgbClr val="999999"/>
                </a:solidFill>
                <a:latin typeface="Arial" pitchFamily="34" charset="0"/>
                <a:ea typeface="ＭＳ Ｐゴシック" pitchFamily="34" charset="-128"/>
              </a:defRPr>
            </a:lvl4pPr>
            <a:lvl5pPr marL="2057400" indent="-228600" eaLnBrk="0" hangingPunct="0">
              <a:defRPr sz="2200" b="1">
                <a:solidFill>
                  <a:srgbClr val="999999"/>
                </a:solidFill>
                <a:latin typeface="Arial" pitchFamily="34" charset="0"/>
                <a:ea typeface="ＭＳ Ｐゴシック" pitchFamily="34" charset="-128"/>
              </a:defRPr>
            </a:lvl5pPr>
            <a:lvl6pPr marL="2514600" indent="-228600" eaLnBrk="0" fontAlgn="base" hangingPunct="0">
              <a:spcBef>
                <a:spcPct val="0"/>
              </a:spcBef>
              <a:spcAft>
                <a:spcPct val="0"/>
              </a:spcAft>
              <a:defRPr sz="2200" b="1">
                <a:solidFill>
                  <a:srgbClr val="999999"/>
                </a:solidFill>
                <a:latin typeface="Arial" pitchFamily="34" charset="0"/>
                <a:ea typeface="ＭＳ Ｐゴシック" pitchFamily="34" charset="-128"/>
              </a:defRPr>
            </a:lvl6pPr>
            <a:lvl7pPr marL="2971800" indent="-228600" eaLnBrk="0" fontAlgn="base" hangingPunct="0">
              <a:spcBef>
                <a:spcPct val="0"/>
              </a:spcBef>
              <a:spcAft>
                <a:spcPct val="0"/>
              </a:spcAft>
              <a:defRPr sz="2200" b="1">
                <a:solidFill>
                  <a:srgbClr val="999999"/>
                </a:solidFill>
                <a:latin typeface="Arial" pitchFamily="34" charset="0"/>
                <a:ea typeface="ＭＳ Ｐゴシック" pitchFamily="34" charset="-128"/>
              </a:defRPr>
            </a:lvl7pPr>
            <a:lvl8pPr marL="3429000" indent="-228600" eaLnBrk="0" fontAlgn="base" hangingPunct="0">
              <a:spcBef>
                <a:spcPct val="0"/>
              </a:spcBef>
              <a:spcAft>
                <a:spcPct val="0"/>
              </a:spcAft>
              <a:defRPr sz="2200" b="1">
                <a:solidFill>
                  <a:srgbClr val="999999"/>
                </a:solidFill>
                <a:latin typeface="Arial" pitchFamily="34" charset="0"/>
                <a:ea typeface="ＭＳ Ｐゴシック" pitchFamily="34" charset="-128"/>
              </a:defRPr>
            </a:lvl8pPr>
            <a:lvl9pPr marL="3886200" indent="-228600" eaLnBrk="0" fontAlgn="base" hangingPunct="0">
              <a:spcBef>
                <a:spcPct val="0"/>
              </a:spcBef>
              <a:spcAft>
                <a:spcPct val="0"/>
              </a:spcAft>
              <a:defRPr sz="2200" b="1">
                <a:solidFill>
                  <a:srgbClr val="999999"/>
                </a:solidFill>
                <a:latin typeface="Arial" pitchFamily="34" charset="0"/>
                <a:ea typeface="ＭＳ Ｐゴシック" pitchFamily="34" charset="-128"/>
              </a:defRPr>
            </a:lvl9pPr>
          </a:lstStyle>
          <a:p>
            <a:r>
              <a:rPr lang="es-ES_tradnl" altLang="de-DE" sz="1600" b="0"/>
              <a:t>Fuente: 	IPCC Fifth Assessment Report Summary for Policymakers:  </a:t>
            </a:r>
            <a:r>
              <a:rPr lang="es-ES_tradnl" altLang="de-DE" sz="1600" b="0">
                <a:hlinkClick r:id="rId3"/>
              </a:rPr>
              <a:t>http://www.ipcc.ch/</a:t>
            </a:r>
            <a:endParaRPr lang="es-ES_tradnl" altLang="de-DE" sz="1600" b="0"/>
          </a:p>
          <a:p>
            <a:r>
              <a:rPr lang="es-ES_tradnl" altLang="de-DE" sz="1600" b="0"/>
              <a:t>	Jevrejeva et al (2014) </a:t>
            </a:r>
            <a:r>
              <a:rPr lang="es-ES_tradnl" altLang="es-ES_tradnl" sz="1600" b="0"/>
              <a:t>“</a:t>
            </a:r>
            <a:r>
              <a:rPr lang="es-ES_tradnl" altLang="ja-JP" sz="1600" b="0"/>
              <a:t>Upper limit for sea level projections by 2100</a:t>
            </a:r>
            <a:r>
              <a:rPr lang="es-ES_tradnl" altLang="es-ES_tradnl" sz="1600" b="0"/>
              <a:t>”</a:t>
            </a:r>
            <a:endParaRPr lang="es-ES_tradnl" altLang="de-DE" sz="1600" b="0"/>
          </a:p>
        </p:txBody>
      </p:sp>
      <p:sp>
        <p:nvSpPr>
          <p:cNvPr id="2" name="Marcador de fecha 1"/>
          <p:cNvSpPr>
            <a:spLocks noGrp="1"/>
          </p:cNvSpPr>
          <p:nvPr>
            <p:ph type="dt" sz="half" idx="11"/>
          </p:nvPr>
        </p:nvSpPr>
        <p:spPr/>
        <p:txBody>
          <a:bodyPr/>
          <a:lstStyle/>
          <a:p>
            <a:pPr>
              <a:defRPr/>
            </a:pPr>
            <a:fld id="{CAD71046-4F6B-264C-96B3-2855E8F565B2}"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09546983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5"/>
          <p:cNvSpPr>
            <a:spLocks noChangeArrowheads="1"/>
          </p:cNvSpPr>
          <p:nvPr/>
        </p:nvSpPr>
        <p:spPr bwMode="auto">
          <a:xfrm>
            <a:off x="0" y="6325186"/>
            <a:ext cx="84577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de-DE" sz="1600" b="0" dirty="0" err="1" smtClean="0"/>
              <a:t>Fuente</a:t>
            </a:r>
            <a:r>
              <a:rPr lang="de-DE" sz="1600" b="0" dirty="0" smtClean="0"/>
              <a:t>: IPCC </a:t>
            </a:r>
            <a:r>
              <a:rPr lang="de-DE" sz="1600" b="0" dirty="0" err="1" smtClean="0"/>
              <a:t>Quinto</a:t>
            </a:r>
            <a:r>
              <a:rPr lang="de-DE" sz="1600" b="0" dirty="0" smtClean="0"/>
              <a:t> </a:t>
            </a:r>
            <a:r>
              <a:rPr lang="de-DE" sz="1600" b="0" dirty="0" err="1" smtClean="0"/>
              <a:t>Informe</a:t>
            </a:r>
            <a:r>
              <a:rPr lang="de-DE" sz="1600" b="0" dirty="0" smtClean="0"/>
              <a:t>, </a:t>
            </a:r>
            <a:r>
              <a:rPr lang="de-DE" sz="1600" b="0" dirty="0" err="1" smtClean="0"/>
              <a:t>Resumen</a:t>
            </a:r>
            <a:r>
              <a:rPr lang="de-DE" sz="1600" b="0" dirty="0" smtClean="0"/>
              <a:t> </a:t>
            </a:r>
            <a:r>
              <a:rPr lang="de-DE" sz="1600" b="0" dirty="0" err="1" smtClean="0"/>
              <a:t>para</a:t>
            </a:r>
            <a:r>
              <a:rPr lang="de-DE" sz="1600" b="0" dirty="0" smtClean="0"/>
              <a:t> </a:t>
            </a:r>
            <a:r>
              <a:rPr lang="de-DE" sz="1600" b="0" dirty="0" err="1" smtClean="0"/>
              <a:t>tomadores</a:t>
            </a:r>
            <a:r>
              <a:rPr lang="de-DE" sz="1600" b="0" dirty="0" smtClean="0"/>
              <a:t> de </a:t>
            </a:r>
            <a:r>
              <a:rPr lang="de-DE" sz="1600" b="0" dirty="0" err="1" smtClean="0"/>
              <a:t>decisiones</a:t>
            </a:r>
            <a:r>
              <a:rPr lang="de-DE" sz="1600" b="0" dirty="0" smtClean="0"/>
              <a:t>:  </a:t>
            </a:r>
            <a:r>
              <a:rPr lang="de-DE" sz="1600" b="0" dirty="0" smtClean="0">
                <a:hlinkClick r:id="rId3"/>
              </a:rPr>
              <a:t>http</a:t>
            </a:r>
            <a:r>
              <a:rPr lang="de-DE" sz="1600" b="0" dirty="0">
                <a:hlinkClick r:id="rId3"/>
              </a:rPr>
              <a:t>://</a:t>
            </a:r>
            <a:r>
              <a:rPr lang="de-DE" sz="1600" b="0" dirty="0" smtClean="0">
                <a:hlinkClick r:id="rId3"/>
              </a:rPr>
              <a:t>www.ipcc.ch</a:t>
            </a:r>
            <a:endParaRPr lang="de-DE" sz="1600" b="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269" y="1821976"/>
            <a:ext cx="7847459" cy="3680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arcador de fecha 1"/>
          <p:cNvSpPr>
            <a:spLocks noGrp="1"/>
          </p:cNvSpPr>
          <p:nvPr>
            <p:ph type="dt" sz="half" idx="11"/>
          </p:nvPr>
        </p:nvSpPr>
        <p:spPr/>
        <p:txBody>
          <a:bodyPr/>
          <a:lstStyle/>
          <a:p>
            <a:pPr>
              <a:defRPr/>
            </a:pPr>
            <a:fld id="{A4E51804-C481-7446-9D9D-F97497363BC3}" type="datetime1">
              <a:rPr lang="es-MX" smtClean="0">
                <a:solidFill>
                  <a:srgbClr val="6E6452"/>
                </a:solidFill>
              </a:rPr>
              <a:t>09/11/2016</a:t>
            </a:fld>
            <a:endParaRPr lang="de-DE" dirty="0">
              <a:solidFill>
                <a:srgbClr val="6E6452"/>
              </a:solidFill>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txBox="1">
            <a:spLocks/>
          </p:cNvSpPr>
          <p:nvPr/>
        </p:nvSpPr>
        <p:spPr>
          <a:xfrm>
            <a:off x="457200" y="2008188"/>
            <a:ext cx="3752850" cy="4213225"/>
          </a:xfrm>
          <a:prstGeom prst="rect">
            <a:avLst/>
          </a:prstGeom>
        </p:spPr>
        <p:txBody>
          <a:bodyPr/>
          <a:lstStyle/>
          <a:p>
            <a:pPr>
              <a:spcBef>
                <a:spcPts val="0"/>
              </a:spcBef>
              <a:spcAft>
                <a:spcPts val="600"/>
              </a:spcAft>
              <a:buClr>
                <a:srgbClr val="C80F0F"/>
              </a:buClr>
              <a:buFont typeface="Wingdings" pitchFamily="2" charset="2"/>
              <a:buNone/>
              <a:defRPr/>
            </a:pPr>
            <a:r>
              <a:rPr lang="es-MX" sz="1100" kern="0" dirty="0" smtClean="0">
                <a:solidFill>
                  <a:schemeClr val="tx1"/>
                </a:solidFill>
                <a:latin typeface="+mn-lt"/>
                <a:cs typeface="+mn-cs"/>
              </a:rPr>
              <a:t>Como empresa del gobierno federal, la GIZ apoya al gobierno alemán en alcanzar sus objetivos en el área de cooperación internacional al desarrollo sustentable.</a:t>
            </a:r>
          </a:p>
          <a:p>
            <a:pPr>
              <a:spcBef>
                <a:spcPts val="0"/>
              </a:spcBef>
              <a:spcAft>
                <a:spcPts val="600"/>
              </a:spcAft>
              <a:buClr>
                <a:srgbClr val="C80F0F"/>
              </a:buClr>
              <a:buFont typeface="Wingdings" pitchFamily="2" charset="2"/>
              <a:buNone/>
              <a:defRPr/>
            </a:pPr>
            <a:r>
              <a:rPr lang="es-MX" sz="1100" kern="0" dirty="0" smtClean="0">
                <a:solidFill>
                  <a:srgbClr val="C00000"/>
                </a:solidFill>
                <a:latin typeface="+mn-lt"/>
                <a:cs typeface="+mn-cs"/>
              </a:rPr>
              <a:t>Publicado por</a:t>
            </a:r>
            <a:r>
              <a:rPr lang="es-MX" sz="1100" kern="0" dirty="0" smtClean="0">
                <a:solidFill>
                  <a:schemeClr val="tx1">
                    <a:lumMod val="50000"/>
                    <a:lumOff val="50000"/>
                  </a:schemeClr>
                </a:solidFill>
                <a:latin typeface="+mn-lt"/>
                <a:cs typeface="+mn-cs"/>
              </a:rPr>
              <a:t/>
            </a:r>
            <a:br>
              <a:rPr lang="es-MX" sz="1100" kern="0" dirty="0" smtClean="0">
                <a:solidFill>
                  <a:schemeClr val="tx1">
                    <a:lumMod val="50000"/>
                    <a:lumOff val="50000"/>
                  </a:schemeClr>
                </a:solidFill>
                <a:latin typeface="+mn-lt"/>
                <a:cs typeface="+mn-cs"/>
              </a:rPr>
            </a:br>
            <a:r>
              <a:rPr lang="es-MX" sz="1100" kern="0" dirty="0" smtClean="0">
                <a:solidFill>
                  <a:schemeClr val="tx1"/>
                </a:solidFill>
                <a:latin typeface="+mn-lt"/>
                <a:cs typeface="+mn-cs"/>
              </a:rPr>
              <a:t>Deutsche Gesellschaft für</a:t>
            </a:r>
            <a:br>
              <a:rPr lang="es-MX" sz="1100" kern="0" dirty="0" smtClean="0">
                <a:solidFill>
                  <a:schemeClr val="tx1"/>
                </a:solidFill>
                <a:latin typeface="+mn-lt"/>
                <a:cs typeface="+mn-cs"/>
              </a:rPr>
            </a:br>
            <a:r>
              <a:rPr lang="es-MX" sz="1100" kern="0" dirty="0" smtClean="0">
                <a:solidFill>
                  <a:schemeClr val="tx1"/>
                </a:solidFill>
                <a:latin typeface="+mn-lt"/>
                <a:cs typeface="+mn-cs"/>
              </a:rPr>
              <a:t>Internationale Zusammenarbeit (GIZ) GmbH</a:t>
            </a:r>
          </a:p>
          <a:p>
            <a:pPr>
              <a:spcBef>
                <a:spcPts val="0"/>
              </a:spcBef>
              <a:spcAft>
                <a:spcPts val="600"/>
              </a:spcAft>
              <a:buClr>
                <a:srgbClr val="C80F0F"/>
              </a:buClr>
              <a:buFont typeface="Wingdings" pitchFamily="2" charset="2"/>
              <a:buNone/>
              <a:tabLst>
                <a:tab pos="180975" algn="l"/>
              </a:tabLst>
              <a:defRPr/>
            </a:pPr>
            <a:r>
              <a:rPr lang="es-MX" sz="1100" kern="0" dirty="0" err="1" smtClean="0">
                <a:solidFill>
                  <a:schemeClr val="tx1"/>
                </a:solidFill>
                <a:latin typeface="+mn-lt"/>
                <a:cs typeface="+mn-cs"/>
              </a:rPr>
              <a:t>Dag-Hammarskjöld-Weg</a:t>
            </a:r>
            <a:r>
              <a:rPr lang="es-MX" sz="1100" kern="0" dirty="0" smtClean="0">
                <a:solidFill>
                  <a:schemeClr val="tx1"/>
                </a:solidFill>
                <a:latin typeface="+mn-lt"/>
                <a:cs typeface="+mn-cs"/>
              </a:rPr>
              <a:t> 1-5</a:t>
            </a:r>
            <a:br>
              <a:rPr lang="es-MX" sz="1100" kern="0" dirty="0" smtClean="0">
                <a:solidFill>
                  <a:schemeClr val="tx1"/>
                </a:solidFill>
                <a:latin typeface="+mn-lt"/>
                <a:cs typeface="+mn-cs"/>
              </a:rPr>
            </a:br>
            <a:r>
              <a:rPr lang="es-MX" sz="1100" kern="0" dirty="0" smtClean="0">
                <a:solidFill>
                  <a:schemeClr val="tx1"/>
                </a:solidFill>
                <a:latin typeface="+mn-lt"/>
                <a:cs typeface="+mn-cs"/>
              </a:rPr>
              <a:t>65760 </a:t>
            </a:r>
            <a:r>
              <a:rPr lang="es-MX" sz="1100" kern="0" dirty="0" err="1" smtClean="0">
                <a:solidFill>
                  <a:schemeClr val="tx1"/>
                </a:solidFill>
                <a:latin typeface="+mn-lt"/>
                <a:cs typeface="+mn-cs"/>
              </a:rPr>
              <a:t>Eschborn</a:t>
            </a:r>
            <a:r>
              <a:rPr lang="es-MX" sz="1100" kern="0" dirty="0" smtClean="0">
                <a:solidFill>
                  <a:schemeClr val="tx1"/>
                </a:solidFill>
                <a:latin typeface="+mn-lt"/>
                <a:cs typeface="+mn-cs"/>
              </a:rPr>
              <a:t>, </a:t>
            </a:r>
            <a:r>
              <a:rPr lang="es-MX" sz="1100" kern="0" dirty="0" err="1" smtClean="0">
                <a:solidFill>
                  <a:schemeClr val="tx1"/>
                </a:solidFill>
                <a:latin typeface="+mn-lt"/>
                <a:cs typeface="+mn-cs"/>
              </a:rPr>
              <a:t>Germany</a:t>
            </a:r>
            <a:r>
              <a:rPr lang="es-MX" sz="1100" kern="0" dirty="0" smtClean="0">
                <a:solidFill>
                  <a:schemeClr val="tx1"/>
                </a:solidFill>
                <a:latin typeface="+mn-lt"/>
                <a:cs typeface="+mn-cs"/>
              </a:rPr>
              <a:t/>
            </a:r>
            <a:br>
              <a:rPr lang="es-MX" sz="1100" kern="0" dirty="0" smtClean="0">
                <a:solidFill>
                  <a:schemeClr val="tx1"/>
                </a:solidFill>
                <a:latin typeface="+mn-lt"/>
                <a:cs typeface="+mn-cs"/>
              </a:rPr>
            </a:br>
            <a:r>
              <a:rPr lang="es-MX" sz="1100" kern="0" dirty="0" smtClean="0">
                <a:solidFill>
                  <a:schemeClr val="tx1"/>
                </a:solidFill>
                <a:latin typeface="+mn-lt"/>
                <a:cs typeface="+mn-cs"/>
              </a:rPr>
              <a:t>T	+49 61 96 79-0</a:t>
            </a:r>
            <a:br>
              <a:rPr lang="es-MX" sz="1100" kern="0" dirty="0" smtClean="0">
                <a:solidFill>
                  <a:schemeClr val="tx1"/>
                </a:solidFill>
                <a:latin typeface="+mn-lt"/>
                <a:cs typeface="+mn-cs"/>
              </a:rPr>
            </a:br>
            <a:r>
              <a:rPr lang="es-MX" sz="1100" kern="0" dirty="0" smtClean="0">
                <a:solidFill>
                  <a:schemeClr val="tx1"/>
                </a:solidFill>
                <a:latin typeface="+mn-lt"/>
                <a:cs typeface="+mn-cs"/>
              </a:rPr>
              <a:t>F	+49 61 96 79-1115</a:t>
            </a:r>
          </a:p>
          <a:p>
            <a:pPr>
              <a:spcBef>
                <a:spcPts val="0"/>
              </a:spcBef>
              <a:spcAft>
                <a:spcPts val="600"/>
              </a:spcAft>
              <a:buClr>
                <a:srgbClr val="C80F0F"/>
              </a:buClr>
              <a:buFont typeface="Wingdings" pitchFamily="2" charset="2"/>
              <a:buNone/>
              <a:tabLst>
                <a:tab pos="180975" algn="l"/>
              </a:tabLst>
              <a:defRPr/>
            </a:pPr>
            <a:r>
              <a:rPr lang="es-MX" sz="1100" kern="0" dirty="0" smtClean="0">
                <a:solidFill>
                  <a:srgbClr val="C00000"/>
                </a:solidFill>
                <a:latin typeface="+mn-lt"/>
                <a:cs typeface="+mn-cs"/>
              </a:rPr>
              <a:t>Contact</a:t>
            </a:r>
            <a:r>
              <a:rPr lang="es-MX" sz="1100" kern="0" dirty="0" smtClean="0">
                <a:solidFill>
                  <a:schemeClr val="tx1"/>
                </a:solidFill>
                <a:latin typeface="+mn-lt"/>
                <a:cs typeface="+mn-cs"/>
              </a:rPr>
              <a:t/>
            </a:r>
            <a:br>
              <a:rPr lang="es-MX" sz="1100" kern="0" dirty="0" smtClean="0">
                <a:solidFill>
                  <a:schemeClr val="tx1"/>
                </a:solidFill>
                <a:latin typeface="+mn-lt"/>
                <a:cs typeface="+mn-cs"/>
              </a:rPr>
            </a:br>
            <a:r>
              <a:rPr lang="es-MX" sz="1100" kern="0" dirty="0" smtClean="0">
                <a:solidFill>
                  <a:schemeClr val="tx1"/>
                </a:solidFill>
                <a:latin typeface="+mn-lt"/>
                <a:cs typeface="+mn-cs"/>
              </a:rPr>
              <a:t>E</a:t>
            </a:r>
            <a:r>
              <a:rPr lang="es-MX" sz="1100" kern="0" dirty="0" smtClean="0">
                <a:solidFill>
                  <a:schemeClr val="tx1"/>
                </a:solidFill>
                <a:latin typeface="+mn-lt"/>
                <a:cs typeface="+mn-cs"/>
              </a:rPr>
              <a:t>	</a:t>
            </a:r>
            <a:r>
              <a:rPr lang="es-MX" sz="1100" u="sng" kern="0" dirty="0" smtClean="0">
                <a:solidFill>
                  <a:schemeClr val="tx1"/>
                </a:solidFill>
                <a:latin typeface="+mn-lt"/>
                <a:cs typeface="+mn-cs"/>
                <a:hlinkClick r:id="rId3"/>
              </a:rPr>
              <a:t>climate@giz.de</a:t>
            </a:r>
            <a:r>
              <a:rPr lang="es-MX" sz="1100" kern="0" dirty="0" smtClean="0">
                <a:solidFill>
                  <a:schemeClr val="tx1"/>
                </a:solidFill>
                <a:latin typeface="+mn-lt"/>
                <a:cs typeface="+mn-cs"/>
              </a:rPr>
              <a:t/>
            </a:r>
            <a:br>
              <a:rPr lang="es-MX" sz="1100" kern="0" dirty="0" smtClean="0">
                <a:solidFill>
                  <a:schemeClr val="tx1"/>
                </a:solidFill>
                <a:latin typeface="+mn-lt"/>
                <a:cs typeface="+mn-cs"/>
              </a:rPr>
            </a:br>
            <a:r>
              <a:rPr lang="es-MX" sz="1100" kern="0" dirty="0" smtClean="0">
                <a:solidFill>
                  <a:schemeClr val="tx1"/>
                </a:solidFill>
                <a:latin typeface="+mn-lt"/>
                <a:cs typeface="+mn-cs"/>
              </a:rPr>
              <a:t>I	</a:t>
            </a:r>
            <a:r>
              <a:rPr lang="es-MX" sz="1100" kern="0" dirty="0" smtClean="0">
                <a:solidFill>
                  <a:schemeClr val="tx1"/>
                </a:solidFill>
                <a:latin typeface="+mn-lt"/>
                <a:cs typeface="+mn-cs"/>
                <a:hlinkClick r:id="rId4"/>
              </a:rPr>
              <a:t>www.giz.de</a:t>
            </a:r>
            <a:endParaRPr lang="es-MX" sz="1100" kern="0" dirty="0" smtClean="0">
              <a:solidFill>
                <a:schemeClr val="tx1"/>
              </a:solidFill>
              <a:latin typeface="+mn-lt"/>
              <a:cs typeface="+mn-cs"/>
            </a:endParaRPr>
          </a:p>
          <a:p>
            <a:pPr>
              <a:spcBef>
                <a:spcPts val="0"/>
              </a:spcBef>
              <a:spcAft>
                <a:spcPts val="300"/>
              </a:spcAft>
              <a:buClr>
                <a:srgbClr val="C80F0F"/>
              </a:buClr>
              <a:buFont typeface="Wingdings" pitchFamily="2" charset="2"/>
              <a:buNone/>
              <a:defRPr/>
            </a:pPr>
            <a:endParaRPr lang="es-MX" sz="1200" kern="0" dirty="0" smtClean="0">
              <a:solidFill>
                <a:schemeClr val="tx1"/>
              </a:solidFill>
              <a:latin typeface="+mn-lt"/>
              <a:cs typeface="+mn-cs"/>
            </a:endParaRPr>
          </a:p>
          <a:p>
            <a:pPr>
              <a:spcBef>
                <a:spcPts val="0"/>
              </a:spcBef>
              <a:spcAft>
                <a:spcPts val="300"/>
              </a:spcAft>
              <a:buClr>
                <a:srgbClr val="C80F0F"/>
              </a:buClr>
              <a:buFont typeface="Wingdings" pitchFamily="2" charset="2"/>
              <a:buNone/>
              <a:defRPr/>
            </a:pPr>
            <a:endParaRPr lang="es-MX" sz="1200" kern="0" dirty="0">
              <a:solidFill>
                <a:schemeClr val="tx1"/>
              </a:solidFill>
              <a:latin typeface="+mn-lt"/>
              <a:cs typeface="+mn-cs"/>
            </a:endParaRPr>
          </a:p>
        </p:txBody>
      </p:sp>
      <p:sp>
        <p:nvSpPr>
          <p:cNvPr id="9" name="Title 1"/>
          <p:cNvSpPr txBox="1">
            <a:spLocks/>
          </p:cNvSpPr>
          <p:nvPr/>
        </p:nvSpPr>
        <p:spPr>
          <a:xfrm>
            <a:off x="457200" y="1068388"/>
            <a:ext cx="7526338" cy="741362"/>
          </a:xfrm>
          <a:prstGeom prst="rect">
            <a:avLst/>
          </a:prstGeom>
        </p:spPr>
        <p:txBody>
          <a:bodyPr anchor="b"/>
          <a:lstStyle/>
          <a:p>
            <a:pPr>
              <a:defRPr/>
            </a:pPr>
            <a:r>
              <a:rPr lang="es-MX" sz="2400" kern="0" dirty="0" smtClean="0">
                <a:solidFill>
                  <a:srgbClr val="669900"/>
                </a:solidFill>
                <a:latin typeface="+mj-lt"/>
                <a:ea typeface="+mj-ea"/>
                <a:cs typeface="+mj-cs"/>
              </a:rPr>
              <a:t>Derechos</a:t>
            </a:r>
            <a:endParaRPr lang="es-MX" sz="2400" kern="0" dirty="0">
              <a:solidFill>
                <a:srgbClr val="669900"/>
              </a:solidFill>
              <a:latin typeface="+mj-lt"/>
              <a:ea typeface="+mj-ea"/>
              <a:cs typeface="+mj-cs"/>
            </a:endParaRPr>
          </a:p>
        </p:txBody>
      </p:sp>
      <p:sp>
        <p:nvSpPr>
          <p:cNvPr id="11" name="Inhaltsplatzhalter 2"/>
          <p:cNvSpPr txBox="1">
            <a:spLocks/>
          </p:cNvSpPr>
          <p:nvPr/>
        </p:nvSpPr>
        <p:spPr bwMode="auto">
          <a:xfrm>
            <a:off x="4540250" y="2033588"/>
            <a:ext cx="4475163" cy="4576762"/>
          </a:xfrm>
          <a:prstGeom prst="rect">
            <a:avLst/>
          </a:prstGeom>
          <a:noFill/>
          <a:ln w="9525">
            <a:noFill/>
            <a:miter lim="800000"/>
            <a:headEnd/>
            <a:tailEnd/>
          </a:ln>
        </p:spPr>
        <p:txBody>
          <a:bodyPr lIns="0" tIns="0" rIns="0" bIns="0"/>
          <a:lstStyle/>
          <a:p>
            <a:pPr>
              <a:spcBef>
                <a:spcPts val="0"/>
              </a:spcBef>
              <a:spcAft>
                <a:spcPts val="600"/>
              </a:spcAft>
              <a:defRPr/>
            </a:pPr>
            <a:r>
              <a:rPr lang="es-MX" sz="1100" kern="0" dirty="0" smtClean="0">
                <a:solidFill>
                  <a:srgbClr val="C00000"/>
                </a:solidFill>
              </a:rPr>
              <a:t>Responsable</a:t>
            </a:r>
            <a:r>
              <a:rPr lang="es-MX" sz="1100" kern="0" dirty="0" smtClean="0">
                <a:solidFill>
                  <a:schemeClr val="tx1">
                    <a:lumMod val="50000"/>
                    <a:lumOff val="50000"/>
                  </a:schemeClr>
                </a:solidFill>
              </a:rPr>
              <a:t/>
            </a:r>
            <a:br>
              <a:rPr lang="es-MX" sz="1100" kern="0" dirty="0" smtClean="0">
                <a:solidFill>
                  <a:schemeClr val="tx1">
                    <a:lumMod val="50000"/>
                    <a:lumOff val="50000"/>
                  </a:schemeClr>
                </a:solidFill>
              </a:rPr>
            </a:br>
            <a:r>
              <a:rPr lang="es-MX" sz="1100" b="0" kern="0" dirty="0" smtClean="0">
                <a:solidFill>
                  <a:schemeClr val="tx1"/>
                </a:solidFill>
              </a:rPr>
              <a:t>Timo Leiter</a:t>
            </a:r>
          </a:p>
          <a:p>
            <a:pPr>
              <a:spcBef>
                <a:spcPts val="0"/>
              </a:spcBef>
              <a:spcAft>
                <a:spcPts val="0"/>
              </a:spcAft>
              <a:defRPr/>
            </a:pPr>
            <a:r>
              <a:rPr lang="es-MX" sz="1100" kern="0" dirty="0" smtClean="0">
                <a:solidFill>
                  <a:srgbClr val="C00000"/>
                </a:solidFill>
              </a:rPr>
              <a:t>Autores</a:t>
            </a:r>
            <a:r>
              <a:rPr lang="es-MX" sz="1100" kern="0" dirty="0" smtClean="0">
                <a:solidFill>
                  <a:schemeClr val="tx1">
                    <a:lumMod val="50000"/>
                    <a:lumOff val="50000"/>
                  </a:schemeClr>
                </a:solidFill>
              </a:rPr>
              <a:t/>
            </a:r>
            <a:br>
              <a:rPr lang="es-MX" sz="1100" kern="0" dirty="0" smtClean="0">
                <a:solidFill>
                  <a:schemeClr val="tx1">
                    <a:lumMod val="50000"/>
                    <a:lumOff val="50000"/>
                  </a:schemeClr>
                </a:solidFill>
              </a:rPr>
            </a:br>
            <a:r>
              <a:rPr lang="es-MX" sz="1100" b="0" kern="0" dirty="0">
                <a:solidFill>
                  <a:schemeClr val="tx1"/>
                </a:solidFill>
              </a:rPr>
              <a:t>Timo Leiter</a:t>
            </a:r>
          </a:p>
          <a:p>
            <a:pPr>
              <a:spcBef>
                <a:spcPts val="0"/>
              </a:spcBef>
              <a:spcAft>
                <a:spcPts val="0"/>
              </a:spcAft>
              <a:defRPr/>
            </a:pPr>
            <a:r>
              <a:rPr lang="es-MX" sz="1100" b="0" kern="0" dirty="0" smtClean="0">
                <a:solidFill>
                  <a:schemeClr val="tx1"/>
                </a:solidFill>
              </a:rPr>
              <a:t>Alfred Eberhardt</a:t>
            </a:r>
          </a:p>
          <a:p>
            <a:pPr>
              <a:spcBef>
                <a:spcPts val="0"/>
              </a:spcBef>
              <a:spcAft>
                <a:spcPts val="0"/>
              </a:spcAft>
              <a:defRPr/>
            </a:pPr>
            <a:r>
              <a:rPr lang="es-MX" sz="1100" b="0" kern="0" dirty="0" smtClean="0">
                <a:solidFill>
                  <a:schemeClr val="tx1"/>
                </a:solidFill>
              </a:rPr>
              <a:t>Julia Olivier</a:t>
            </a:r>
          </a:p>
          <a:p>
            <a:pPr>
              <a:spcBef>
                <a:spcPts val="0"/>
              </a:spcBef>
              <a:spcAft>
                <a:spcPts val="0"/>
              </a:spcAft>
              <a:defRPr/>
            </a:pPr>
            <a:r>
              <a:rPr lang="es-MX" sz="1100" b="0" kern="0" dirty="0" smtClean="0">
                <a:solidFill>
                  <a:schemeClr val="tx1"/>
                </a:solidFill>
              </a:rPr>
              <a:t>Michael Hoppe</a:t>
            </a:r>
          </a:p>
          <a:p>
            <a:pPr>
              <a:spcBef>
                <a:spcPts val="0"/>
              </a:spcBef>
              <a:spcAft>
                <a:spcPts val="600"/>
              </a:spcAft>
              <a:defRPr/>
            </a:pPr>
            <a:endParaRPr lang="es-MX" sz="1100" kern="0" dirty="0" smtClean="0">
              <a:solidFill>
                <a:srgbClr val="C00000"/>
              </a:solidFill>
            </a:endParaRPr>
          </a:p>
          <a:p>
            <a:pPr>
              <a:spcBef>
                <a:spcPts val="0"/>
              </a:spcBef>
              <a:spcAft>
                <a:spcPts val="600"/>
              </a:spcAft>
              <a:defRPr/>
            </a:pPr>
            <a:r>
              <a:rPr lang="es-MX" sz="1100" kern="0" dirty="0" smtClean="0">
                <a:solidFill>
                  <a:srgbClr val="C00000"/>
                </a:solidFill>
              </a:rPr>
              <a:t>Créditos de Fotografías</a:t>
            </a:r>
            <a:r>
              <a:rPr lang="es-MX" sz="1100" b="0" kern="0" dirty="0" smtClean="0">
                <a:solidFill>
                  <a:schemeClr val="tx1">
                    <a:lumMod val="65000"/>
                    <a:lumOff val="35000"/>
                  </a:schemeClr>
                </a:solidFill>
              </a:rPr>
              <a:t/>
            </a:r>
            <a:br>
              <a:rPr lang="es-MX" sz="1100" b="0" kern="0" dirty="0" smtClean="0">
                <a:solidFill>
                  <a:schemeClr val="tx1">
                    <a:lumMod val="65000"/>
                    <a:lumOff val="35000"/>
                  </a:schemeClr>
                </a:solidFill>
              </a:rPr>
            </a:br>
            <a:r>
              <a:rPr lang="es-MX" sz="1100" b="0" kern="0" dirty="0" smtClean="0">
                <a:solidFill>
                  <a:schemeClr val="tx1"/>
                </a:solidFill>
              </a:rPr>
              <a:t>© GIZ/</a:t>
            </a:r>
            <a:r>
              <a:rPr lang="es-MX" sz="1100" b="0" kern="0" dirty="0" err="1" smtClean="0">
                <a:solidFill>
                  <a:schemeClr val="tx1"/>
                </a:solidFill>
              </a:rPr>
              <a:t>Climate</a:t>
            </a:r>
            <a:r>
              <a:rPr lang="es-MX" sz="1100" b="0" kern="0" dirty="0" smtClean="0">
                <a:solidFill>
                  <a:schemeClr val="tx1"/>
                </a:solidFill>
              </a:rPr>
              <a:t> </a:t>
            </a:r>
            <a:r>
              <a:rPr lang="es-MX" sz="1100" b="0" kern="0" dirty="0" err="1" smtClean="0">
                <a:solidFill>
                  <a:schemeClr val="tx1"/>
                </a:solidFill>
              </a:rPr>
              <a:t>Protection</a:t>
            </a:r>
            <a:r>
              <a:rPr lang="es-MX" sz="1100" b="0" kern="0" dirty="0" smtClean="0">
                <a:solidFill>
                  <a:schemeClr val="tx1"/>
                </a:solidFill>
              </a:rPr>
              <a:t> </a:t>
            </a:r>
            <a:r>
              <a:rPr lang="es-MX" sz="1100" b="0" kern="0" dirty="0" err="1" smtClean="0">
                <a:solidFill>
                  <a:schemeClr val="tx1"/>
                </a:solidFill>
              </a:rPr>
              <a:t>Programme</a:t>
            </a:r>
            <a:r>
              <a:rPr lang="es-MX" sz="1100" b="0" kern="0" dirty="0" smtClean="0">
                <a:solidFill>
                  <a:schemeClr val="tx1"/>
                </a:solidFill>
              </a:rPr>
              <a:t>, </a:t>
            </a:r>
            <a:r>
              <a:rPr lang="es-MX" sz="1100" b="0" kern="0" dirty="0" err="1" smtClean="0">
                <a:solidFill>
                  <a:schemeClr val="tx1"/>
                </a:solidFill>
              </a:rPr>
              <a:t>Climate</a:t>
            </a:r>
            <a:r>
              <a:rPr lang="es-MX" sz="1100" b="0" kern="0" dirty="0" smtClean="0">
                <a:solidFill>
                  <a:schemeClr val="tx1"/>
                </a:solidFill>
              </a:rPr>
              <a:t> Media Factory</a:t>
            </a:r>
          </a:p>
          <a:p>
            <a:pPr>
              <a:spcBef>
                <a:spcPts val="0"/>
              </a:spcBef>
              <a:spcAft>
                <a:spcPts val="600"/>
              </a:spcAft>
              <a:defRPr/>
            </a:pPr>
            <a:r>
              <a:rPr lang="es-MX" sz="1100" kern="0" dirty="0" smtClean="0">
                <a:solidFill>
                  <a:srgbClr val="C00000"/>
                </a:solidFill>
              </a:rPr>
              <a:t>Diseño</a:t>
            </a:r>
            <a:r>
              <a:rPr lang="es-MX" sz="1100" b="0" kern="0" dirty="0" smtClean="0">
                <a:solidFill>
                  <a:schemeClr val="tx1"/>
                </a:solidFill>
              </a:rPr>
              <a:t/>
            </a:r>
            <a:br>
              <a:rPr lang="es-MX" sz="1100" b="0" kern="0" dirty="0" smtClean="0">
                <a:solidFill>
                  <a:schemeClr val="tx1"/>
                </a:solidFill>
              </a:rPr>
            </a:br>
            <a:r>
              <a:rPr lang="es-MX" sz="1100" b="0" kern="0" dirty="0" smtClean="0">
                <a:solidFill>
                  <a:schemeClr val="tx1"/>
                </a:solidFill>
              </a:rPr>
              <a:t>Ira </a:t>
            </a:r>
            <a:r>
              <a:rPr lang="es-MX" sz="1100" b="0" kern="0" dirty="0" err="1" smtClean="0">
                <a:solidFill>
                  <a:schemeClr val="tx1"/>
                </a:solidFill>
              </a:rPr>
              <a:t>Olaleye</a:t>
            </a:r>
            <a:endParaRPr lang="es-MX" sz="1100" b="0" kern="0" dirty="0" smtClean="0">
              <a:solidFill>
                <a:schemeClr val="tx1"/>
              </a:solidFill>
            </a:endParaRPr>
          </a:p>
          <a:p>
            <a:pPr>
              <a:spcBef>
                <a:spcPts val="0"/>
              </a:spcBef>
              <a:spcAft>
                <a:spcPts val="300"/>
              </a:spcAft>
              <a:defRPr/>
            </a:pPr>
            <a:endParaRPr lang="es-MX" sz="1100" b="0" kern="0" dirty="0" smtClean="0">
              <a:solidFill>
                <a:schemeClr val="tx1">
                  <a:lumMod val="50000"/>
                  <a:lumOff val="50000"/>
                </a:schemeClr>
              </a:solidFill>
            </a:endParaRPr>
          </a:p>
          <a:p>
            <a:pPr>
              <a:spcBef>
                <a:spcPts val="0"/>
              </a:spcBef>
              <a:spcAft>
                <a:spcPts val="300"/>
              </a:spcAft>
              <a:defRPr/>
            </a:pPr>
            <a:r>
              <a:rPr lang="es-MX" sz="1100" b="0" kern="0" dirty="0" smtClean="0">
                <a:solidFill>
                  <a:schemeClr val="tx1"/>
                </a:solidFill>
              </a:rPr>
              <a:t>Los artículos escritos por los autores mecionados no necesariamenrte reglejan la opinión de los editores.</a:t>
            </a:r>
          </a:p>
          <a:p>
            <a:pPr>
              <a:spcBef>
                <a:spcPts val="0"/>
              </a:spcBef>
              <a:spcAft>
                <a:spcPts val="300"/>
              </a:spcAft>
              <a:defRPr/>
            </a:pPr>
            <a:endParaRPr lang="es-MX" sz="1100" b="0" kern="0" dirty="0" smtClean="0">
              <a:solidFill>
                <a:schemeClr val="tx1"/>
              </a:solidFill>
            </a:endParaRPr>
          </a:p>
          <a:p>
            <a:pPr>
              <a:spcBef>
                <a:spcPts val="0"/>
              </a:spcBef>
              <a:spcAft>
                <a:spcPts val="300"/>
              </a:spcAft>
              <a:defRPr/>
            </a:pPr>
            <a:endParaRPr lang="es-MX" sz="1100" b="0" kern="0" dirty="0" smtClean="0">
              <a:solidFill>
                <a:schemeClr val="tx1"/>
              </a:solidFill>
            </a:endParaRPr>
          </a:p>
          <a:p>
            <a:pPr>
              <a:spcBef>
                <a:spcPts val="0"/>
              </a:spcBef>
              <a:spcAft>
                <a:spcPts val="300"/>
              </a:spcAft>
              <a:defRPr/>
            </a:pPr>
            <a:endParaRPr lang="es-MX" sz="1100" b="0" kern="0" dirty="0" smtClean="0">
              <a:solidFill>
                <a:schemeClr val="tx1"/>
              </a:solidFill>
            </a:endParaRPr>
          </a:p>
          <a:p>
            <a:pPr>
              <a:spcBef>
                <a:spcPts val="0"/>
              </a:spcBef>
              <a:spcAft>
                <a:spcPts val="300"/>
              </a:spcAft>
              <a:defRPr/>
            </a:pPr>
            <a:r>
              <a:rPr lang="es-MX" sz="1100" b="0" kern="0" dirty="0" smtClean="0">
                <a:solidFill>
                  <a:schemeClr val="tx1"/>
                </a:solidFill>
              </a:rPr>
              <a:t>			</a:t>
            </a:r>
            <a:r>
              <a:rPr lang="es-MX" sz="1200" kern="0" dirty="0" smtClean="0">
                <a:solidFill>
                  <a:schemeClr val="tx1"/>
                </a:solidFill>
              </a:rPr>
              <a:t>Junio 2016</a:t>
            </a:r>
            <a:endParaRPr lang="es-MX" sz="1400" kern="0" dirty="0">
              <a:solidFill>
                <a:schemeClr val="tx1">
                  <a:lumMod val="50000"/>
                  <a:lumOff val="50000"/>
                </a:schemeClr>
              </a:solidFill>
            </a:endParaRPr>
          </a:p>
        </p:txBody>
      </p:sp>
      <p:sp>
        <p:nvSpPr>
          <p:cNvPr id="3" name="Marcador de fecha 2"/>
          <p:cNvSpPr>
            <a:spLocks noGrp="1"/>
          </p:cNvSpPr>
          <p:nvPr>
            <p:ph type="dt" sz="half" idx="11"/>
          </p:nvPr>
        </p:nvSpPr>
        <p:spPr/>
        <p:txBody>
          <a:bodyPr/>
          <a:lstStyle/>
          <a:p>
            <a:pPr>
              <a:defRPr/>
            </a:pPr>
            <a:fld id="{4956A0EF-E2EA-5047-B32D-050180CD692A}" type="datetime1">
              <a:rPr lang="es-MX" smtClean="0">
                <a:solidFill>
                  <a:srgbClr val="6E6452"/>
                </a:solidFill>
              </a:rPr>
              <a:t>09/11/2016</a:t>
            </a:fld>
            <a:endParaRPr lang="de-DE" dirty="0">
              <a:solidFill>
                <a:srgbClr val="6E6452"/>
              </a:solidFill>
            </a:endParaRPr>
          </a:p>
        </p:txBody>
      </p:sp>
      <p:grpSp>
        <p:nvGrpSpPr>
          <p:cNvPr id="7" name="Gruppieren 6"/>
          <p:cNvGrpSpPr/>
          <p:nvPr/>
        </p:nvGrpSpPr>
        <p:grpSpPr>
          <a:xfrm>
            <a:off x="232069" y="5135291"/>
            <a:ext cx="4289690" cy="1313211"/>
            <a:chOff x="232069" y="5254556"/>
            <a:chExt cx="4289690" cy="1313211"/>
          </a:xfrm>
        </p:grpSpPr>
        <p:pic>
          <p:nvPicPr>
            <p:cNvPr id="10"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6404"/>
            <a:stretch/>
          </p:blipFill>
          <p:spPr bwMode="auto">
            <a:xfrm>
              <a:off x="2625346" y="5530419"/>
              <a:ext cx="1896413" cy="939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6640" r="7849" b="9744"/>
            <a:stretch/>
          </p:blipFill>
          <p:spPr bwMode="auto">
            <a:xfrm>
              <a:off x="232069" y="5254556"/>
              <a:ext cx="2549490" cy="1313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8765124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feld 9"/>
          <p:cNvSpPr txBox="1">
            <a:spLocks noChangeArrowheads="1"/>
          </p:cNvSpPr>
          <p:nvPr/>
        </p:nvSpPr>
        <p:spPr bwMode="auto">
          <a:xfrm>
            <a:off x="0" y="6642100"/>
            <a:ext cx="66595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sz="800">
                <a:solidFill>
                  <a:srgbClr val="000000"/>
                </a:solidFill>
              </a:rPr>
              <a:t>Source | Latif, 2009</a:t>
            </a:r>
          </a:p>
        </p:txBody>
      </p:sp>
      <p:sp>
        <p:nvSpPr>
          <p:cNvPr id="28677" name="Rechteck 11"/>
          <p:cNvSpPr>
            <a:spLocks noChangeArrowheads="1"/>
          </p:cNvSpPr>
          <p:nvPr/>
        </p:nvSpPr>
        <p:spPr bwMode="auto">
          <a:xfrm>
            <a:off x="6096000" y="6611938"/>
            <a:ext cx="3048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de-DE" sz="900">
                <a:solidFill>
                  <a:schemeClr val="bg1"/>
                </a:solidFill>
              </a:rPr>
              <a:t>M 1 - Climate change background | Extras</a:t>
            </a:r>
          </a:p>
        </p:txBody>
      </p:sp>
      <p:pic>
        <p:nvPicPr>
          <p:cNvPr id="6" name="Bild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16050"/>
            <a:ext cx="82296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el 1"/>
          <p:cNvSpPr txBox="1">
            <a:spLocks/>
          </p:cNvSpPr>
          <p:nvPr/>
        </p:nvSpPr>
        <p:spPr bwMode="auto">
          <a:xfrm>
            <a:off x="250825" y="714375"/>
            <a:ext cx="8382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s-MX" sz="2400" kern="0" dirty="0" smtClean="0">
                <a:solidFill>
                  <a:srgbClr val="669900"/>
                </a:solidFill>
                <a:latin typeface="+mj-lt"/>
                <a:ea typeface="+mj-ea"/>
                <a:cs typeface="+mj-cs"/>
              </a:rPr>
              <a:t>El Efecto Invernadero</a:t>
            </a:r>
            <a:endParaRPr lang="es-MX" sz="2400" kern="0" dirty="0">
              <a:solidFill>
                <a:srgbClr val="669900"/>
              </a:solidFill>
              <a:latin typeface="+mj-lt"/>
              <a:ea typeface="+mj-ea"/>
              <a:cs typeface="+mj-cs"/>
            </a:endParaRPr>
          </a:p>
        </p:txBody>
      </p:sp>
      <p:sp>
        <p:nvSpPr>
          <p:cNvPr id="8" name="Textfeld 9"/>
          <p:cNvSpPr txBox="1">
            <a:spLocks noChangeArrowheads="1"/>
          </p:cNvSpPr>
          <p:nvPr/>
        </p:nvSpPr>
        <p:spPr bwMode="auto">
          <a:xfrm>
            <a:off x="0" y="6642100"/>
            <a:ext cx="66595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s-MX" sz="800" dirty="0" smtClean="0">
                <a:solidFill>
                  <a:srgbClr val="000000"/>
                </a:solidFill>
              </a:rPr>
              <a:t>Fuente| </a:t>
            </a:r>
            <a:r>
              <a:rPr lang="es-MX" sz="800" dirty="0" err="1" smtClean="0">
                <a:solidFill>
                  <a:srgbClr val="000000"/>
                </a:solidFill>
              </a:rPr>
              <a:t>Latif</a:t>
            </a:r>
            <a:r>
              <a:rPr lang="es-MX" sz="800" dirty="0" smtClean="0">
                <a:solidFill>
                  <a:srgbClr val="000000"/>
                </a:solidFill>
              </a:rPr>
              <a:t>, 2009</a:t>
            </a:r>
            <a:endParaRPr lang="es-MX" sz="800" dirty="0">
              <a:solidFill>
                <a:srgbClr val="000000"/>
              </a:solidFill>
            </a:endParaRPr>
          </a:p>
        </p:txBody>
      </p:sp>
      <p:sp>
        <p:nvSpPr>
          <p:cNvPr id="9" name="Rechteck 11"/>
          <p:cNvSpPr>
            <a:spLocks noChangeArrowheads="1"/>
          </p:cNvSpPr>
          <p:nvPr/>
        </p:nvSpPr>
        <p:spPr bwMode="auto">
          <a:xfrm>
            <a:off x="6096000" y="6611938"/>
            <a:ext cx="3048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s-MX" sz="900" dirty="0" smtClean="0">
                <a:solidFill>
                  <a:schemeClr val="bg1"/>
                </a:solidFill>
              </a:rPr>
              <a:t>M 1 - </a:t>
            </a:r>
            <a:r>
              <a:rPr lang="es-MX" sz="900" dirty="0" err="1" smtClean="0">
                <a:solidFill>
                  <a:schemeClr val="bg1"/>
                </a:solidFill>
              </a:rPr>
              <a:t>Climate</a:t>
            </a:r>
            <a:r>
              <a:rPr lang="es-MX" sz="900" dirty="0" smtClean="0">
                <a:solidFill>
                  <a:schemeClr val="bg1"/>
                </a:solidFill>
              </a:rPr>
              <a:t> </a:t>
            </a:r>
            <a:r>
              <a:rPr lang="es-MX" sz="900" dirty="0" err="1" smtClean="0">
                <a:solidFill>
                  <a:schemeClr val="bg1"/>
                </a:solidFill>
              </a:rPr>
              <a:t>change</a:t>
            </a:r>
            <a:r>
              <a:rPr lang="es-MX" sz="900" dirty="0" smtClean="0">
                <a:solidFill>
                  <a:schemeClr val="bg1"/>
                </a:solidFill>
              </a:rPr>
              <a:t> </a:t>
            </a:r>
            <a:r>
              <a:rPr lang="es-MX" sz="900" dirty="0" err="1" smtClean="0">
                <a:solidFill>
                  <a:schemeClr val="bg1"/>
                </a:solidFill>
              </a:rPr>
              <a:t>background</a:t>
            </a:r>
            <a:r>
              <a:rPr lang="es-MX" sz="900" dirty="0" smtClean="0">
                <a:solidFill>
                  <a:schemeClr val="bg1"/>
                </a:solidFill>
              </a:rPr>
              <a:t> | Extras</a:t>
            </a:r>
            <a:endParaRPr lang="es-MX" sz="900" dirty="0">
              <a:solidFill>
                <a:schemeClr val="bg1"/>
              </a:solidFill>
            </a:endParaRPr>
          </a:p>
        </p:txBody>
      </p:sp>
      <p:sp>
        <p:nvSpPr>
          <p:cNvPr id="10" name="1 CuadroTexto"/>
          <p:cNvSpPr txBox="1"/>
          <p:nvPr/>
        </p:nvSpPr>
        <p:spPr>
          <a:xfrm rot="19850309">
            <a:off x="1210153" y="3254260"/>
            <a:ext cx="985289" cy="1446550"/>
          </a:xfrm>
          <a:prstGeom prst="rect">
            <a:avLst/>
          </a:prstGeom>
          <a:solidFill>
            <a:srgbClr val="E3F5F9"/>
          </a:solidFill>
        </p:spPr>
        <p:txBody>
          <a:bodyPr wrap="square" rtlCol="0">
            <a:spAutoFit/>
          </a:bodyPr>
          <a:lstStyle/>
          <a:p>
            <a:pPr algn="ctr"/>
            <a:r>
              <a:rPr lang="es-MX" sz="1100" b="0" dirty="0" smtClean="0">
                <a:solidFill>
                  <a:schemeClr val="tx1"/>
                </a:solidFill>
              </a:rPr>
              <a:t>Radiación solar entrante</a:t>
            </a:r>
          </a:p>
          <a:p>
            <a:pPr algn="ctr"/>
            <a:endParaRPr lang="es-MX" sz="1100" b="0" dirty="0" smtClean="0">
              <a:solidFill>
                <a:schemeClr val="tx1"/>
              </a:solidFill>
            </a:endParaRPr>
          </a:p>
          <a:p>
            <a:pPr algn="ctr"/>
            <a:r>
              <a:rPr lang="es-MX" sz="1100" b="0" dirty="0" smtClean="0">
                <a:solidFill>
                  <a:schemeClr val="tx1"/>
                </a:solidFill>
              </a:rPr>
              <a:t>-</a:t>
            </a:r>
          </a:p>
          <a:p>
            <a:pPr algn="ctr"/>
            <a:endParaRPr lang="es-MX" sz="1100" b="0" dirty="0" smtClean="0">
              <a:solidFill>
                <a:schemeClr val="tx1"/>
              </a:solidFill>
            </a:endParaRPr>
          </a:p>
          <a:p>
            <a:pPr algn="ctr"/>
            <a:r>
              <a:rPr lang="es-MX" sz="1100" b="0" dirty="0" smtClean="0">
                <a:solidFill>
                  <a:schemeClr val="tx1"/>
                </a:solidFill>
              </a:rPr>
              <a:t>Reflexión al espacio</a:t>
            </a:r>
          </a:p>
        </p:txBody>
      </p:sp>
      <p:sp>
        <p:nvSpPr>
          <p:cNvPr id="11" name="6 CuadroTexto"/>
          <p:cNvSpPr txBox="1"/>
          <p:nvPr/>
        </p:nvSpPr>
        <p:spPr>
          <a:xfrm rot="19167488">
            <a:off x="296079" y="4814054"/>
            <a:ext cx="985289" cy="600164"/>
          </a:xfrm>
          <a:prstGeom prst="rect">
            <a:avLst/>
          </a:prstGeom>
          <a:solidFill>
            <a:srgbClr val="E3F5F9"/>
          </a:solidFill>
        </p:spPr>
        <p:txBody>
          <a:bodyPr wrap="square" rtlCol="0">
            <a:spAutoFit/>
          </a:bodyPr>
          <a:lstStyle/>
          <a:p>
            <a:pPr algn="ctr"/>
            <a:endParaRPr lang="es-MX" sz="1100" b="0" dirty="0" smtClean="0">
              <a:solidFill>
                <a:schemeClr val="tx1"/>
              </a:solidFill>
            </a:endParaRPr>
          </a:p>
          <a:p>
            <a:pPr algn="ctr"/>
            <a:r>
              <a:rPr lang="es-MX" sz="1100" b="0" dirty="0" smtClean="0">
                <a:solidFill>
                  <a:schemeClr val="tx1"/>
                </a:solidFill>
              </a:rPr>
              <a:t>Sin GEI</a:t>
            </a:r>
          </a:p>
          <a:p>
            <a:pPr algn="ctr"/>
            <a:endParaRPr lang="es-MX" sz="1100" b="0" dirty="0" smtClean="0">
              <a:solidFill>
                <a:schemeClr val="tx1"/>
              </a:solidFill>
            </a:endParaRPr>
          </a:p>
        </p:txBody>
      </p:sp>
      <p:sp>
        <p:nvSpPr>
          <p:cNvPr id="12" name="7 CuadroTexto"/>
          <p:cNvSpPr txBox="1"/>
          <p:nvPr/>
        </p:nvSpPr>
        <p:spPr>
          <a:xfrm rot="21366790">
            <a:off x="3775753" y="2379545"/>
            <a:ext cx="985289" cy="600164"/>
          </a:xfrm>
          <a:prstGeom prst="rect">
            <a:avLst/>
          </a:prstGeom>
          <a:solidFill>
            <a:srgbClr val="E3F5F9"/>
          </a:solidFill>
        </p:spPr>
        <p:txBody>
          <a:bodyPr wrap="square" rtlCol="0">
            <a:spAutoFit/>
          </a:bodyPr>
          <a:lstStyle/>
          <a:p>
            <a:pPr algn="ctr"/>
            <a:endParaRPr lang="es-MX" sz="1100" b="0" dirty="0" smtClean="0">
              <a:solidFill>
                <a:schemeClr val="tx1"/>
              </a:solidFill>
            </a:endParaRPr>
          </a:p>
          <a:p>
            <a:pPr algn="ctr"/>
            <a:r>
              <a:rPr lang="es-MX" sz="1100" b="0" dirty="0" smtClean="0">
                <a:solidFill>
                  <a:schemeClr val="tx1"/>
                </a:solidFill>
              </a:rPr>
              <a:t>Radiación térmica</a:t>
            </a:r>
          </a:p>
        </p:txBody>
      </p:sp>
      <p:sp>
        <p:nvSpPr>
          <p:cNvPr id="13" name="8 CuadroTexto"/>
          <p:cNvSpPr txBox="1"/>
          <p:nvPr/>
        </p:nvSpPr>
        <p:spPr>
          <a:xfrm rot="782643">
            <a:off x="5168356" y="2903695"/>
            <a:ext cx="1453597" cy="261610"/>
          </a:xfrm>
          <a:prstGeom prst="rect">
            <a:avLst/>
          </a:prstGeom>
          <a:solidFill>
            <a:srgbClr val="E3F5F9"/>
          </a:solidFill>
        </p:spPr>
        <p:txBody>
          <a:bodyPr wrap="square" rtlCol="0">
            <a:spAutoFit/>
          </a:bodyPr>
          <a:lstStyle/>
          <a:p>
            <a:pPr algn="ctr"/>
            <a:r>
              <a:rPr lang="es-MX" sz="1100" b="0" dirty="0" smtClean="0">
                <a:solidFill>
                  <a:schemeClr val="tx1"/>
                </a:solidFill>
              </a:rPr>
              <a:t>ESTRATOSFERA</a:t>
            </a:r>
          </a:p>
        </p:txBody>
      </p:sp>
      <p:sp>
        <p:nvSpPr>
          <p:cNvPr id="14" name="9 CuadroTexto"/>
          <p:cNvSpPr txBox="1"/>
          <p:nvPr/>
        </p:nvSpPr>
        <p:spPr>
          <a:xfrm rot="1031473">
            <a:off x="5466013" y="4653628"/>
            <a:ext cx="1209231" cy="261610"/>
          </a:xfrm>
          <a:prstGeom prst="rect">
            <a:avLst/>
          </a:prstGeom>
          <a:solidFill>
            <a:srgbClr val="E3F5F9"/>
          </a:solidFill>
        </p:spPr>
        <p:txBody>
          <a:bodyPr wrap="square" rtlCol="0">
            <a:spAutoFit/>
          </a:bodyPr>
          <a:lstStyle/>
          <a:p>
            <a:pPr algn="ctr"/>
            <a:r>
              <a:rPr lang="es-MX" sz="1100" b="0" dirty="0" smtClean="0">
                <a:solidFill>
                  <a:schemeClr val="tx1"/>
                </a:solidFill>
              </a:rPr>
              <a:t>TROPOSFERA</a:t>
            </a:r>
          </a:p>
        </p:txBody>
      </p:sp>
      <p:sp>
        <p:nvSpPr>
          <p:cNvPr id="15" name="10 CuadroTexto"/>
          <p:cNvSpPr txBox="1"/>
          <p:nvPr/>
        </p:nvSpPr>
        <p:spPr>
          <a:xfrm rot="2603007">
            <a:off x="7371026" y="5635003"/>
            <a:ext cx="1046251" cy="430887"/>
          </a:xfrm>
          <a:prstGeom prst="rect">
            <a:avLst/>
          </a:prstGeom>
          <a:solidFill>
            <a:srgbClr val="E3F5F9"/>
          </a:solidFill>
        </p:spPr>
        <p:txBody>
          <a:bodyPr wrap="square" rtlCol="0">
            <a:spAutoFit/>
          </a:bodyPr>
          <a:lstStyle/>
          <a:p>
            <a:pPr algn="ctr"/>
            <a:r>
              <a:rPr lang="es-MX" sz="1100" b="0" dirty="0" smtClean="0">
                <a:solidFill>
                  <a:schemeClr val="tx1"/>
                </a:solidFill>
              </a:rPr>
              <a:t>Turbulencia + convección</a:t>
            </a:r>
          </a:p>
        </p:txBody>
      </p:sp>
      <p:sp>
        <p:nvSpPr>
          <p:cNvPr id="16" name="11 CuadroTexto"/>
          <p:cNvSpPr txBox="1"/>
          <p:nvPr/>
        </p:nvSpPr>
        <p:spPr>
          <a:xfrm rot="1580330">
            <a:off x="6669475" y="2417981"/>
            <a:ext cx="1453597" cy="261610"/>
          </a:xfrm>
          <a:prstGeom prst="rect">
            <a:avLst/>
          </a:prstGeom>
          <a:solidFill>
            <a:srgbClr val="E3F5F9"/>
          </a:solidFill>
        </p:spPr>
        <p:txBody>
          <a:bodyPr wrap="square" rtlCol="0">
            <a:spAutoFit/>
          </a:bodyPr>
          <a:lstStyle/>
          <a:p>
            <a:pPr algn="ctr"/>
            <a:r>
              <a:rPr lang="es-MX" sz="1100" b="0" dirty="0" smtClean="0">
                <a:solidFill>
                  <a:schemeClr val="tx1"/>
                </a:solidFill>
              </a:rPr>
              <a:t>ESTRATOPAUSA</a:t>
            </a:r>
          </a:p>
        </p:txBody>
      </p:sp>
      <p:sp>
        <p:nvSpPr>
          <p:cNvPr id="17" name="12 CuadroTexto"/>
          <p:cNvSpPr txBox="1"/>
          <p:nvPr/>
        </p:nvSpPr>
        <p:spPr>
          <a:xfrm rot="2045136">
            <a:off x="6599312" y="4882851"/>
            <a:ext cx="1304789" cy="261610"/>
          </a:xfrm>
          <a:prstGeom prst="rect">
            <a:avLst/>
          </a:prstGeom>
          <a:solidFill>
            <a:srgbClr val="E3F5F9"/>
          </a:solidFill>
        </p:spPr>
        <p:txBody>
          <a:bodyPr wrap="square" rtlCol="0">
            <a:spAutoFit/>
          </a:bodyPr>
          <a:lstStyle/>
          <a:p>
            <a:pPr algn="ctr"/>
            <a:r>
              <a:rPr lang="es-MX" sz="1100" b="0" dirty="0" smtClean="0">
                <a:solidFill>
                  <a:schemeClr val="tx1"/>
                </a:solidFill>
              </a:rPr>
              <a:t>TROPOPAUSA</a:t>
            </a:r>
          </a:p>
        </p:txBody>
      </p:sp>
      <p:sp>
        <p:nvSpPr>
          <p:cNvPr id="18" name="13 CuadroTexto"/>
          <p:cNvSpPr txBox="1"/>
          <p:nvPr/>
        </p:nvSpPr>
        <p:spPr>
          <a:xfrm>
            <a:off x="3139392" y="6019637"/>
            <a:ext cx="2947002" cy="400110"/>
          </a:xfrm>
          <a:prstGeom prst="rect">
            <a:avLst/>
          </a:prstGeom>
          <a:gradFill flip="none" rotWithShape="1">
            <a:gsLst>
              <a:gs pos="0">
                <a:schemeClr val="accent5"/>
              </a:gs>
              <a:gs pos="91000">
                <a:srgbClr val="F2F99D"/>
              </a:gs>
              <a:gs pos="13000">
                <a:srgbClr val="F2F99D"/>
              </a:gs>
              <a:gs pos="100000">
                <a:schemeClr val="accent5"/>
              </a:gs>
            </a:gsLst>
            <a:lin ang="0" scaled="1"/>
            <a:tileRect/>
          </a:gradFill>
          <a:ln>
            <a:noFill/>
          </a:ln>
        </p:spPr>
        <p:txBody>
          <a:bodyPr wrap="square" rtlCol="0">
            <a:spAutoFit/>
          </a:bodyPr>
          <a:lstStyle/>
          <a:p>
            <a:pPr algn="ctr"/>
            <a:r>
              <a:rPr lang="es-MX" sz="2000" dirty="0" smtClean="0">
                <a:solidFill>
                  <a:schemeClr val="tx1"/>
                </a:solidFill>
              </a:rPr>
              <a:t>El Efecto Invernadero</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285750" y="1058750"/>
            <a:ext cx="8382000" cy="571500"/>
          </a:xfrm>
          <a:prstGeom prst="rect">
            <a:avLst/>
          </a:prstGeom>
        </p:spPr>
        <p:txBody>
          <a:bodyPr>
            <a:normAutofit/>
          </a:bodyPr>
          <a:lstStyle/>
          <a:p>
            <a:pPr fontAlgn="auto">
              <a:spcAft>
                <a:spcPts val="0"/>
              </a:spcAft>
              <a:defRPr/>
            </a:pPr>
            <a:r>
              <a:rPr lang="es-ES_tradnl" sz="2000" b="0" kern="0" smtClean="0">
                <a:solidFill>
                  <a:srgbClr val="669900"/>
                </a:solidFill>
                <a:latin typeface="+mj-lt"/>
                <a:ea typeface="+mj-ea"/>
                <a:cs typeface="+mj-cs"/>
              </a:rPr>
              <a:t>¿Qué tanto se calentará y qué tan malo será? </a:t>
            </a:r>
            <a:endParaRPr lang="es-ES_tradnl" sz="2800">
              <a:solidFill>
                <a:srgbClr val="140F0F"/>
              </a:solidFill>
              <a:latin typeface="Arial" pitchFamily="34" charset="0"/>
              <a:ea typeface="+mj-ea"/>
              <a:cs typeface="Arial" pitchFamily="34" charset="0"/>
            </a:endParaRPr>
          </a:p>
        </p:txBody>
      </p:sp>
      <p:sp>
        <p:nvSpPr>
          <p:cNvPr id="29700" name="Textfeld 9"/>
          <p:cNvSpPr txBox="1">
            <a:spLocks noChangeArrowheads="1"/>
          </p:cNvSpPr>
          <p:nvPr/>
        </p:nvSpPr>
        <p:spPr bwMode="auto">
          <a:xfrm>
            <a:off x="0" y="6642100"/>
            <a:ext cx="30772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s-ES_tradnl" sz="800" dirty="0" err="1" smtClean="0"/>
              <a:t>Source</a:t>
            </a:r>
            <a:r>
              <a:rPr lang="es-ES_tradnl" sz="800" dirty="0" smtClean="0"/>
              <a:t> | </a:t>
            </a:r>
            <a:r>
              <a:rPr lang="es-ES_tradnl" sz="800" dirty="0" err="1" smtClean="0"/>
              <a:t>Shaping</a:t>
            </a:r>
            <a:r>
              <a:rPr lang="es-ES_tradnl" sz="800" dirty="0" smtClean="0"/>
              <a:t> </a:t>
            </a:r>
            <a:r>
              <a:rPr lang="es-ES_tradnl" sz="800" dirty="0" err="1" smtClean="0"/>
              <a:t>Climate</a:t>
            </a:r>
            <a:r>
              <a:rPr lang="es-ES_tradnl" sz="800" dirty="0" smtClean="0"/>
              <a:t> </a:t>
            </a:r>
            <a:r>
              <a:rPr lang="es-ES_tradnl" sz="800" dirty="0" err="1" smtClean="0"/>
              <a:t>Resilient</a:t>
            </a:r>
            <a:r>
              <a:rPr lang="es-ES_tradnl" sz="800" dirty="0" smtClean="0"/>
              <a:t> </a:t>
            </a:r>
            <a:r>
              <a:rPr lang="es-ES_tradnl" sz="800" dirty="0" err="1" smtClean="0"/>
              <a:t>Development</a:t>
            </a:r>
            <a:r>
              <a:rPr lang="es-ES_tradnl" sz="800" dirty="0" smtClean="0"/>
              <a:t>. ECA 2009</a:t>
            </a:r>
            <a:endParaRPr lang="es-ES_tradnl" sz="800" dirty="0"/>
          </a:p>
        </p:txBody>
      </p:sp>
      <p:sp>
        <p:nvSpPr>
          <p:cNvPr id="29701" name="Rechteck 8"/>
          <p:cNvSpPr>
            <a:spLocks noChangeArrowheads="1"/>
          </p:cNvSpPr>
          <p:nvPr/>
        </p:nvSpPr>
        <p:spPr bwMode="auto">
          <a:xfrm>
            <a:off x="6096000" y="6611938"/>
            <a:ext cx="3048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s-ES_tradnl" sz="900" smtClean="0">
                <a:solidFill>
                  <a:schemeClr val="bg1"/>
                </a:solidFill>
              </a:rPr>
              <a:t>M 1 - Climate change background | Page 7</a:t>
            </a:r>
            <a:endParaRPr lang="es-ES_tradnl" sz="900">
              <a:solidFill>
                <a:schemeClr val="bg1"/>
              </a:solidFill>
            </a:endParaRPr>
          </a:p>
        </p:txBody>
      </p:sp>
      <p:sp>
        <p:nvSpPr>
          <p:cNvPr id="16" name="Rechteck 15"/>
          <p:cNvSpPr/>
          <p:nvPr/>
        </p:nvSpPr>
        <p:spPr>
          <a:xfrm>
            <a:off x="323850" y="1484313"/>
            <a:ext cx="5466561" cy="430887"/>
          </a:xfrm>
          <a:prstGeom prst="rect">
            <a:avLst/>
          </a:prstGeom>
          <a:solidFill>
            <a:schemeClr val="bg1">
              <a:lumMod val="85000"/>
            </a:schemeClr>
          </a:solidFill>
        </p:spPr>
        <p:txBody>
          <a:bodyPr wrap="none">
            <a:spAutoFit/>
          </a:bodyPr>
          <a:lstStyle/>
          <a:p>
            <a:pPr>
              <a:defRPr/>
            </a:pPr>
            <a:r>
              <a:rPr lang="es-ES_tradnl" smtClean="0">
                <a:solidFill>
                  <a:srgbClr val="140F0F"/>
                </a:solidFill>
                <a:latin typeface="Arial" pitchFamily="34" charset="0"/>
                <a:cs typeface="Arial" pitchFamily="34" charset="0"/>
              </a:rPr>
              <a:t>Impacts depend on the scale of change</a:t>
            </a:r>
            <a:endParaRPr lang="es-ES_tradnl">
              <a:solidFill>
                <a:srgbClr val="140F0F"/>
              </a:solidFill>
              <a:latin typeface="Arial" pitchFamily="34" charset="0"/>
              <a:cs typeface="Arial" pitchFamily="34" charset="0"/>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1700213"/>
            <a:ext cx="748506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feld 13"/>
          <p:cNvSpPr txBox="1">
            <a:spLocks noChangeArrowheads="1"/>
          </p:cNvSpPr>
          <p:nvPr/>
        </p:nvSpPr>
        <p:spPr bwMode="auto">
          <a:xfrm>
            <a:off x="6313804" y="1253066"/>
            <a:ext cx="20826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lgn="r" eaLnBrk="1" hangingPunct="1"/>
            <a:r>
              <a:rPr lang="es-MX" sz="1400" dirty="0" smtClean="0">
                <a:solidFill>
                  <a:srgbClr val="CC3300"/>
                </a:solidFill>
              </a:rPr>
              <a:t>Impactos proyectados</a:t>
            </a:r>
            <a:endParaRPr lang="es-MX" sz="1400" dirty="0">
              <a:solidFill>
                <a:srgbClr val="CC3300"/>
              </a:solidFill>
            </a:endParaRPr>
          </a:p>
        </p:txBody>
      </p:sp>
      <p:cxnSp>
        <p:nvCxnSpPr>
          <p:cNvPr id="11" name="Gerade Verbindung 14"/>
          <p:cNvCxnSpPr/>
          <p:nvPr/>
        </p:nvCxnSpPr>
        <p:spPr>
          <a:xfrm flipV="1">
            <a:off x="6631215" y="1630250"/>
            <a:ext cx="1447800" cy="158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Rechteck 15"/>
          <p:cNvSpPr/>
          <p:nvPr/>
        </p:nvSpPr>
        <p:spPr>
          <a:xfrm>
            <a:off x="323850" y="1484313"/>
            <a:ext cx="5968301" cy="400110"/>
          </a:xfrm>
          <a:prstGeom prst="rect">
            <a:avLst/>
          </a:prstGeom>
          <a:solidFill>
            <a:schemeClr val="bg1">
              <a:lumMod val="85000"/>
            </a:schemeClr>
          </a:solidFill>
        </p:spPr>
        <p:txBody>
          <a:bodyPr wrap="none">
            <a:spAutoFit/>
          </a:bodyPr>
          <a:lstStyle/>
          <a:p>
            <a:pPr>
              <a:defRPr/>
            </a:pPr>
            <a:r>
              <a:rPr lang="de-DE" sz="2000" dirty="0" smtClean="0">
                <a:solidFill>
                  <a:srgbClr val="140F0F"/>
                </a:solidFill>
                <a:latin typeface="Arial" pitchFamily="34" charset="0"/>
                <a:cs typeface="Arial" pitchFamily="34" charset="0"/>
              </a:rPr>
              <a:t>Los Impactos dependen de la escala de cambio</a:t>
            </a:r>
            <a:endParaRPr lang="de-DE" sz="2000" dirty="0">
              <a:solidFill>
                <a:srgbClr val="140F0F"/>
              </a:solidFill>
              <a:latin typeface="Arial" pitchFamily="34" charset="0"/>
              <a:cs typeface="Arial" pitchFamily="34" charset="0"/>
            </a:endParaRPr>
          </a:p>
        </p:txBody>
      </p:sp>
      <p:sp>
        <p:nvSpPr>
          <p:cNvPr id="13" name="1 CuadroTexto"/>
          <p:cNvSpPr txBox="1"/>
          <p:nvPr/>
        </p:nvSpPr>
        <p:spPr>
          <a:xfrm>
            <a:off x="323850" y="2087245"/>
            <a:ext cx="5283947" cy="276999"/>
          </a:xfrm>
          <a:prstGeom prst="rect">
            <a:avLst/>
          </a:prstGeom>
          <a:solidFill>
            <a:schemeClr val="bg1"/>
          </a:solidFill>
        </p:spPr>
        <p:txBody>
          <a:bodyPr wrap="none" rtlCol="0">
            <a:spAutoFit/>
          </a:bodyPr>
          <a:lstStyle/>
          <a:p>
            <a:r>
              <a:rPr lang="es-MX" sz="1200" b="0" dirty="0" smtClean="0">
                <a:solidFill>
                  <a:schemeClr val="accent6">
                    <a:lumMod val="50000"/>
                  </a:schemeClr>
                </a:solidFill>
              </a:rPr>
              <a:t>Temperatura por encima de niveles pre-industriales – escenario A1B IPCC </a:t>
            </a:r>
          </a:p>
        </p:txBody>
      </p:sp>
      <p:sp>
        <p:nvSpPr>
          <p:cNvPr id="14" name="9 CuadroTexto"/>
          <p:cNvSpPr txBox="1"/>
          <p:nvPr/>
        </p:nvSpPr>
        <p:spPr>
          <a:xfrm>
            <a:off x="6266506" y="1778714"/>
            <a:ext cx="867817" cy="461665"/>
          </a:xfrm>
          <a:prstGeom prst="rect">
            <a:avLst/>
          </a:prstGeom>
          <a:solidFill>
            <a:schemeClr val="bg1"/>
          </a:solidFill>
        </p:spPr>
        <p:txBody>
          <a:bodyPr wrap="square" rtlCol="0">
            <a:spAutoFit/>
          </a:bodyPr>
          <a:lstStyle/>
          <a:p>
            <a:pPr algn="r"/>
            <a:r>
              <a:rPr lang="es-MX" sz="1200" b="0" dirty="0" smtClean="0">
                <a:solidFill>
                  <a:schemeClr val="tx1"/>
                </a:solidFill>
              </a:rPr>
              <a:t>Años de impacto</a:t>
            </a:r>
          </a:p>
        </p:txBody>
      </p:sp>
      <p:sp>
        <p:nvSpPr>
          <p:cNvPr id="17" name="11 CuadroTexto"/>
          <p:cNvSpPr txBox="1"/>
          <p:nvPr/>
        </p:nvSpPr>
        <p:spPr>
          <a:xfrm>
            <a:off x="3054348" y="2769943"/>
            <a:ext cx="3646065" cy="461665"/>
          </a:xfrm>
          <a:prstGeom prst="rect">
            <a:avLst/>
          </a:prstGeom>
          <a:solidFill>
            <a:schemeClr val="accent2">
              <a:lumMod val="40000"/>
              <a:lumOff val="60000"/>
            </a:schemeClr>
          </a:solidFill>
        </p:spPr>
        <p:txBody>
          <a:bodyPr wrap="square" rtlCol="0">
            <a:spAutoFit/>
          </a:bodyPr>
          <a:lstStyle/>
          <a:p>
            <a:pPr algn="ctr"/>
            <a:r>
              <a:rPr lang="es-MX" sz="1200" b="0" dirty="0" smtClean="0">
                <a:solidFill>
                  <a:schemeClr val="tx1"/>
                </a:solidFill>
              </a:rPr>
              <a:t>Incendios forestales,  tormentas, sequías, inundaciones y ondas de calor más intensas</a:t>
            </a:r>
          </a:p>
        </p:txBody>
      </p:sp>
      <p:sp>
        <p:nvSpPr>
          <p:cNvPr id="18" name="12 CuadroTexto"/>
          <p:cNvSpPr txBox="1"/>
          <p:nvPr/>
        </p:nvSpPr>
        <p:spPr>
          <a:xfrm>
            <a:off x="1541984" y="3487717"/>
            <a:ext cx="1359967" cy="553998"/>
          </a:xfrm>
          <a:prstGeom prst="rect">
            <a:avLst/>
          </a:prstGeom>
          <a:solidFill>
            <a:schemeClr val="accent2">
              <a:lumMod val="40000"/>
              <a:lumOff val="60000"/>
            </a:schemeClr>
          </a:solidFill>
        </p:spPr>
        <p:txBody>
          <a:bodyPr wrap="square" rtlCol="0">
            <a:spAutoFit/>
          </a:bodyPr>
          <a:lstStyle/>
          <a:p>
            <a:pPr algn="ctr"/>
            <a:r>
              <a:rPr lang="es-MX" sz="1000" b="0" smtClean="0">
                <a:solidFill>
                  <a:schemeClr val="tx1"/>
                </a:solidFill>
              </a:rPr>
              <a:t>Acceso </a:t>
            </a:r>
            <a:r>
              <a:rPr lang="es-MX" sz="1000" b="0" dirty="0" smtClean="0">
                <a:solidFill>
                  <a:schemeClr val="tx1"/>
                </a:solidFill>
              </a:rPr>
              <a:t>a agua por derretimiento de glaciares</a:t>
            </a:r>
          </a:p>
        </p:txBody>
      </p:sp>
      <p:sp>
        <p:nvSpPr>
          <p:cNvPr id="19" name="16 CuadroTexto"/>
          <p:cNvSpPr txBox="1"/>
          <p:nvPr/>
        </p:nvSpPr>
        <p:spPr>
          <a:xfrm>
            <a:off x="3184634" y="3552742"/>
            <a:ext cx="2254468" cy="415498"/>
          </a:xfrm>
          <a:prstGeom prst="rect">
            <a:avLst/>
          </a:prstGeom>
          <a:solidFill>
            <a:schemeClr val="accent2">
              <a:lumMod val="40000"/>
              <a:lumOff val="60000"/>
            </a:schemeClr>
          </a:solidFill>
        </p:spPr>
        <p:txBody>
          <a:bodyPr wrap="square" rtlCol="0">
            <a:spAutoFit/>
          </a:bodyPr>
          <a:lstStyle/>
          <a:p>
            <a:pPr algn="ctr"/>
            <a:r>
              <a:rPr lang="es-MX" sz="1050" b="0" dirty="0" smtClean="0">
                <a:solidFill>
                  <a:schemeClr val="tx1"/>
                </a:solidFill>
              </a:rPr>
              <a:t>Cambios disponibilidad de agua, afecta 1,000 mil. personas</a:t>
            </a:r>
          </a:p>
        </p:txBody>
      </p:sp>
      <p:sp>
        <p:nvSpPr>
          <p:cNvPr id="20" name="17 CuadroTexto"/>
          <p:cNvSpPr txBox="1"/>
          <p:nvPr/>
        </p:nvSpPr>
        <p:spPr>
          <a:xfrm>
            <a:off x="5721785" y="3471950"/>
            <a:ext cx="1782601" cy="577081"/>
          </a:xfrm>
          <a:prstGeom prst="rect">
            <a:avLst/>
          </a:prstGeom>
          <a:solidFill>
            <a:schemeClr val="accent2">
              <a:lumMod val="40000"/>
              <a:lumOff val="60000"/>
            </a:schemeClr>
          </a:solidFill>
        </p:spPr>
        <p:txBody>
          <a:bodyPr wrap="square" rtlCol="0">
            <a:spAutoFit/>
          </a:bodyPr>
          <a:lstStyle/>
          <a:p>
            <a:pPr algn="ctr"/>
            <a:r>
              <a:rPr lang="es-MX" sz="1050" b="0" dirty="0" smtClean="0">
                <a:solidFill>
                  <a:schemeClr val="tx1"/>
                </a:solidFill>
              </a:rPr>
              <a:t>Principales ciudades amenazadas por aumento de nivel del mar</a:t>
            </a:r>
          </a:p>
        </p:txBody>
      </p:sp>
      <p:sp>
        <p:nvSpPr>
          <p:cNvPr id="21" name="18 CuadroTexto"/>
          <p:cNvSpPr txBox="1"/>
          <p:nvPr/>
        </p:nvSpPr>
        <p:spPr>
          <a:xfrm>
            <a:off x="1726892" y="4289890"/>
            <a:ext cx="3067620" cy="430887"/>
          </a:xfrm>
          <a:prstGeom prst="rect">
            <a:avLst/>
          </a:prstGeom>
          <a:solidFill>
            <a:schemeClr val="accent2">
              <a:lumMod val="40000"/>
              <a:lumOff val="60000"/>
            </a:schemeClr>
          </a:solidFill>
        </p:spPr>
        <p:txBody>
          <a:bodyPr wrap="square" rtlCol="0">
            <a:spAutoFit/>
          </a:bodyPr>
          <a:lstStyle/>
          <a:p>
            <a:pPr algn="ctr"/>
            <a:r>
              <a:rPr lang="es-MX" sz="1100" b="0" dirty="0" smtClean="0">
                <a:solidFill>
                  <a:schemeClr val="tx1"/>
                </a:solidFill>
              </a:rPr>
              <a:t>- Rendimiento de cosechasen zonas de desarrollo</a:t>
            </a:r>
          </a:p>
        </p:txBody>
      </p:sp>
      <p:sp>
        <p:nvSpPr>
          <p:cNvPr id="22" name="19 CuadroTexto"/>
          <p:cNvSpPr txBox="1"/>
          <p:nvPr/>
        </p:nvSpPr>
        <p:spPr>
          <a:xfrm>
            <a:off x="5079274" y="4289890"/>
            <a:ext cx="2425111" cy="430887"/>
          </a:xfrm>
          <a:prstGeom prst="rect">
            <a:avLst/>
          </a:prstGeom>
          <a:solidFill>
            <a:schemeClr val="accent2">
              <a:lumMod val="40000"/>
              <a:lumOff val="60000"/>
            </a:schemeClr>
          </a:solidFill>
        </p:spPr>
        <p:txBody>
          <a:bodyPr wrap="square" rtlCol="0">
            <a:spAutoFit/>
          </a:bodyPr>
          <a:lstStyle/>
          <a:p>
            <a:pPr algn="ctr"/>
            <a:r>
              <a:rPr lang="es-MX" sz="1100" b="0" dirty="0" smtClean="0">
                <a:solidFill>
                  <a:schemeClr val="tx1"/>
                </a:solidFill>
              </a:rPr>
              <a:t>- cosechas en zonas de </a:t>
            </a:r>
          </a:p>
          <a:p>
            <a:pPr algn="ctr"/>
            <a:r>
              <a:rPr lang="es-MX" sz="1100" b="0" dirty="0" smtClean="0">
                <a:solidFill>
                  <a:schemeClr val="tx1"/>
                </a:solidFill>
              </a:rPr>
              <a:t>desarrollo</a:t>
            </a:r>
          </a:p>
        </p:txBody>
      </p:sp>
      <p:sp>
        <p:nvSpPr>
          <p:cNvPr id="23" name="20 CuadroTexto"/>
          <p:cNvSpPr txBox="1"/>
          <p:nvPr/>
        </p:nvSpPr>
        <p:spPr>
          <a:xfrm>
            <a:off x="1774865" y="5053559"/>
            <a:ext cx="1311015" cy="430887"/>
          </a:xfrm>
          <a:prstGeom prst="rect">
            <a:avLst/>
          </a:prstGeom>
          <a:solidFill>
            <a:schemeClr val="accent2">
              <a:lumMod val="40000"/>
              <a:lumOff val="60000"/>
            </a:schemeClr>
          </a:solidFill>
        </p:spPr>
        <p:txBody>
          <a:bodyPr wrap="square" rtlCol="0">
            <a:spAutoFit/>
          </a:bodyPr>
          <a:lstStyle/>
          <a:p>
            <a:pPr algn="ctr"/>
            <a:r>
              <a:rPr lang="es-MX" sz="1100" b="0" dirty="0" smtClean="0">
                <a:solidFill>
                  <a:schemeClr val="tx1"/>
                </a:solidFill>
              </a:rPr>
              <a:t>Intensos daños a los ecosistemas</a:t>
            </a:r>
          </a:p>
        </p:txBody>
      </p:sp>
      <p:sp>
        <p:nvSpPr>
          <p:cNvPr id="24" name="22 CuadroTexto"/>
          <p:cNvSpPr txBox="1"/>
          <p:nvPr/>
        </p:nvSpPr>
        <p:spPr>
          <a:xfrm>
            <a:off x="3447386" y="5033960"/>
            <a:ext cx="1631889" cy="430887"/>
          </a:xfrm>
          <a:prstGeom prst="rect">
            <a:avLst/>
          </a:prstGeom>
          <a:solidFill>
            <a:schemeClr val="accent2">
              <a:lumMod val="40000"/>
              <a:lumOff val="60000"/>
            </a:schemeClr>
          </a:solidFill>
        </p:spPr>
        <p:txBody>
          <a:bodyPr wrap="square" rtlCol="0">
            <a:spAutoFit/>
          </a:bodyPr>
          <a:lstStyle/>
          <a:p>
            <a:pPr algn="ctr"/>
            <a:r>
              <a:rPr lang="es-MX" sz="1100" b="0" dirty="0" smtClean="0">
                <a:solidFill>
                  <a:schemeClr val="tx1"/>
                </a:solidFill>
              </a:rPr>
              <a:t>Más especies en extinción</a:t>
            </a:r>
          </a:p>
        </p:txBody>
      </p:sp>
      <p:sp>
        <p:nvSpPr>
          <p:cNvPr id="25" name="23 CuadroTexto"/>
          <p:cNvSpPr txBox="1"/>
          <p:nvPr/>
        </p:nvSpPr>
        <p:spPr>
          <a:xfrm>
            <a:off x="2229304" y="5795691"/>
            <a:ext cx="5275082" cy="430887"/>
          </a:xfrm>
          <a:prstGeom prst="rect">
            <a:avLst/>
          </a:prstGeom>
          <a:solidFill>
            <a:schemeClr val="accent2">
              <a:lumMod val="40000"/>
              <a:lumOff val="60000"/>
            </a:schemeClr>
          </a:solidFill>
        </p:spPr>
        <p:txBody>
          <a:bodyPr wrap="square" rtlCol="0">
            <a:spAutoFit/>
          </a:bodyPr>
          <a:lstStyle/>
          <a:p>
            <a:pPr algn="ctr"/>
            <a:r>
              <a:rPr lang="es-MX" sz="1100" b="0" dirty="0" smtClean="0">
                <a:solidFill>
                  <a:schemeClr val="tx1"/>
                </a:solidFill>
              </a:rPr>
              <a:t>Más de 1,000 </a:t>
            </a:r>
            <a:r>
              <a:rPr lang="es-MX" sz="1100" b="0" dirty="0" err="1" smtClean="0">
                <a:solidFill>
                  <a:schemeClr val="tx1"/>
                </a:solidFill>
              </a:rPr>
              <a:t>mill</a:t>
            </a:r>
            <a:r>
              <a:rPr lang="es-MX" sz="1100" b="0" dirty="0" smtClean="0">
                <a:solidFill>
                  <a:schemeClr val="tx1"/>
                </a:solidFill>
              </a:rPr>
              <a:t>. de personas deberán migrar – </a:t>
            </a:r>
          </a:p>
          <a:p>
            <a:pPr algn="ctr"/>
            <a:r>
              <a:rPr lang="es-MX" sz="1100" b="0" dirty="0" smtClean="0">
                <a:solidFill>
                  <a:schemeClr val="tx1"/>
                </a:solidFill>
              </a:rPr>
              <a:t>mayor riesgo de conflictos </a:t>
            </a:r>
          </a:p>
        </p:txBody>
      </p:sp>
      <p:sp>
        <p:nvSpPr>
          <p:cNvPr id="26" name="2 CuadroTexto"/>
          <p:cNvSpPr txBox="1"/>
          <p:nvPr/>
        </p:nvSpPr>
        <p:spPr>
          <a:xfrm>
            <a:off x="376129" y="2801475"/>
            <a:ext cx="1165856" cy="408623"/>
          </a:xfrm>
          <a:prstGeom prst="roundRect">
            <a:avLst/>
          </a:prstGeom>
          <a:solidFill>
            <a:srgbClr val="006699"/>
          </a:solidFill>
        </p:spPr>
        <p:txBody>
          <a:bodyPr wrap="square" rtlCol="0">
            <a:spAutoFit/>
          </a:bodyPr>
          <a:lstStyle/>
          <a:p>
            <a:pPr algn="ctr"/>
            <a:r>
              <a:rPr lang="es-MX" sz="1800" b="0" dirty="0" smtClean="0">
                <a:solidFill>
                  <a:schemeClr val="bg1"/>
                </a:solidFill>
              </a:rPr>
              <a:t>Clima</a:t>
            </a:r>
          </a:p>
        </p:txBody>
      </p:sp>
      <p:sp>
        <p:nvSpPr>
          <p:cNvPr id="27" name="24 CuadroTexto"/>
          <p:cNvSpPr txBox="1"/>
          <p:nvPr/>
        </p:nvSpPr>
        <p:spPr>
          <a:xfrm>
            <a:off x="344597" y="3552742"/>
            <a:ext cx="1165856" cy="408623"/>
          </a:xfrm>
          <a:prstGeom prst="roundRect">
            <a:avLst/>
          </a:prstGeom>
          <a:solidFill>
            <a:srgbClr val="006699"/>
          </a:solidFill>
        </p:spPr>
        <p:txBody>
          <a:bodyPr wrap="square" rtlCol="0">
            <a:spAutoFit/>
          </a:bodyPr>
          <a:lstStyle/>
          <a:p>
            <a:pPr algn="ctr"/>
            <a:r>
              <a:rPr lang="es-MX" sz="1800" b="0" dirty="0" smtClean="0">
                <a:solidFill>
                  <a:schemeClr val="bg1"/>
                </a:solidFill>
              </a:rPr>
              <a:t>Agua</a:t>
            </a:r>
          </a:p>
        </p:txBody>
      </p:sp>
      <p:sp>
        <p:nvSpPr>
          <p:cNvPr id="28" name="25 CuadroTexto"/>
          <p:cNvSpPr txBox="1"/>
          <p:nvPr/>
        </p:nvSpPr>
        <p:spPr>
          <a:xfrm>
            <a:off x="323850" y="4301021"/>
            <a:ext cx="1186603" cy="408623"/>
          </a:xfrm>
          <a:prstGeom prst="roundRect">
            <a:avLst/>
          </a:prstGeom>
          <a:solidFill>
            <a:srgbClr val="006699"/>
          </a:solidFill>
        </p:spPr>
        <p:txBody>
          <a:bodyPr wrap="square" rtlCol="0">
            <a:spAutoFit/>
          </a:bodyPr>
          <a:lstStyle/>
          <a:p>
            <a:pPr algn="ctr"/>
            <a:r>
              <a:rPr lang="es-MX" sz="1800" b="0" dirty="0" smtClean="0">
                <a:solidFill>
                  <a:schemeClr val="bg1"/>
                </a:solidFill>
              </a:rPr>
              <a:t>Alimento</a:t>
            </a:r>
          </a:p>
        </p:txBody>
      </p:sp>
      <p:sp>
        <p:nvSpPr>
          <p:cNvPr id="29" name="26 CuadroTexto"/>
          <p:cNvSpPr txBox="1"/>
          <p:nvPr/>
        </p:nvSpPr>
        <p:spPr>
          <a:xfrm>
            <a:off x="360363" y="5081258"/>
            <a:ext cx="1181622" cy="370811"/>
          </a:xfrm>
          <a:prstGeom prst="roundRect">
            <a:avLst/>
          </a:prstGeom>
          <a:solidFill>
            <a:srgbClr val="006699"/>
          </a:solidFill>
        </p:spPr>
        <p:txBody>
          <a:bodyPr wrap="square" rtlCol="0">
            <a:spAutoFit/>
          </a:bodyPr>
          <a:lstStyle/>
          <a:p>
            <a:pPr algn="ctr">
              <a:lnSpc>
                <a:spcPct val="150000"/>
              </a:lnSpc>
              <a:spcBef>
                <a:spcPts val="1800"/>
              </a:spcBef>
              <a:spcAft>
                <a:spcPts val="1800"/>
              </a:spcAft>
            </a:pPr>
            <a:r>
              <a:rPr lang="es-MX" sz="1200" b="0" dirty="0" smtClean="0">
                <a:solidFill>
                  <a:schemeClr val="bg1"/>
                </a:solidFill>
              </a:rPr>
              <a:t>Ecosistemas</a:t>
            </a:r>
          </a:p>
        </p:txBody>
      </p:sp>
      <p:sp>
        <p:nvSpPr>
          <p:cNvPr id="30" name="27 CuadroTexto"/>
          <p:cNvSpPr txBox="1"/>
          <p:nvPr/>
        </p:nvSpPr>
        <p:spPr>
          <a:xfrm>
            <a:off x="323850" y="5795691"/>
            <a:ext cx="1165856" cy="408623"/>
          </a:xfrm>
          <a:prstGeom prst="roundRect">
            <a:avLst/>
          </a:prstGeom>
          <a:solidFill>
            <a:srgbClr val="006699"/>
          </a:solidFill>
        </p:spPr>
        <p:txBody>
          <a:bodyPr wrap="square" rtlCol="0">
            <a:spAutoFit/>
          </a:bodyPr>
          <a:lstStyle/>
          <a:p>
            <a:pPr algn="ctr"/>
            <a:r>
              <a:rPr lang="es-MX" sz="1800" b="0" dirty="0" smtClean="0">
                <a:solidFill>
                  <a:schemeClr val="bg1"/>
                </a:solidFill>
              </a:rPr>
              <a:t>Social</a:t>
            </a:r>
          </a:p>
        </p:txBody>
      </p:sp>
      <p:sp>
        <p:nvSpPr>
          <p:cNvPr id="2" name="Marcador de fecha 1"/>
          <p:cNvSpPr>
            <a:spLocks noGrp="1"/>
          </p:cNvSpPr>
          <p:nvPr>
            <p:ph type="dt" sz="half" idx="11"/>
          </p:nvPr>
        </p:nvSpPr>
        <p:spPr/>
        <p:txBody>
          <a:bodyPr/>
          <a:lstStyle/>
          <a:p>
            <a:pPr>
              <a:defRPr/>
            </a:pPr>
            <a:fld id="{FBABBA47-2391-8A41-B755-AA12143A9B9F}" type="datetime1">
              <a:rPr lang="es-MX" smtClean="0">
                <a:solidFill>
                  <a:srgbClr val="6E6452"/>
                </a:solidFill>
              </a:rPr>
              <a:t>09/11/2016</a:t>
            </a:fld>
            <a:endParaRPr lang="de-DE" dirty="0">
              <a:solidFill>
                <a:srgbClr val="6E6452"/>
              </a:solidFill>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bwMode="auto">
          <a:xfrm>
            <a:off x="258763" y="979879"/>
            <a:ext cx="8462962" cy="6905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ctr"/>
            <a:r>
              <a:rPr lang="es-MX" b="1" smtClean="0">
                <a:solidFill>
                  <a:srgbClr val="669900"/>
                </a:solidFill>
              </a:rPr>
              <a:t>Análisis de las estadísticas de </a:t>
            </a:r>
            <a:br>
              <a:rPr lang="es-MX" b="1" smtClean="0">
                <a:solidFill>
                  <a:srgbClr val="669900"/>
                </a:solidFill>
              </a:rPr>
            </a:br>
            <a:r>
              <a:rPr lang="es-MX" b="1" smtClean="0">
                <a:solidFill>
                  <a:srgbClr val="669900"/>
                </a:solidFill>
              </a:rPr>
              <a:t>donadores de la OCDE-DAC</a:t>
            </a:r>
            <a:endParaRPr lang="es-MX" b="1" dirty="0">
              <a:solidFill>
                <a:srgbClr val="669900"/>
              </a:solidFill>
            </a:endParaRPr>
          </a:p>
        </p:txBody>
      </p:sp>
      <p:pic>
        <p:nvPicPr>
          <p:cNvPr id="12" name="Picture 4" descr="Aid flows affected by climate ri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2725" y="1814513"/>
            <a:ext cx="5969000" cy="4306887"/>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 name="Text Box 5"/>
          <p:cNvSpPr txBox="1">
            <a:spLocks noChangeArrowheads="1"/>
          </p:cNvSpPr>
          <p:nvPr/>
        </p:nvSpPr>
        <p:spPr bwMode="auto">
          <a:xfrm>
            <a:off x="3135313" y="5870575"/>
            <a:ext cx="4333875"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4" tIns="45712" rIns="91424" bIns="0">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r>
              <a:rPr lang="es-MX" sz="1200" dirty="0" smtClean="0">
                <a:solidFill>
                  <a:schemeClr val="tx1"/>
                </a:solidFill>
              </a:rPr>
              <a:t>Bangladesh  Egipto   Tanzania  Uruguay    Nepal        </a:t>
            </a:r>
            <a:r>
              <a:rPr lang="es-MX" sz="1200" dirty="0" err="1" smtClean="0">
                <a:solidFill>
                  <a:schemeClr val="tx1"/>
                </a:solidFill>
              </a:rPr>
              <a:t>Fiji</a:t>
            </a:r>
            <a:endParaRPr lang="es-MX" sz="1200" dirty="0">
              <a:solidFill>
                <a:schemeClr val="tx1"/>
              </a:solidFill>
            </a:endParaRPr>
          </a:p>
        </p:txBody>
      </p:sp>
      <p:sp>
        <p:nvSpPr>
          <p:cNvPr id="14" name="Text Box 6"/>
          <p:cNvSpPr txBox="1">
            <a:spLocks noChangeArrowheads="1"/>
          </p:cNvSpPr>
          <p:nvPr/>
        </p:nvSpPr>
        <p:spPr bwMode="auto">
          <a:xfrm>
            <a:off x="7545388" y="5057775"/>
            <a:ext cx="423862" cy="290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r>
              <a:rPr lang="es-MX" sz="1300" dirty="0" err="1" smtClean="0">
                <a:solidFill>
                  <a:schemeClr val="tx1"/>
                </a:solidFill>
              </a:rPr>
              <a:t>Fiji</a:t>
            </a:r>
            <a:endParaRPr lang="es-MX" sz="1300" dirty="0">
              <a:solidFill>
                <a:schemeClr val="tx1"/>
              </a:solidFill>
            </a:endParaRPr>
          </a:p>
        </p:txBody>
      </p:sp>
      <p:sp>
        <p:nvSpPr>
          <p:cNvPr id="15" name="Text Box 8"/>
          <p:cNvSpPr txBox="1">
            <a:spLocks noChangeArrowheads="1"/>
          </p:cNvSpPr>
          <p:nvPr/>
        </p:nvSpPr>
        <p:spPr bwMode="auto">
          <a:xfrm>
            <a:off x="4954588" y="2120900"/>
            <a:ext cx="3578225" cy="1077202"/>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lIns="91424" tIns="45712" rIns="91424" bIns="45712">
            <a:spAutoFit/>
          </a:bodyPr>
          <a:lstStyle/>
          <a:p>
            <a:pPr eaLnBrk="0" hangingPunct="0">
              <a:defRPr/>
            </a:pPr>
            <a:r>
              <a:rPr lang="es-MX" sz="1600" dirty="0" smtClean="0"/>
              <a:t>Apoyo financiero afectado por el CC en </a:t>
            </a:r>
            <a:r>
              <a:rPr lang="es-MX" sz="1600" dirty="0" smtClean="0">
                <a:solidFill>
                  <a:srgbClr val="FF0000"/>
                </a:solidFill>
              </a:rPr>
              <a:t>rojo</a:t>
            </a:r>
            <a:endParaRPr lang="es-MX" sz="1600" dirty="0" smtClean="0"/>
          </a:p>
          <a:p>
            <a:pPr eaLnBrk="0" hangingPunct="0">
              <a:defRPr/>
            </a:pPr>
            <a:r>
              <a:rPr lang="es-MX" sz="1600" b="0" dirty="0"/>
              <a:t>Á</a:t>
            </a:r>
            <a:r>
              <a:rPr lang="es-MX" sz="1600" b="0" dirty="0" smtClean="0"/>
              <a:t>reas sombreadas representan incertidumbre</a:t>
            </a:r>
            <a:endParaRPr lang="es-MX" sz="1600" b="0" dirty="0"/>
          </a:p>
        </p:txBody>
      </p:sp>
      <p:sp>
        <p:nvSpPr>
          <p:cNvPr id="16" name="TextBox 7"/>
          <p:cNvSpPr txBox="1"/>
          <p:nvPr/>
        </p:nvSpPr>
        <p:spPr>
          <a:xfrm>
            <a:off x="2768491" y="2286001"/>
            <a:ext cx="221599" cy="3562644"/>
          </a:xfrm>
          <a:prstGeom prst="rect">
            <a:avLst/>
          </a:prstGeom>
          <a:solidFill>
            <a:schemeClr val="bg1"/>
          </a:solidFill>
        </p:spPr>
        <p:txBody>
          <a:bodyPr vert="vert270" wrap="square" lIns="18288" rIns="18288">
            <a:spAutoFit/>
          </a:bodyPr>
          <a:lstStyle/>
          <a:p>
            <a:pPr eaLnBrk="0" hangingPunct="0">
              <a:defRPr/>
            </a:pPr>
            <a:r>
              <a:rPr lang="es-MX" sz="1200" dirty="0" smtClean="0">
                <a:solidFill>
                  <a:schemeClr val="tx1"/>
                </a:solidFill>
                <a:cs typeface="+mn-cs"/>
              </a:rPr>
              <a:t>Flujo total de apoyo en </a:t>
            </a:r>
            <a:r>
              <a:rPr lang="es-MX" sz="1200" dirty="0" err="1" smtClean="0">
                <a:solidFill>
                  <a:schemeClr val="tx1"/>
                </a:solidFill>
                <a:cs typeface="+mn-cs"/>
              </a:rPr>
              <a:t>millons</a:t>
            </a:r>
            <a:r>
              <a:rPr lang="es-MX" sz="1200" dirty="0" smtClean="0">
                <a:solidFill>
                  <a:schemeClr val="tx1"/>
                </a:solidFill>
                <a:cs typeface="+mn-cs"/>
              </a:rPr>
              <a:t> USD, 1998-2000 </a:t>
            </a:r>
            <a:endParaRPr lang="es-MX" sz="1200" dirty="0">
              <a:solidFill>
                <a:schemeClr val="tx1"/>
              </a:solidFill>
              <a:cs typeface="+mn-cs"/>
            </a:endParaRPr>
          </a:p>
        </p:txBody>
      </p:sp>
      <p:sp>
        <p:nvSpPr>
          <p:cNvPr id="17" name="TextBox 9"/>
          <p:cNvSpPr txBox="1">
            <a:spLocks noChangeArrowheads="1"/>
          </p:cNvSpPr>
          <p:nvPr/>
        </p:nvSpPr>
        <p:spPr bwMode="auto">
          <a:xfrm>
            <a:off x="228600" y="3416300"/>
            <a:ext cx="24638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r>
              <a:rPr lang="es-MX" b="0" dirty="0" smtClean="0">
                <a:solidFill>
                  <a:schemeClr val="tx1"/>
                </a:solidFill>
              </a:rPr>
              <a:t>~30-60% de apoyo al desarrollo se podrá ver afectado por el cambio climático</a:t>
            </a:r>
            <a:endParaRPr lang="es-MX" b="0" dirty="0">
              <a:solidFill>
                <a:schemeClr val="tx1"/>
              </a:solidFill>
            </a:endParaRPr>
          </a:p>
        </p:txBody>
      </p:sp>
      <p:sp>
        <p:nvSpPr>
          <p:cNvPr id="18" name="Rectangle 9"/>
          <p:cNvSpPr>
            <a:spLocks noChangeArrowheads="1"/>
          </p:cNvSpPr>
          <p:nvPr/>
        </p:nvSpPr>
        <p:spPr bwMode="auto">
          <a:xfrm>
            <a:off x="0" y="6297613"/>
            <a:ext cx="9144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es-MX" sz="1600" b="0" dirty="0" smtClean="0"/>
              <a:t>Fuente: OECD, Bridge </a:t>
            </a:r>
            <a:r>
              <a:rPr lang="es-MX" sz="1600" b="0" dirty="0" err="1" smtClean="0"/>
              <a:t>Over</a:t>
            </a:r>
            <a:r>
              <a:rPr lang="es-MX" sz="1600" b="0" dirty="0" smtClean="0"/>
              <a:t> </a:t>
            </a:r>
            <a:r>
              <a:rPr lang="es-MX" sz="1600" b="0" dirty="0" err="1" smtClean="0"/>
              <a:t>Troubled</a:t>
            </a:r>
            <a:r>
              <a:rPr lang="es-MX" sz="1600" b="0" dirty="0" smtClean="0"/>
              <a:t> </a:t>
            </a:r>
            <a:r>
              <a:rPr lang="es-MX" sz="1600" b="0" dirty="0" err="1" smtClean="0"/>
              <a:t>Waters</a:t>
            </a:r>
            <a:r>
              <a:rPr lang="es-MX" sz="1600" b="0" dirty="0" smtClean="0"/>
              <a:t> (2005)</a:t>
            </a:r>
            <a:endParaRPr lang="es-MX" sz="1600" b="0" dirty="0"/>
          </a:p>
        </p:txBody>
      </p:sp>
      <p:sp>
        <p:nvSpPr>
          <p:cNvPr id="2" name="Marcador de fecha 1"/>
          <p:cNvSpPr>
            <a:spLocks noGrp="1"/>
          </p:cNvSpPr>
          <p:nvPr>
            <p:ph type="dt" sz="half" idx="11"/>
          </p:nvPr>
        </p:nvSpPr>
        <p:spPr/>
        <p:txBody>
          <a:bodyPr/>
          <a:lstStyle/>
          <a:p>
            <a:pPr>
              <a:defRPr/>
            </a:pPr>
            <a:fld id="{2142393F-6171-014C-ACF4-47DD77A1D148}" type="datetime1">
              <a:rPr lang="es-MX" smtClean="0">
                <a:solidFill>
                  <a:srgbClr val="6E6452"/>
                </a:solidFill>
              </a:rPr>
              <a:t>09/11/2016</a:t>
            </a:fld>
            <a:endParaRPr lang="de-DE" dirty="0">
              <a:solidFill>
                <a:srgbClr val="6E6452"/>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Bild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37750"/>
            <a:ext cx="26670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1"/>
          <p:cNvSpPr txBox="1">
            <a:spLocks/>
          </p:cNvSpPr>
          <p:nvPr/>
        </p:nvSpPr>
        <p:spPr>
          <a:xfrm>
            <a:off x="285750" y="937650"/>
            <a:ext cx="8382000" cy="571500"/>
          </a:xfrm>
          <a:prstGeom prst="rect">
            <a:avLst/>
          </a:prstGeom>
        </p:spPr>
        <p:txBody>
          <a:bodyPr>
            <a:normAutofit/>
          </a:bodyPr>
          <a:lstStyle/>
          <a:p>
            <a:pPr fontAlgn="auto">
              <a:spcAft>
                <a:spcPts val="0"/>
              </a:spcAft>
              <a:defRPr/>
            </a:pPr>
            <a:r>
              <a:rPr lang="es-ES_tradnl" sz="2400" smtClean="0">
                <a:solidFill>
                  <a:srgbClr val="669900"/>
                </a:solidFill>
                <a:latin typeface="+mj-lt"/>
                <a:ea typeface="+mj-ea"/>
                <a:cs typeface="+mj-cs"/>
              </a:rPr>
              <a:t>¿Cuáles son las causas?</a:t>
            </a:r>
            <a:endParaRPr lang="es-ES_tradnl" sz="2400">
              <a:solidFill>
                <a:srgbClr val="669900"/>
              </a:solidFill>
              <a:latin typeface="+mj-lt"/>
              <a:ea typeface="+mj-ea"/>
              <a:cs typeface="+mj-cs"/>
            </a:endParaRPr>
          </a:p>
        </p:txBody>
      </p:sp>
      <p:pic>
        <p:nvPicPr>
          <p:cNvPr id="32772" name="Bild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80550"/>
            <a:ext cx="223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Bild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4480950"/>
            <a:ext cx="24130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Bild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938150"/>
            <a:ext cx="3835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4"/>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1509150"/>
            <a:ext cx="16764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Bild 9"/>
          <p:cNvPicPr preferRelativeResize="0">
            <a:picLocks/>
          </p:cNvPicPr>
          <p:nvPr/>
        </p:nvPicPr>
        <p:blipFill>
          <a:blip r:embed="rId8">
            <a:extLst>
              <a:ext uri="{28A0092B-C50C-407E-A947-70E740481C1C}">
                <a14:useLocalDpi xmlns:a14="http://schemas.microsoft.com/office/drawing/2010/main" val="0"/>
              </a:ext>
            </a:extLst>
          </a:blip>
          <a:srcRect t="1466"/>
          <a:stretch>
            <a:fillRect/>
          </a:stretch>
        </p:blipFill>
        <p:spPr bwMode="auto">
          <a:xfrm>
            <a:off x="2667000" y="2823600"/>
            <a:ext cx="240665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Bild 11"/>
          <p:cNvPicPr preferRelativeResize="0">
            <a:picLocks/>
          </p:cNvPicPr>
          <p:nvPr/>
        </p:nvPicPr>
        <p:blipFill>
          <a:blip r:embed="rId9">
            <a:extLst>
              <a:ext uri="{28A0092B-C50C-407E-A947-70E740481C1C}">
                <a14:useLocalDpi xmlns:a14="http://schemas.microsoft.com/office/drawing/2010/main" val="0"/>
              </a:ext>
            </a:extLst>
          </a:blip>
          <a:srcRect b="1955"/>
          <a:stretch>
            <a:fillRect/>
          </a:stretch>
        </p:blipFill>
        <p:spPr bwMode="auto">
          <a:xfrm>
            <a:off x="4876800" y="3185550"/>
            <a:ext cx="2209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Bild 12"/>
          <p:cNvPicPr preferRelativeResize="0">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7667625" y="321095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Bild 13"/>
          <p:cNvPicPr preferRelativeResize="0">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6804025" y="2779150"/>
            <a:ext cx="1219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Bild 23" descr="Bildschirmfoto 2010-04-23 um 14.55.27.png"/>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1042988" y="3714188"/>
            <a:ext cx="1752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Bild 17" descr="gtz-presse-055-abfall-abfallbeseitigung-sri-lanka.jpg"/>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3924300" y="4650813"/>
            <a:ext cx="2209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4" name="Rechteck 23"/>
          <p:cNvSpPr>
            <a:spLocks noChangeArrowheads="1"/>
          </p:cNvSpPr>
          <p:nvPr/>
        </p:nvSpPr>
        <p:spPr bwMode="auto">
          <a:xfrm>
            <a:off x="6096000" y="6611938"/>
            <a:ext cx="3048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s-ES_tradnl" sz="900" smtClean="0">
                <a:solidFill>
                  <a:schemeClr val="bg1"/>
                </a:solidFill>
              </a:rPr>
              <a:t>M 1 - Climate change background | Page 3</a:t>
            </a:r>
            <a:endParaRPr lang="es-ES_tradnl" sz="900">
              <a:solidFill>
                <a:schemeClr val="bg1"/>
              </a:solidFill>
            </a:endParaRPr>
          </a:p>
        </p:txBody>
      </p:sp>
      <p:sp>
        <p:nvSpPr>
          <p:cNvPr id="2" name="Marcador de fecha 1"/>
          <p:cNvSpPr>
            <a:spLocks noGrp="1"/>
          </p:cNvSpPr>
          <p:nvPr>
            <p:ph type="dt" sz="half" idx="11"/>
          </p:nvPr>
        </p:nvSpPr>
        <p:spPr/>
        <p:txBody>
          <a:bodyPr/>
          <a:lstStyle/>
          <a:p>
            <a:pPr>
              <a:defRPr/>
            </a:pPr>
            <a:fld id="{24225508-F4C2-054E-941C-F79CDDA95EB6}" type="datetime1">
              <a:rPr lang="es-MX" smtClean="0">
                <a:solidFill>
                  <a:srgbClr val="6E6452"/>
                </a:solidFill>
              </a:rPr>
              <a:t>09/11/2016</a:t>
            </a:fld>
            <a:endParaRPr lang="de-DE" dirty="0">
              <a:solidFill>
                <a:srgbClr val="6E6452"/>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6" descr="File:Greenhouse Gas by Sector.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48" y="1196975"/>
            <a:ext cx="4575175" cy="2736850"/>
          </a:xfrm>
          <a:prstGeom prst="rect">
            <a:avLst/>
          </a:prstGeom>
          <a:solidFill>
            <a:schemeClr val="bg2"/>
          </a:solidFill>
          <a:ln w="9525">
            <a:solidFill>
              <a:schemeClr val="bg2"/>
            </a:solidFill>
            <a:miter lim="800000"/>
            <a:headEnd/>
            <a:tailEnd/>
          </a:ln>
        </p:spPr>
      </p:pic>
      <p:sp>
        <p:nvSpPr>
          <p:cNvPr id="52" name="Ellipse 14"/>
          <p:cNvSpPr/>
          <p:nvPr/>
        </p:nvSpPr>
        <p:spPr>
          <a:xfrm>
            <a:off x="5786438" y="4500562"/>
            <a:ext cx="1857375" cy="172878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sz="1600" dirty="0" smtClean="0">
                <a:solidFill>
                  <a:srgbClr val="C80F0F"/>
                </a:solidFill>
                <a:cs typeface="Arial" pitchFamily="34" charset="0"/>
              </a:rPr>
              <a:t>Quema de </a:t>
            </a:r>
            <a:r>
              <a:rPr lang="es-MX" sz="1600" dirty="0" err="1" smtClean="0">
                <a:solidFill>
                  <a:srgbClr val="C80F0F"/>
                </a:solidFill>
                <a:cs typeface="Arial" pitchFamily="34" charset="0"/>
              </a:rPr>
              <a:t>combusti-bles</a:t>
            </a:r>
            <a:r>
              <a:rPr lang="es-MX" sz="1600" dirty="0" smtClean="0">
                <a:solidFill>
                  <a:srgbClr val="C80F0F"/>
                </a:solidFill>
                <a:cs typeface="Arial" pitchFamily="34" charset="0"/>
              </a:rPr>
              <a:t> fósiles</a:t>
            </a:r>
            <a:endParaRPr lang="es-MX" sz="1600" dirty="0">
              <a:solidFill>
                <a:srgbClr val="C80F0F"/>
              </a:solidFill>
              <a:cs typeface="Arial" pitchFamily="34" charset="0"/>
            </a:endParaRPr>
          </a:p>
        </p:txBody>
      </p:sp>
      <p:grpSp>
        <p:nvGrpSpPr>
          <p:cNvPr id="53" name="Gruppieren 32"/>
          <p:cNvGrpSpPr>
            <a:grpSpLocks/>
          </p:cNvGrpSpPr>
          <p:nvPr/>
        </p:nvGrpSpPr>
        <p:grpSpPr bwMode="auto">
          <a:xfrm>
            <a:off x="4641244" y="1147763"/>
            <a:ext cx="3931256" cy="2967037"/>
            <a:chOff x="888397" y="2029030"/>
            <a:chExt cx="3930554" cy="2967046"/>
          </a:xfrm>
        </p:grpSpPr>
        <p:sp>
          <p:nvSpPr>
            <p:cNvPr id="54" name="Ellipse 9"/>
            <p:cNvSpPr/>
            <p:nvPr/>
          </p:nvSpPr>
          <p:spPr>
            <a:xfrm>
              <a:off x="1642932" y="2071892"/>
              <a:ext cx="1785618" cy="164306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dirty="0" smtClean="0">
                  <a:solidFill>
                    <a:srgbClr val="C80F0F"/>
                  </a:solidFill>
                  <a:cs typeface="Arial" pitchFamily="34" charset="0"/>
                </a:rPr>
                <a:t>Cambio de uso de suelo</a:t>
              </a:r>
              <a:endParaRPr lang="es-MX" dirty="0">
                <a:solidFill>
                  <a:srgbClr val="C80F0F"/>
                </a:solidFill>
                <a:cs typeface="Arial" pitchFamily="34" charset="0"/>
              </a:endParaRPr>
            </a:p>
          </p:txBody>
        </p:sp>
        <p:sp>
          <p:nvSpPr>
            <p:cNvPr id="56" name="Ellipse 12"/>
            <p:cNvSpPr/>
            <p:nvPr/>
          </p:nvSpPr>
          <p:spPr>
            <a:xfrm>
              <a:off x="895352" y="3091070"/>
              <a:ext cx="1285646" cy="121444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dirty="0">
                <a:solidFill>
                  <a:schemeClr val="tx1">
                    <a:lumMod val="95000"/>
                    <a:lumOff val="5000"/>
                  </a:schemeClr>
                </a:solidFill>
                <a:cs typeface="Arial" pitchFamily="34" charset="0"/>
              </a:endParaRPr>
            </a:p>
          </p:txBody>
        </p:sp>
        <p:sp>
          <p:nvSpPr>
            <p:cNvPr id="58" name="Rechteck 15"/>
            <p:cNvSpPr/>
            <p:nvPr/>
          </p:nvSpPr>
          <p:spPr>
            <a:xfrm>
              <a:off x="888397" y="3405013"/>
              <a:ext cx="1323739" cy="646333"/>
            </a:xfrm>
            <a:prstGeom prst="rect">
              <a:avLst/>
            </a:prstGeom>
          </p:spPr>
          <p:txBody>
            <a:bodyPr>
              <a:spAutoFit/>
            </a:bodyPr>
            <a:lstStyle/>
            <a:p>
              <a:pPr algn="ctr">
                <a:defRPr/>
              </a:pPr>
              <a:r>
                <a:rPr lang="es-MX" sz="1200" dirty="0" smtClean="0">
                  <a:solidFill>
                    <a:schemeClr val="tx1">
                      <a:lumMod val="95000"/>
                      <a:lumOff val="5000"/>
                    </a:schemeClr>
                  </a:solidFill>
                  <a:latin typeface="Arial" pitchFamily="34" charset="0"/>
                  <a:cs typeface="Arial" pitchFamily="34" charset="0"/>
                </a:rPr>
                <a:t>Conversión de tierras para agricultura</a:t>
              </a:r>
              <a:endParaRPr lang="es-MX" sz="1200" dirty="0">
                <a:solidFill>
                  <a:schemeClr val="tx1">
                    <a:lumMod val="95000"/>
                    <a:lumOff val="5000"/>
                  </a:schemeClr>
                </a:solidFill>
                <a:latin typeface="Arial" pitchFamily="34" charset="0"/>
                <a:cs typeface="Arial" pitchFamily="34" charset="0"/>
              </a:endParaRPr>
            </a:p>
          </p:txBody>
        </p:sp>
        <p:sp>
          <p:nvSpPr>
            <p:cNvPr id="61" name="Ellipse 16"/>
            <p:cNvSpPr/>
            <p:nvPr/>
          </p:nvSpPr>
          <p:spPr>
            <a:xfrm>
              <a:off x="3411091" y="2029030"/>
              <a:ext cx="1285646" cy="12144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dirty="0">
                <a:solidFill>
                  <a:schemeClr val="tx1">
                    <a:lumMod val="95000"/>
                    <a:lumOff val="5000"/>
                  </a:schemeClr>
                </a:solidFill>
                <a:cs typeface="Arial" pitchFamily="34" charset="0"/>
              </a:endParaRPr>
            </a:p>
          </p:txBody>
        </p:sp>
        <p:sp>
          <p:nvSpPr>
            <p:cNvPr id="62" name="Rechteck 17"/>
            <p:cNvSpPr/>
            <p:nvPr/>
          </p:nvSpPr>
          <p:spPr>
            <a:xfrm>
              <a:off x="3247607" y="2431795"/>
              <a:ext cx="1571344" cy="307778"/>
            </a:xfrm>
            <a:prstGeom prst="rect">
              <a:avLst/>
            </a:prstGeom>
          </p:spPr>
          <p:txBody>
            <a:bodyPr wrap="square">
              <a:spAutoFit/>
            </a:bodyPr>
            <a:lstStyle/>
            <a:p>
              <a:pPr algn="ctr">
                <a:defRPr/>
              </a:pPr>
              <a:r>
                <a:rPr lang="es-MX" sz="1400" dirty="0" smtClean="0">
                  <a:solidFill>
                    <a:schemeClr val="tx1">
                      <a:lumMod val="95000"/>
                      <a:lumOff val="5000"/>
                    </a:schemeClr>
                  </a:solidFill>
                  <a:latin typeface="Arial" pitchFamily="34" charset="0"/>
                  <a:cs typeface="Arial" pitchFamily="34" charset="0"/>
                </a:rPr>
                <a:t>De-forestación</a:t>
              </a:r>
              <a:endParaRPr lang="es-MX" sz="1400" dirty="0">
                <a:solidFill>
                  <a:schemeClr val="tx1">
                    <a:lumMod val="95000"/>
                    <a:lumOff val="5000"/>
                  </a:schemeClr>
                </a:solidFill>
                <a:latin typeface="Arial" pitchFamily="34" charset="0"/>
                <a:cs typeface="Arial" pitchFamily="34" charset="0"/>
              </a:endParaRPr>
            </a:p>
          </p:txBody>
        </p:sp>
        <p:sp>
          <p:nvSpPr>
            <p:cNvPr id="63" name="Ellipse 18"/>
            <p:cNvSpPr/>
            <p:nvPr/>
          </p:nvSpPr>
          <p:spPr>
            <a:xfrm>
              <a:off x="2115922" y="3781635"/>
              <a:ext cx="1285646" cy="12144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dirty="0">
                <a:solidFill>
                  <a:schemeClr val="tx1">
                    <a:lumMod val="95000"/>
                    <a:lumOff val="5000"/>
                  </a:schemeClr>
                </a:solidFill>
                <a:cs typeface="Arial" pitchFamily="34" charset="0"/>
              </a:endParaRPr>
            </a:p>
          </p:txBody>
        </p:sp>
        <p:sp>
          <p:nvSpPr>
            <p:cNvPr id="64" name="Rechteck 19"/>
            <p:cNvSpPr/>
            <p:nvPr/>
          </p:nvSpPr>
          <p:spPr>
            <a:xfrm>
              <a:off x="2115922" y="4210262"/>
              <a:ext cx="1285646" cy="277000"/>
            </a:xfrm>
            <a:prstGeom prst="rect">
              <a:avLst/>
            </a:prstGeom>
          </p:spPr>
          <p:txBody>
            <a:bodyPr>
              <a:spAutoFit/>
            </a:bodyPr>
            <a:lstStyle/>
            <a:p>
              <a:pPr algn="ctr">
                <a:defRPr/>
              </a:pPr>
              <a:r>
                <a:rPr lang="es-MX" sz="1200" dirty="0" smtClean="0">
                  <a:solidFill>
                    <a:schemeClr val="tx1">
                      <a:lumMod val="95000"/>
                      <a:lumOff val="5000"/>
                    </a:schemeClr>
                  </a:solidFill>
                  <a:latin typeface="Arial" pitchFamily="34" charset="0"/>
                  <a:cs typeface="Arial" pitchFamily="34" charset="0"/>
                </a:rPr>
                <a:t>Urbanización</a:t>
              </a:r>
              <a:endParaRPr lang="es-MX" sz="1200" dirty="0">
                <a:solidFill>
                  <a:schemeClr val="tx1">
                    <a:lumMod val="95000"/>
                    <a:lumOff val="5000"/>
                  </a:schemeClr>
                </a:solidFill>
                <a:latin typeface="Arial" pitchFamily="34" charset="0"/>
                <a:cs typeface="Arial" pitchFamily="34" charset="0"/>
              </a:endParaRPr>
            </a:p>
          </p:txBody>
        </p:sp>
        <p:sp>
          <p:nvSpPr>
            <p:cNvPr id="65" name="Ellipse 20"/>
            <p:cNvSpPr/>
            <p:nvPr/>
          </p:nvSpPr>
          <p:spPr>
            <a:xfrm>
              <a:off x="3050792" y="3421271"/>
              <a:ext cx="642823" cy="64294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dirty="0">
                <a:solidFill>
                  <a:schemeClr val="tx1">
                    <a:lumMod val="95000"/>
                    <a:lumOff val="5000"/>
                  </a:schemeClr>
                </a:solidFill>
                <a:cs typeface="Arial" pitchFamily="34" charset="0"/>
              </a:endParaRPr>
            </a:p>
          </p:txBody>
        </p:sp>
        <p:sp>
          <p:nvSpPr>
            <p:cNvPr id="66" name="Rechteck 21"/>
            <p:cNvSpPr/>
            <p:nvPr/>
          </p:nvSpPr>
          <p:spPr>
            <a:xfrm>
              <a:off x="2827391" y="3438117"/>
              <a:ext cx="1089624" cy="577083"/>
            </a:xfrm>
            <a:prstGeom prst="rect">
              <a:avLst/>
            </a:prstGeom>
          </p:spPr>
          <p:txBody>
            <a:bodyPr wrap="square">
              <a:spAutoFit/>
            </a:bodyPr>
            <a:lstStyle/>
            <a:p>
              <a:pPr algn="ctr">
                <a:defRPr/>
              </a:pPr>
              <a:r>
                <a:rPr lang="es-MX" sz="1050" dirty="0" smtClean="0">
                  <a:solidFill>
                    <a:schemeClr val="tx1">
                      <a:lumMod val="95000"/>
                      <a:lumOff val="5000"/>
                    </a:schemeClr>
                  </a:solidFill>
                  <a:latin typeface="Arial" pitchFamily="34" charset="0"/>
                  <a:cs typeface="Arial" pitchFamily="34" charset="0"/>
                </a:rPr>
                <a:t>Aumento de superficies impermeables</a:t>
              </a:r>
              <a:endParaRPr lang="es-MX" sz="1050" dirty="0">
                <a:solidFill>
                  <a:schemeClr val="tx1">
                    <a:lumMod val="95000"/>
                    <a:lumOff val="5000"/>
                  </a:schemeClr>
                </a:solidFill>
                <a:latin typeface="Arial" pitchFamily="34" charset="0"/>
                <a:cs typeface="Arial" pitchFamily="34" charset="0"/>
              </a:endParaRPr>
            </a:p>
          </p:txBody>
        </p:sp>
      </p:grpSp>
      <p:sp>
        <p:nvSpPr>
          <p:cNvPr id="67" name="Ellipse 22"/>
          <p:cNvSpPr/>
          <p:nvPr/>
        </p:nvSpPr>
        <p:spPr>
          <a:xfrm>
            <a:off x="3511550" y="3949700"/>
            <a:ext cx="1285875" cy="121602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dirty="0">
              <a:solidFill>
                <a:schemeClr val="tx1"/>
              </a:solidFill>
              <a:cs typeface="Arial" pitchFamily="34" charset="0"/>
            </a:endParaRPr>
          </a:p>
        </p:txBody>
      </p:sp>
      <p:sp>
        <p:nvSpPr>
          <p:cNvPr id="68" name="Rechteck 23"/>
          <p:cNvSpPr>
            <a:spLocks noChangeArrowheads="1"/>
          </p:cNvSpPr>
          <p:nvPr/>
        </p:nvSpPr>
        <p:spPr bwMode="auto">
          <a:xfrm>
            <a:off x="3455988" y="4383088"/>
            <a:ext cx="128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MX" sz="1400" dirty="0" smtClean="0"/>
              <a:t>Agricultura</a:t>
            </a:r>
            <a:endParaRPr lang="es-MX" sz="1400" dirty="0"/>
          </a:p>
        </p:txBody>
      </p:sp>
      <p:sp>
        <p:nvSpPr>
          <p:cNvPr id="69" name="Ellipse 24"/>
          <p:cNvSpPr/>
          <p:nvPr/>
        </p:nvSpPr>
        <p:spPr>
          <a:xfrm>
            <a:off x="2432050" y="4838700"/>
            <a:ext cx="1285875" cy="121443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dirty="0">
              <a:solidFill>
                <a:schemeClr val="tx1"/>
              </a:solidFill>
              <a:cs typeface="Arial" pitchFamily="34" charset="0"/>
            </a:endParaRPr>
          </a:p>
        </p:txBody>
      </p:sp>
      <p:sp>
        <p:nvSpPr>
          <p:cNvPr id="70" name="Rechteck 25"/>
          <p:cNvSpPr>
            <a:spLocks noChangeArrowheads="1"/>
          </p:cNvSpPr>
          <p:nvPr/>
        </p:nvSpPr>
        <p:spPr bwMode="auto">
          <a:xfrm>
            <a:off x="2447925" y="5257800"/>
            <a:ext cx="128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MX" sz="1400" dirty="0" smtClean="0"/>
              <a:t>Industria</a:t>
            </a:r>
            <a:endParaRPr lang="es-MX" sz="1400" dirty="0"/>
          </a:p>
        </p:txBody>
      </p:sp>
      <p:sp>
        <p:nvSpPr>
          <p:cNvPr id="71" name="Ellipse 26"/>
          <p:cNvSpPr/>
          <p:nvPr/>
        </p:nvSpPr>
        <p:spPr>
          <a:xfrm>
            <a:off x="2862263" y="4167188"/>
            <a:ext cx="642937" cy="6429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dirty="0">
              <a:solidFill>
                <a:schemeClr val="tx1"/>
              </a:solidFill>
              <a:cs typeface="Arial" pitchFamily="34" charset="0"/>
            </a:endParaRPr>
          </a:p>
        </p:txBody>
      </p:sp>
      <p:sp>
        <p:nvSpPr>
          <p:cNvPr id="72" name="Rechteck 27"/>
          <p:cNvSpPr>
            <a:spLocks noChangeArrowheads="1"/>
          </p:cNvSpPr>
          <p:nvPr/>
        </p:nvSpPr>
        <p:spPr bwMode="auto">
          <a:xfrm>
            <a:off x="2519363" y="4310063"/>
            <a:ext cx="12858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MX" sz="1100" dirty="0" smtClean="0"/>
              <a:t>Fertilizantes</a:t>
            </a:r>
            <a:endParaRPr lang="es-MX" sz="1100" dirty="0"/>
          </a:p>
        </p:txBody>
      </p:sp>
      <p:sp>
        <p:nvSpPr>
          <p:cNvPr id="73" name="Ellipse 28"/>
          <p:cNvSpPr/>
          <p:nvPr/>
        </p:nvSpPr>
        <p:spPr>
          <a:xfrm>
            <a:off x="1639888" y="5054600"/>
            <a:ext cx="642937" cy="64293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dirty="0">
              <a:solidFill>
                <a:schemeClr val="tx1"/>
              </a:solidFill>
              <a:cs typeface="Arial" pitchFamily="34" charset="0"/>
            </a:endParaRPr>
          </a:p>
        </p:txBody>
      </p:sp>
      <p:sp>
        <p:nvSpPr>
          <p:cNvPr id="74" name="Rechteck 29"/>
          <p:cNvSpPr>
            <a:spLocks noChangeArrowheads="1"/>
          </p:cNvSpPr>
          <p:nvPr/>
        </p:nvSpPr>
        <p:spPr bwMode="auto">
          <a:xfrm>
            <a:off x="1543050" y="5197475"/>
            <a:ext cx="85725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MX" sz="1100" dirty="0" smtClean="0"/>
              <a:t>Químicos</a:t>
            </a:r>
            <a:endParaRPr lang="es-MX" sz="1100" dirty="0"/>
          </a:p>
        </p:txBody>
      </p:sp>
      <p:sp>
        <p:nvSpPr>
          <p:cNvPr id="75" name="Ellipse 30"/>
          <p:cNvSpPr/>
          <p:nvPr/>
        </p:nvSpPr>
        <p:spPr>
          <a:xfrm>
            <a:off x="1928813" y="5702300"/>
            <a:ext cx="642937" cy="64293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dirty="0">
              <a:solidFill>
                <a:schemeClr val="tx1"/>
              </a:solidFill>
              <a:cs typeface="Arial" pitchFamily="34" charset="0"/>
            </a:endParaRPr>
          </a:p>
        </p:txBody>
      </p:sp>
      <p:sp>
        <p:nvSpPr>
          <p:cNvPr id="76" name="Rechteck 31"/>
          <p:cNvSpPr>
            <a:spLocks noChangeArrowheads="1"/>
          </p:cNvSpPr>
          <p:nvPr/>
        </p:nvSpPr>
        <p:spPr bwMode="auto">
          <a:xfrm>
            <a:off x="1824037" y="5845175"/>
            <a:ext cx="8334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s-MX" sz="1100" dirty="0" smtClean="0"/>
              <a:t>Cemento</a:t>
            </a:r>
            <a:endParaRPr lang="es-MX" sz="1100" dirty="0"/>
          </a:p>
        </p:txBody>
      </p:sp>
      <p:sp>
        <p:nvSpPr>
          <p:cNvPr id="77" name="Ellipse 33"/>
          <p:cNvSpPr/>
          <p:nvPr/>
        </p:nvSpPr>
        <p:spPr>
          <a:xfrm>
            <a:off x="7000875" y="3500438"/>
            <a:ext cx="1285875" cy="12144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dirty="0">
              <a:solidFill>
                <a:schemeClr val="tx1"/>
              </a:solidFill>
              <a:cs typeface="Arial" pitchFamily="34" charset="0"/>
            </a:endParaRPr>
          </a:p>
        </p:txBody>
      </p:sp>
      <p:sp>
        <p:nvSpPr>
          <p:cNvPr id="78" name="Rechteck 34"/>
          <p:cNvSpPr>
            <a:spLocks noChangeArrowheads="1"/>
          </p:cNvSpPr>
          <p:nvPr/>
        </p:nvSpPr>
        <p:spPr bwMode="auto">
          <a:xfrm>
            <a:off x="7000875" y="3906838"/>
            <a:ext cx="128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MX" sz="1400" dirty="0" smtClean="0"/>
              <a:t>Transporte</a:t>
            </a:r>
            <a:endParaRPr lang="es-MX" sz="1400" dirty="0"/>
          </a:p>
        </p:txBody>
      </p:sp>
      <p:sp>
        <p:nvSpPr>
          <p:cNvPr id="79" name="Ellipse 35"/>
          <p:cNvSpPr/>
          <p:nvPr/>
        </p:nvSpPr>
        <p:spPr>
          <a:xfrm>
            <a:off x="8215313" y="3286125"/>
            <a:ext cx="642937" cy="64293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dirty="0">
              <a:solidFill>
                <a:schemeClr val="tx1"/>
              </a:solidFill>
              <a:cs typeface="Arial" pitchFamily="34" charset="0"/>
            </a:endParaRPr>
          </a:p>
        </p:txBody>
      </p:sp>
      <p:sp>
        <p:nvSpPr>
          <p:cNvPr id="80" name="Ellipse 36"/>
          <p:cNvSpPr/>
          <p:nvPr/>
        </p:nvSpPr>
        <p:spPr>
          <a:xfrm>
            <a:off x="8358188" y="4071938"/>
            <a:ext cx="642937" cy="6429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dirty="0">
              <a:solidFill>
                <a:schemeClr val="tx1"/>
              </a:solidFill>
              <a:cs typeface="Arial" pitchFamily="34" charset="0"/>
            </a:endParaRPr>
          </a:p>
        </p:txBody>
      </p:sp>
      <p:sp>
        <p:nvSpPr>
          <p:cNvPr id="81" name="Ellipse 37"/>
          <p:cNvSpPr/>
          <p:nvPr/>
        </p:nvSpPr>
        <p:spPr>
          <a:xfrm>
            <a:off x="7643813" y="2786063"/>
            <a:ext cx="642937" cy="6429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dirty="0">
              <a:solidFill>
                <a:schemeClr val="tx1"/>
              </a:solidFill>
              <a:cs typeface="Arial" pitchFamily="34" charset="0"/>
            </a:endParaRPr>
          </a:p>
        </p:txBody>
      </p:sp>
      <p:sp>
        <p:nvSpPr>
          <p:cNvPr id="82" name="Rechteck 38"/>
          <p:cNvSpPr>
            <a:spLocks noChangeArrowheads="1"/>
          </p:cNvSpPr>
          <p:nvPr/>
        </p:nvSpPr>
        <p:spPr bwMode="auto">
          <a:xfrm>
            <a:off x="7620000" y="2971800"/>
            <a:ext cx="7143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MX" sz="1100" dirty="0" smtClean="0"/>
              <a:t>Autos</a:t>
            </a:r>
            <a:endParaRPr lang="es-MX" sz="1100" dirty="0"/>
          </a:p>
        </p:txBody>
      </p:sp>
      <p:sp>
        <p:nvSpPr>
          <p:cNvPr id="83" name="Rechteck 39"/>
          <p:cNvSpPr>
            <a:spLocks noChangeArrowheads="1"/>
          </p:cNvSpPr>
          <p:nvPr/>
        </p:nvSpPr>
        <p:spPr bwMode="auto">
          <a:xfrm>
            <a:off x="8215313" y="3357563"/>
            <a:ext cx="7143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MX" sz="1100" dirty="0" smtClean="0"/>
              <a:t>Tráfico aéreo</a:t>
            </a:r>
            <a:endParaRPr lang="es-MX" sz="1100" dirty="0"/>
          </a:p>
        </p:txBody>
      </p:sp>
      <p:sp>
        <p:nvSpPr>
          <p:cNvPr id="84" name="Rechteck 40"/>
          <p:cNvSpPr>
            <a:spLocks noChangeArrowheads="1"/>
          </p:cNvSpPr>
          <p:nvPr/>
        </p:nvSpPr>
        <p:spPr bwMode="auto">
          <a:xfrm>
            <a:off x="8307657" y="4250261"/>
            <a:ext cx="7858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MX" sz="1100" dirty="0" smtClean="0"/>
              <a:t>Carga</a:t>
            </a:r>
            <a:endParaRPr lang="es-MX" sz="1000" dirty="0"/>
          </a:p>
        </p:txBody>
      </p:sp>
      <p:sp>
        <p:nvSpPr>
          <p:cNvPr id="85" name="Ellipse 41"/>
          <p:cNvSpPr/>
          <p:nvPr/>
        </p:nvSpPr>
        <p:spPr>
          <a:xfrm>
            <a:off x="4581525" y="4881563"/>
            <a:ext cx="1285875" cy="12144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dirty="0">
              <a:solidFill>
                <a:schemeClr val="tx1"/>
              </a:solidFill>
              <a:cs typeface="Arial" pitchFamily="34" charset="0"/>
            </a:endParaRPr>
          </a:p>
        </p:txBody>
      </p:sp>
      <p:sp>
        <p:nvSpPr>
          <p:cNvPr id="86" name="Rechteck 42"/>
          <p:cNvSpPr>
            <a:spLocks noChangeArrowheads="1"/>
          </p:cNvSpPr>
          <p:nvPr/>
        </p:nvSpPr>
        <p:spPr bwMode="auto">
          <a:xfrm>
            <a:off x="4581525" y="5238750"/>
            <a:ext cx="12858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MX" sz="1400" dirty="0" smtClean="0"/>
              <a:t>Producción de energía</a:t>
            </a:r>
            <a:endParaRPr lang="es-MX" sz="1400" dirty="0"/>
          </a:p>
        </p:txBody>
      </p:sp>
      <p:sp>
        <p:nvSpPr>
          <p:cNvPr id="87" name="Ellipse 43"/>
          <p:cNvSpPr/>
          <p:nvPr/>
        </p:nvSpPr>
        <p:spPr>
          <a:xfrm>
            <a:off x="3887788" y="5265738"/>
            <a:ext cx="642937" cy="6429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dirty="0">
              <a:solidFill>
                <a:schemeClr val="tx1"/>
              </a:solidFill>
              <a:cs typeface="Arial" pitchFamily="34" charset="0"/>
            </a:endParaRPr>
          </a:p>
        </p:txBody>
      </p:sp>
      <p:sp>
        <p:nvSpPr>
          <p:cNvPr id="88" name="Rechteck 44"/>
          <p:cNvSpPr>
            <a:spLocks noChangeArrowheads="1"/>
          </p:cNvSpPr>
          <p:nvPr/>
        </p:nvSpPr>
        <p:spPr bwMode="auto">
          <a:xfrm>
            <a:off x="3878263" y="5280025"/>
            <a:ext cx="714375"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MX" sz="1100" dirty="0" smtClean="0"/>
              <a:t>Plantas de energía</a:t>
            </a:r>
            <a:endParaRPr lang="es-MX" sz="1100" dirty="0"/>
          </a:p>
        </p:txBody>
      </p:sp>
      <p:sp>
        <p:nvSpPr>
          <p:cNvPr id="89" name="Ellipse 45"/>
          <p:cNvSpPr/>
          <p:nvPr/>
        </p:nvSpPr>
        <p:spPr>
          <a:xfrm>
            <a:off x="3538538" y="6062663"/>
            <a:ext cx="642937" cy="6429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dirty="0">
              <a:solidFill>
                <a:schemeClr val="tx1"/>
              </a:solidFill>
              <a:cs typeface="Arial" pitchFamily="34" charset="0"/>
            </a:endParaRPr>
          </a:p>
        </p:txBody>
      </p:sp>
      <p:sp>
        <p:nvSpPr>
          <p:cNvPr id="90" name="Rechteck 46"/>
          <p:cNvSpPr>
            <a:spLocks noChangeArrowheads="1"/>
          </p:cNvSpPr>
          <p:nvPr/>
        </p:nvSpPr>
        <p:spPr bwMode="auto">
          <a:xfrm>
            <a:off x="3497594" y="6174758"/>
            <a:ext cx="7143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MX" sz="1100" dirty="0" smtClean="0"/>
              <a:t>Calentadores</a:t>
            </a:r>
            <a:endParaRPr lang="es-MX" sz="1100" dirty="0"/>
          </a:p>
        </p:txBody>
      </p:sp>
      <p:sp>
        <p:nvSpPr>
          <p:cNvPr id="91" name="Ellipse 47"/>
          <p:cNvSpPr/>
          <p:nvPr/>
        </p:nvSpPr>
        <p:spPr>
          <a:xfrm>
            <a:off x="4319588" y="5984875"/>
            <a:ext cx="785812" cy="71437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dirty="0">
              <a:solidFill>
                <a:schemeClr val="tx1"/>
              </a:solidFill>
              <a:cs typeface="Arial" pitchFamily="34" charset="0"/>
            </a:endParaRPr>
          </a:p>
        </p:txBody>
      </p:sp>
      <p:sp>
        <p:nvSpPr>
          <p:cNvPr id="92" name="Rechteck 48"/>
          <p:cNvSpPr>
            <a:spLocks noChangeArrowheads="1"/>
          </p:cNvSpPr>
          <p:nvPr/>
        </p:nvSpPr>
        <p:spPr bwMode="auto">
          <a:xfrm>
            <a:off x="4319588" y="6172200"/>
            <a:ext cx="7858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s-MX" sz="1100" dirty="0" smtClean="0"/>
              <a:t>Electricidad</a:t>
            </a:r>
            <a:endParaRPr lang="es-MX" sz="1100" dirty="0"/>
          </a:p>
        </p:txBody>
      </p:sp>
      <p:sp>
        <p:nvSpPr>
          <p:cNvPr id="93" name="Ellipse 49"/>
          <p:cNvSpPr/>
          <p:nvPr/>
        </p:nvSpPr>
        <p:spPr>
          <a:xfrm>
            <a:off x="7286625" y="5857875"/>
            <a:ext cx="642938" cy="64293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dirty="0">
              <a:solidFill>
                <a:schemeClr val="tx1"/>
              </a:solidFill>
              <a:cs typeface="Arial" pitchFamily="34" charset="0"/>
            </a:endParaRPr>
          </a:p>
        </p:txBody>
      </p:sp>
      <p:sp>
        <p:nvSpPr>
          <p:cNvPr id="94" name="Rechteck 50"/>
          <p:cNvSpPr>
            <a:spLocks noChangeArrowheads="1"/>
          </p:cNvSpPr>
          <p:nvPr/>
        </p:nvSpPr>
        <p:spPr bwMode="auto">
          <a:xfrm>
            <a:off x="7215188" y="6000750"/>
            <a:ext cx="8719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s-MX" sz="1000" dirty="0" smtClean="0"/>
              <a:t>Emisiones fugitivas</a:t>
            </a:r>
            <a:endParaRPr lang="es-MX" sz="1000" dirty="0"/>
          </a:p>
        </p:txBody>
      </p:sp>
      <p:sp>
        <p:nvSpPr>
          <p:cNvPr id="95" name="Textfeld 53"/>
          <p:cNvSpPr txBox="1">
            <a:spLocks noChangeArrowheads="1"/>
          </p:cNvSpPr>
          <p:nvPr/>
        </p:nvSpPr>
        <p:spPr bwMode="auto">
          <a:xfrm>
            <a:off x="0" y="6642100"/>
            <a:ext cx="27289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s-MX" sz="800" dirty="0" err="1" smtClean="0"/>
              <a:t>Souce</a:t>
            </a:r>
            <a:r>
              <a:rPr lang="es-MX" sz="800" dirty="0" smtClean="0"/>
              <a:t> | </a:t>
            </a:r>
            <a:r>
              <a:rPr lang="es-MX" sz="800" dirty="0" err="1" smtClean="0"/>
              <a:t>Climate</a:t>
            </a:r>
            <a:r>
              <a:rPr lang="es-MX" sz="800" dirty="0" smtClean="0"/>
              <a:t> in </a:t>
            </a:r>
            <a:r>
              <a:rPr lang="es-MX" sz="800" dirty="0" err="1" smtClean="0"/>
              <a:t>Peril</a:t>
            </a:r>
            <a:r>
              <a:rPr lang="es-MX" sz="800" dirty="0" smtClean="0"/>
              <a:t>; IPCC</a:t>
            </a:r>
            <a:endParaRPr lang="es-MX" sz="800" dirty="0"/>
          </a:p>
        </p:txBody>
      </p:sp>
      <p:sp>
        <p:nvSpPr>
          <p:cNvPr id="96" name="Ellipse 54"/>
          <p:cNvSpPr/>
          <p:nvPr/>
        </p:nvSpPr>
        <p:spPr>
          <a:xfrm>
            <a:off x="1130300" y="6008688"/>
            <a:ext cx="642938" cy="6429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400" dirty="0">
              <a:solidFill>
                <a:schemeClr val="tx1"/>
              </a:solidFill>
              <a:cs typeface="Arial" pitchFamily="34" charset="0"/>
            </a:endParaRPr>
          </a:p>
        </p:txBody>
      </p:sp>
      <p:sp>
        <p:nvSpPr>
          <p:cNvPr id="97" name="Rechteck 55"/>
          <p:cNvSpPr>
            <a:spLocks noChangeArrowheads="1"/>
          </p:cNvSpPr>
          <p:nvPr/>
        </p:nvSpPr>
        <p:spPr bwMode="auto">
          <a:xfrm>
            <a:off x="971550" y="6180138"/>
            <a:ext cx="95726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s-MX" sz="1100" dirty="0" smtClean="0"/>
              <a:t>Residuos</a:t>
            </a:r>
            <a:endParaRPr lang="es-MX" sz="1100" dirty="0"/>
          </a:p>
        </p:txBody>
      </p:sp>
      <p:sp>
        <p:nvSpPr>
          <p:cNvPr id="98" name="Textfeld 57"/>
          <p:cNvSpPr txBox="1">
            <a:spLocks noChangeArrowheads="1"/>
          </p:cNvSpPr>
          <p:nvPr/>
        </p:nvSpPr>
        <p:spPr bwMode="auto">
          <a:xfrm>
            <a:off x="8320088" y="758825"/>
            <a:ext cx="82105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s-MX" sz="1400" dirty="0" smtClean="0">
                <a:solidFill>
                  <a:srgbClr val="C80F0F"/>
                </a:solidFill>
              </a:rPr>
              <a:t>Causas</a:t>
            </a:r>
            <a:endParaRPr lang="es-MX" sz="1400" dirty="0">
              <a:solidFill>
                <a:srgbClr val="C80F0F"/>
              </a:solidFill>
            </a:endParaRPr>
          </a:p>
        </p:txBody>
      </p:sp>
      <p:cxnSp>
        <p:nvCxnSpPr>
          <p:cNvPr id="99" name="Gerade Verbindung 58"/>
          <p:cNvCxnSpPr/>
          <p:nvPr/>
        </p:nvCxnSpPr>
        <p:spPr>
          <a:xfrm flipV="1">
            <a:off x="7696200" y="1065213"/>
            <a:ext cx="1447800" cy="158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00" name="Titel 1"/>
          <p:cNvSpPr txBox="1">
            <a:spLocks/>
          </p:cNvSpPr>
          <p:nvPr/>
        </p:nvSpPr>
        <p:spPr>
          <a:xfrm>
            <a:off x="285750" y="714375"/>
            <a:ext cx="8382000" cy="571500"/>
          </a:xfrm>
          <a:prstGeom prst="rect">
            <a:avLst/>
          </a:prstGeom>
        </p:spPr>
        <p:txBody>
          <a:bodyPr>
            <a:normAutofit/>
          </a:bodyPr>
          <a:lstStyle/>
          <a:p>
            <a:pPr>
              <a:defRPr/>
            </a:pPr>
            <a:r>
              <a:rPr lang="es-MX" sz="2400" dirty="0" smtClean="0">
                <a:solidFill>
                  <a:srgbClr val="669900"/>
                </a:solidFill>
                <a:latin typeface="+mj-lt"/>
                <a:ea typeface="+mj-ea"/>
                <a:cs typeface="+mj-cs"/>
              </a:rPr>
              <a:t>Actividades Humanas</a:t>
            </a:r>
            <a:endParaRPr lang="es-MX" sz="2400" dirty="0">
              <a:solidFill>
                <a:srgbClr val="669900"/>
              </a:solidFill>
              <a:latin typeface="+mj-lt"/>
              <a:ea typeface="+mj-ea"/>
              <a:cs typeface="+mj-cs"/>
            </a:endParaRPr>
          </a:p>
        </p:txBody>
      </p:sp>
      <p:sp>
        <p:nvSpPr>
          <p:cNvPr id="102" name="Textfeld 62"/>
          <p:cNvSpPr txBox="1">
            <a:spLocks noChangeArrowheads="1"/>
          </p:cNvSpPr>
          <p:nvPr/>
        </p:nvSpPr>
        <p:spPr bwMode="auto">
          <a:xfrm>
            <a:off x="76200" y="1143000"/>
            <a:ext cx="9858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s-MX" sz="1200" dirty="0" smtClean="0">
                <a:solidFill>
                  <a:srgbClr val="C80F0F"/>
                </a:solidFill>
              </a:rPr>
              <a:t>Fuentes de emisiones de GEI</a:t>
            </a:r>
            <a:endParaRPr lang="es-MX" sz="1200" dirty="0">
              <a:solidFill>
                <a:srgbClr val="C80F0F"/>
              </a:solidFill>
            </a:endParaRPr>
          </a:p>
        </p:txBody>
      </p:sp>
      <p:sp>
        <p:nvSpPr>
          <p:cNvPr id="103" name="1 CuadroTexto"/>
          <p:cNvSpPr txBox="1"/>
          <p:nvPr/>
        </p:nvSpPr>
        <p:spPr>
          <a:xfrm>
            <a:off x="857690" y="1205843"/>
            <a:ext cx="896992" cy="400110"/>
          </a:xfrm>
          <a:prstGeom prst="rect">
            <a:avLst/>
          </a:prstGeom>
          <a:solidFill>
            <a:schemeClr val="bg1"/>
          </a:solidFill>
          <a:ln>
            <a:solidFill>
              <a:schemeClr val="bg1"/>
            </a:solidFill>
          </a:ln>
        </p:spPr>
        <p:txBody>
          <a:bodyPr wrap="square" rtlCol="0">
            <a:spAutoFit/>
          </a:bodyPr>
          <a:lstStyle/>
          <a:p>
            <a:pPr algn="r"/>
            <a:r>
              <a:rPr lang="es-MX" sz="1000" dirty="0" smtClean="0">
                <a:solidFill>
                  <a:schemeClr val="tx2"/>
                </a:solidFill>
              </a:rPr>
              <a:t>Procesos Industriales</a:t>
            </a:r>
          </a:p>
        </p:txBody>
      </p:sp>
      <p:sp>
        <p:nvSpPr>
          <p:cNvPr id="104" name="50 CuadroTexto"/>
          <p:cNvSpPr txBox="1"/>
          <p:nvPr/>
        </p:nvSpPr>
        <p:spPr>
          <a:xfrm>
            <a:off x="2955543" y="1483932"/>
            <a:ext cx="1411343" cy="246221"/>
          </a:xfrm>
          <a:prstGeom prst="rect">
            <a:avLst/>
          </a:prstGeom>
          <a:solidFill>
            <a:schemeClr val="bg1"/>
          </a:solidFill>
          <a:ln>
            <a:solidFill>
              <a:schemeClr val="bg1"/>
            </a:solidFill>
          </a:ln>
        </p:spPr>
        <p:txBody>
          <a:bodyPr wrap="square" rtlCol="0">
            <a:spAutoFit/>
          </a:bodyPr>
          <a:lstStyle/>
          <a:p>
            <a:pPr algn="r"/>
            <a:r>
              <a:rPr lang="es-MX" sz="1000" dirty="0" smtClean="0">
                <a:solidFill>
                  <a:schemeClr val="tx2"/>
                </a:solidFill>
              </a:rPr>
              <a:t>Centrales eléctricas</a:t>
            </a:r>
          </a:p>
        </p:txBody>
      </p:sp>
      <p:sp>
        <p:nvSpPr>
          <p:cNvPr id="105" name="51 CuadroTexto"/>
          <p:cNvSpPr txBox="1"/>
          <p:nvPr/>
        </p:nvSpPr>
        <p:spPr>
          <a:xfrm>
            <a:off x="3469767" y="2026560"/>
            <a:ext cx="1042987" cy="553998"/>
          </a:xfrm>
          <a:prstGeom prst="rect">
            <a:avLst/>
          </a:prstGeom>
          <a:solidFill>
            <a:schemeClr val="bg1"/>
          </a:solidFill>
          <a:ln>
            <a:solidFill>
              <a:schemeClr val="bg1"/>
            </a:solidFill>
          </a:ln>
        </p:spPr>
        <p:txBody>
          <a:bodyPr wrap="square" rtlCol="0">
            <a:spAutoFit/>
          </a:bodyPr>
          <a:lstStyle/>
          <a:p>
            <a:r>
              <a:rPr lang="es-MX" sz="1000" dirty="0" smtClean="0">
                <a:solidFill>
                  <a:schemeClr val="tx2"/>
                </a:solidFill>
              </a:rPr>
              <a:t>Disposición y manejo de residuos</a:t>
            </a:r>
          </a:p>
        </p:txBody>
      </p:sp>
      <p:sp>
        <p:nvSpPr>
          <p:cNvPr id="106" name="52 CuadroTexto"/>
          <p:cNvSpPr txBox="1"/>
          <p:nvPr/>
        </p:nvSpPr>
        <p:spPr>
          <a:xfrm>
            <a:off x="3661213" y="2764135"/>
            <a:ext cx="969851" cy="707886"/>
          </a:xfrm>
          <a:prstGeom prst="rect">
            <a:avLst/>
          </a:prstGeom>
          <a:solidFill>
            <a:schemeClr val="bg1"/>
          </a:solidFill>
          <a:ln>
            <a:solidFill>
              <a:schemeClr val="bg1"/>
            </a:solidFill>
          </a:ln>
        </p:spPr>
        <p:txBody>
          <a:bodyPr wrap="square" rtlCol="0">
            <a:spAutoFit/>
          </a:bodyPr>
          <a:lstStyle/>
          <a:p>
            <a:r>
              <a:rPr lang="es-MX" sz="1000" dirty="0" smtClean="0">
                <a:solidFill>
                  <a:schemeClr val="tx2"/>
                </a:solidFill>
              </a:rPr>
              <a:t>Uso de suelo y quema de biomasa</a:t>
            </a:r>
          </a:p>
        </p:txBody>
      </p:sp>
      <p:sp>
        <p:nvSpPr>
          <p:cNvPr id="108" name="55 CuadroTexto"/>
          <p:cNvSpPr txBox="1"/>
          <p:nvPr/>
        </p:nvSpPr>
        <p:spPr>
          <a:xfrm>
            <a:off x="83537" y="3361483"/>
            <a:ext cx="1597295" cy="783193"/>
          </a:xfrm>
          <a:prstGeom prst="roundRect">
            <a:avLst/>
          </a:prstGeom>
          <a:solidFill>
            <a:schemeClr val="bg1"/>
          </a:solidFill>
          <a:ln>
            <a:solidFill>
              <a:schemeClr val="bg1"/>
            </a:solidFill>
          </a:ln>
        </p:spPr>
        <p:txBody>
          <a:bodyPr wrap="square" rtlCol="0">
            <a:spAutoFit/>
          </a:bodyPr>
          <a:lstStyle/>
          <a:p>
            <a:r>
              <a:rPr lang="es-MX" sz="1000" dirty="0" smtClean="0">
                <a:solidFill>
                  <a:schemeClr val="tx2"/>
                </a:solidFill>
              </a:rPr>
              <a:t>Recuperación, procesamiento y distribución de combustible</a:t>
            </a:r>
          </a:p>
        </p:txBody>
      </p:sp>
      <p:sp>
        <p:nvSpPr>
          <p:cNvPr id="109" name="57 CuadroTexto"/>
          <p:cNvSpPr txBox="1"/>
          <p:nvPr/>
        </p:nvSpPr>
        <p:spPr>
          <a:xfrm>
            <a:off x="76199" y="2841167"/>
            <a:ext cx="813347" cy="400110"/>
          </a:xfrm>
          <a:prstGeom prst="rect">
            <a:avLst/>
          </a:prstGeom>
          <a:solidFill>
            <a:schemeClr val="bg1"/>
          </a:solidFill>
          <a:ln>
            <a:solidFill>
              <a:schemeClr val="bg1"/>
            </a:solidFill>
          </a:ln>
        </p:spPr>
        <p:txBody>
          <a:bodyPr wrap="square" rtlCol="0">
            <a:spAutoFit/>
          </a:bodyPr>
          <a:lstStyle/>
          <a:p>
            <a:pPr algn="r"/>
            <a:r>
              <a:rPr lang="es-MX" sz="1000" dirty="0" smtClean="0">
                <a:solidFill>
                  <a:schemeClr val="tx2"/>
                </a:solidFill>
              </a:rPr>
              <a:t>Derivados agrícolas</a:t>
            </a:r>
          </a:p>
        </p:txBody>
      </p:sp>
      <p:sp>
        <p:nvSpPr>
          <p:cNvPr id="110" name="60 CuadroTexto"/>
          <p:cNvSpPr txBox="1"/>
          <p:nvPr/>
        </p:nvSpPr>
        <p:spPr>
          <a:xfrm>
            <a:off x="76200" y="1974389"/>
            <a:ext cx="1140223" cy="400110"/>
          </a:xfrm>
          <a:prstGeom prst="rect">
            <a:avLst/>
          </a:prstGeom>
          <a:solidFill>
            <a:schemeClr val="bg1"/>
          </a:solidFill>
          <a:ln>
            <a:solidFill>
              <a:schemeClr val="bg1"/>
            </a:solidFill>
          </a:ln>
        </p:spPr>
        <p:txBody>
          <a:bodyPr wrap="square" rtlCol="0">
            <a:spAutoFit/>
          </a:bodyPr>
          <a:lstStyle/>
          <a:p>
            <a:pPr algn="r"/>
            <a:r>
              <a:rPr lang="es-MX" sz="1000" dirty="0" smtClean="0">
                <a:solidFill>
                  <a:schemeClr val="tx2"/>
                </a:solidFill>
              </a:rPr>
              <a:t>Combustibles de transporte</a:t>
            </a:r>
          </a:p>
        </p:txBody>
      </p:sp>
      <p:sp>
        <p:nvSpPr>
          <p:cNvPr id="111" name="61 CuadroTexto"/>
          <p:cNvSpPr txBox="1"/>
          <p:nvPr/>
        </p:nvSpPr>
        <p:spPr>
          <a:xfrm>
            <a:off x="256135" y="2380374"/>
            <a:ext cx="896992" cy="261610"/>
          </a:xfrm>
          <a:prstGeom prst="rect">
            <a:avLst/>
          </a:prstGeom>
          <a:solidFill>
            <a:schemeClr val="bg1"/>
          </a:solidFill>
          <a:ln>
            <a:solidFill>
              <a:schemeClr val="bg1"/>
            </a:solidFill>
          </a:ln>
        </p:spPr>
        <p:txBody>
          <a:bodyPr wrap="square" rtlCol="0">
            <a:spAutoFit/>
          </a:bodyPr>
          <a:lstStyle/>
          <a:p>
            <a:pPr algn="r"/>
            <a:r>
              <a:rPr lang="es-MX" sz="1100" dirty="0" smtClean="0">
                <a:solidFill>
                  <a:schemeClr val="tx2"/>
                </a:solidFill>
              </a:rPr>
              <a:t>14%</a:t>
            </a:r>
          </a:p>
        </p:txBody>
      </p:sp>
      <p:sp>
        <p:nvSpPr>
          <p:cNvPr id="3" name="Rechteck 2"/>
          <p:cNvSpPr/>
          <p:nvPr/>
        </p:nvSpPr>
        <p:spPr bwMode="auto">
          <a:xfrm>
            <a:off x="1639888" y="3906838"/>
            <a:ext cx="2991176" cy="260350"/>
          </a:xfrm>
          <a:prstGeom prst="rect">
            <a:avLst/>
          </a:prstGeom>
          <a:solidFill>
            <a:schemeClr val="bg1"/>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err="1" smtClean="0">
              <a:ln>
                <a:noFill/>
              </a:ln>
              <a:solidFill>
                <a:schemeClr val="tx2"/>
              </a:solidFill>
              <a:effectLst/>
              <a:latin typeface="Arial" charset="0"/>
            </a:endParaRPr>
          </a:p>
        </p:txBody>
      </p:sp>
      <p:sp>
        <p:nvSpPr>
          <p:cNvPr id="107" name="53 CuadroTexto"/>
          <p:cNvSpPr txBox="1"/>
          <p:nvPr/>
        </p:nvSpPr>
        <p:spPr>
          <a:xfrm>
            <a:off x="3107450" y="3444347"/>
            <a:ext cx="1540750" cy="553998"/>
          </a:xfrm>
          <a:prstGeom prst="rect">
            <a:avLst/>
          </a:prstGeom>
          <a:solidFill>
            <a:schemeClr val="bg1"/>
          </a:solidFill>
          <a:ln>
            <a:solidFill>
              <a:schemeClr val="bg1"/>
            </a:solidFill>
          </a:ln>
        </p:spPr>
        <p:txBody>
          <a:bodyPr wrap="square" rtlCol="0">
            <a:spAutoFit/>
          </a:bodyPr>
          <a:lstStyle/>
          <a:p>
            <a:r>
              <a:rPr lang="es-MX" sz="1000" dirty="0" smtClean="0">
                <a:solidFill>
                  <a:schemeClr val="tx2"/>
                </a:solidFill>
              </a:rPr>
              <a:t>Residencial, comercial y otras fuentes</a:t>
            </a:r>
          </a:p>
        </p:txBody>
      </p:sp>
      <p:sp>
        <p:nvSpPr>
          <p:cNvPr id="2" name="Rechteck 1"/>
          <p:cNvSpPr/>
          <p:nvPr/>
        </p:nvSpPr>
        <p:spPr bwMode="auto">
          <a:xfrm>
            <a:off x="76199" y="1190625"/>
            <a:ext cx="4576124" cy="2976563"/>
          </a:xfrm>
          <a:prstGeom prst="rect">
            <a:avLst/>
          </a:prstGeom>
          <a:noFill/>
          <a:ln w="9525" cap="flat" cmpd="sng" algn="ctr">
            <a:solidFill>
              <a:schemeClr val="tx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err="1" smtClean="0">
              <a:ln>
                <a:noFill/>
              </a:ln>
              <a:solidFill>
                <a:schemeClr val="tx2"/>
              </a:solidFill>
              <a:effectLst/>
              <a:latin typeface="Arial" charset="0"/>
            </a:endParaRPr>
          </a:p>
        </p:txBody>
      </p:sp>
    </p:spTree>
    <p:extLst>
      <p:ext uri="{BB962C8B-B14F-4D97-AF65-F5344CB8AC3E}">
        <p14:creationId xmlns:p14="http://schemas.microsoft.com/office/powerpoint/2010/main" val="158084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down)">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1030288" y="1166188"/>
            <a:ext cx="6961187" cy="690562"/>
          </a:xfrm>
        </p:spPr>
        <p:txBody>
          <a:bodyPr/>
          <a:lstStyle/>
          <a:p>
            <a:pPr algn="ctr" eaLnBrk="1" hangingPunct="1">
              <a:defRPr/>
            </a:pPr>
            <a:r>
              <a:rPr lang="es-MX" b="1" kern="1200" dirty="0" smtClean="0">
                <a:solidFill>
                  <a:srgbClr val="669900"/>
                </a:solidFill>
              </a:rPr>
              <a:t>Adaptación</a:t>
            </a:r>
            <a:endParaRPr lang="es-MX" b="1" kern="1200" dirty="0">
              <a:solidFill>
                <a:srgbClr val="669900"/>
              </a:solidFill>
            </a:endParaRPr>
          </a:p>
        </p:txBody>
      </p:sp>
      <p:sp>
        <p:nvSpPr>
          <p:cNvPr id="57348" name="Text Box 2"/>
          <p:cNvSpPr txBox="1">
            <a:spLocks noChangeArrowheads="1"/>
          </p:cNvSpPr>
          <p:nvPr/>
        </p:nvSpPr>
        <p:spPr bwMode="auto">
          <a:xfrm>
            <a:off x="2463800" y="4303713"/>
            <a:ext cx="1828800" cy="923330"/>
          </a:xfrm>
          <a:prstGeom prst="rect">
            <a:avLst/>
          </a:prstGeom>
          <a:solidFill>
            <a:srgbClr val="FFC000"/>
          </a:solidFill>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eaLnBrk="0" hangingPunct="0">
              <a:spcBef>
                <a:spcPct val="50000"/>
              </a:spcBef>
              <a:defRPr/>
            </a:pPr>
            <a:r>
              <a:rPr lang="es-MX" sz="1800" b="0" dirty="0" smtClean="0">
                <a:solidFill>
                  <a:schemeClr val="tx1"/>
                </a:solidFill>
              </a:rPr>
              <a:t>Emisiones de gases de efecto invernadero</a:t>
            </a:r>
            <a:endParaRPr lang="es-MX" sz="2400" b="0" dirty="0">
              <a:solidFill>
                <a:schemeClr val="tx1"/>
              </a:solidFill>
              <a:latin typeface="Times" pitchFamily="18" charset="0"/>
            </a:endParaRPr>
          </a:p>
        </p:txBody>
      </p:sp>
      <p:sp>
        <p:nvSpPr>
          <p:cNvPr id="57349" name="Text Box 3"/>
          <p:cNvSpPr txBox="1">
            <a:spLocks noChangeArrowheads="1"/>
          </p:cNvSpPr>
          <p:nvPr/>
        </p:nvSpPr>
        <p:spPr bwMode="auto">
          <a:xfrm>
            <a:off x="4978400" y="4303713"/>
            <a:ext cx="1828800" cy="92333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eaLnBrk="0" hangingPunct="0">
              <a:spcBef>
                <a:spcPct val="50000"/>
              </a:spcBef>
              <a:defRPr/>
            </a:pPr>
            <a:r>
              <a:rPr lang="es-MX" sz="1800" b="0" dirty="0" smtClean="0">
                <a:solidFill>
                  <a:schemeClr val="tx1"/>
                </a:solidFill>
              </a:rPr>
              <a:t>Impactos del cambio climático</a:t>
            </a:r>
            <a:endParaRPr lang="es-MX" sz="2400" b="0" dirty="0">
              <a:solidFill>
                <a:schemeClr val="tx1"/>
              </a:solidFill>
              <a:latin typeface="Times" pitchFamily="18" charset="0"/>
            </a:endParaRPr>
          </a:p>
        </p:txBody>
      </p:sp>
      <p:sp>
        <p:nvSpPr>
          <p:cNvPr id="57350" name="Text Box 4"/>
          <p:cNvSpPr txBox="1">
            <a:spLocks noChangeArrowheads="1"/>
          </p:cNvSpPr>
          <p:nvPr/>
        </p:nvSpPr>
        <p:spPr bwMode="auto">
          <a:xfrm>
            <a:off x="1660016" y="2855913"/>
            <a:ext cx="6019800" cy="923330"/>
          </a:xfrm>
          <a:prstGeom prst="rect">
            <a:avLst/>
          </a:prstGeom>
          <a:solidFill>
            <a:srgbClr val="81C076"/>
          </a:solidFill>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algn="ctr" eaLnBrk="0" hangingPunct="0">
              <a:defRPr/>
            </a:pPr>
            <a:r>
              <a:rPr lang="es-MX" sz="1800" dirty="0" smtClean="0">
                <a:solidFill>
                  <a:schemeClr val="tx1"/>
                </a:solidFill>
              </a:rPr>
              <a:t>Cambio climático global</a:t>
            </a:r>
            <a:r>
              <a:rPr lang="es-MX" sz="1800" b="0" dirty="0" smtClean="0">
                <a:solidFill>
                  <a:schemeClr val="tx1"/>
                </a:solidFill>
              </a:rPr>
              <a:t>: cambio en la temperatura promedio global, cambios en la temperatura, precipitación circulación, etc. a nivel regional </a:t>
            </a:r>
            <a:endParaRPr lang="es-MX" sz="2400" b="0" dirty="0">
              <a:solidFill>
                <a:schemeClr val="tx1"/>
              </a:solidFill>
              <a:latin typeface="Times" pitchFamily="18" charset="0"/>
            </a:endParaRPr>
          </a:p>
        </p:txBody>
      </p:sp>
      <p:sp>
        <p:nvSpPr>
          <p:cNvPr id="34828" name="Line 5"/>
          <p:cNvSpPr>
            <a:spLocks noChangeShapeType="1"/>
          </p:cNvSpPr>
          <p:nvPr/>
        </p:nvSpPr>
        <p:spPr bwMode="auto">
          <a:xfrm flipV="1">
            <a:off x="3302000" y="3770313"/>
            <a:ext cx="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dirty="0"/>
          </a:p>
        </p:txBody>
      </p:sp>
      <p:sp>
        <p:nvSpPr>
          <p:cNvPr id="34829" name="Line 6"/>
          <p:cNvSpPr>
            <a:spLocks noChangeShapeType="1"/>
          </p:cNvSpPr>
          <p:nvPr/>
        </p:nvSpPr>
        <p:spPr bwMode="auto">
          <a:xfrm>
            <a:off x="5892800" y="3770313"/>
            <a:ext cx="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s-MX" dirty="0"/>
          </a:p>
        </p:txBody>
      </p:sp>
      <p:grpSp>
        <p:nvGrpSpPr>
          <p:cNvPr id="2" name="Group 7"/>
          <p:cNvGrpSpPr>
            <a:grpSpLocks/>
          </p:cNvGrpSpPr>
          <p:nvPr/>
        </p:nvGrpSpPr>
        <p:grpSpPr bwMode="auto">
          <a:xfrm>
            <a:off x="377825" y="4075117"/>
            <a:ext cx="2057400" cy="1570039"/>
            <a:chOff x="98" y="2652"/>
            <a:chExt cx="1296" cy="989"/>
          </a:xfrm>
        </p:grpSpPr>
        <p:sp>
          <p:nvSpPr>
            <p:cNvPr id="57358" name="Text Box 8"/>
            <p:cNvSpPr txBox="1">
              <a:spLocks noChangeArrowheads="1"/>
            </p:cNvSpPr>
            <p:nvPr/>
          </p:nvSpPr>
          <p:spPr bwMode="auto">
            <a:xfrm>
              <a:off x="98" y="2652"/>
              <a:ext cx="922" cy="989"/>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eaLnBrk="0" hangingPunct="0">
                <a:defRPr/>
              </a:pPr>
              <a:r>
                <a:rPr lang="es-MX" sz="1600" dirty="0" smtClean="0">
                  <a:solidFill>
                    <a:schemeClr val="tx1"/>
                  </a:solidFill>
                </a:rPr>
                <a:t>Mitigación</a:t>
              </a:r>
              <a:r>
                <a:rPr lang="es-MX" sz="1600" b="0" dirty="0" smtClean="0">
                  <a:solidFill>
                    <a:schemeClr val="tx1"/>
                  </a:solidFill>
                </a:rPr>
                <a:t>: reducción de emisiones, reducir la magnitud del CC</a:t>
              </a:r>
              <a:endParaRPr lang="es-MX" sz="2000" b="0" dirty="0">
                <a:solidFill>
                  <a:schemeClr val="tx1"/>
                </a:solidFill>
                <a:latin typeface="Times" pitchFamily="18" charset="0"/>
              </a:endParaRPr>
            </a:p>
          </p:txBody>
        </p:sp>
        <p:sp>
          <p:nvSpPr>
            <p:cNvPr id="34842" name="Line 9"/>
            <p:cNvSpPr>
              <a:spLocks noChangeShapeType="1"/>
            </p:cNvSpPr>
            <p:nvPr/>
          </p:nvSpPr>
          <p:spPr bwMode="auto">
            <a:xfrm>
              <a:off x="1008" y="2988"/>
              <a:ext cx="386" cy="0"/>
            </a:xfrm>
            <a:prstGeom prst="line">
              <a:avLst/>
            </a:prstGeom>
            <a:ln>
              <a:headEnd/>
              <a:tailEnd type="triangle" w="med" len="med"/>
            </a:ln>
            <a:extLst/>
          </p:spPr>
          <p:style>
            <a:lnRef idx="2">
              <a:schemeClr val="accent6">
                <a:shade val="50000"/>
              </a:schemeClr>
            </a:lnRef>
            <a:fillRef idx="1">
              <a:schemeClr val="accent6"/>
            </a:fillRef>
            <a:effectRef idx="0">
              <a:schemeClr val="accent6"/>
            </a:effectRef>
            <a:fontRef idx="minor">
              <a:schemeClr val="lt1"/>
            </a:fontRef>
          </p:style>
          <p:txBody>
            <a:bodyPr wrap="none" anchor="ctr"/>
            <a:lstStyle/>
            <a:p>
              <a:endParaRPr lang="es-MX" sz="2000" dirty="0"/>
            </a:p>
          </p:txBody>
        </p:sp>
      </p:grpSp>
      <p:grpSp>
        <p:nvGrpSpPr>
          <p:cNvPr id="3" name="Group 10"/>
          <p:cNvGrpSpPr>
            <a:grpSpLocks/>
          </p:cNvGrpSpPr>
          <p:nvPr/>
        </p:nvGrpSpPr>
        <p:grpSpPr bwMode="auto">
          <a:xfrm>
            <a:off x="6807200" y="4037016"/>
            <a:ext cx="2084388" cy="1816101"/>
            <a:chOff x="4176" y="2628"/>
            <a:chExt cx="1313" cy="1144"/>
          </a:xfrm>
        </p:grpSpPr>
        <p:sp>
          <p:nvSpPr>
            <p:cNvPr id="57356" name="Text Box 11"/>
            <p:cNvSpPr txBox="1">
              <a:spLocks noChangeArrowheads="1"/>
            </p:cNvSpPr>
            <p:nvPr/>
          </p:nvSpPr>
          <p:spPr bwMode="auto">
            <a:xfrm>
              <a:off x="4567" y="2628"/>
              <a:ext cx="922" cy="1144"/>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eaLnBrk="0" hangingPunct="0">
                <a:defRPr/>
              </a:pPr>
              <a:r>
                <a:rPr lang="es-MX" sz="1600" dirty="0" smtClean="0">
                  <a:solidFill>
                    <a:schemeClr val="tx1"/>
                  </a:solidFill>
                </a:rPr>
                <a:t>Adaptación</a:t>
              </a:r>
              <a:r>
                <a:rPr lang="es-MX" sz="1600" b="0" dirty="0" smtClean="0">
                  <a:solidFill>
                    <a:schemeClr val="tx1"/>
                  </a:solidFill>
                </a:rPr>
                <a:t>: reducir vulnerabilidad a impactos del CC, reducir pérdidas</a:t>
              </a:r>
              <a:endParaRPr lang="es-MX" sz="2000" b="0" dirty="0">
                <a:solidFill>
                  <a:schemeClr val="tx1"/>
                </a:solidFill>
                <a:latin typeface="Times" pitchFamily="18" charset="0"/>
              </a:endParaRPr>
            </a:p>
          </p:txBody>
        </p:sp>
        <p:sp>
          <p:nvSpPr>
            <p:cNvPr id="34838" name="Line 12"/>
            <p:cNvSpPr>
              <a:spLocks noChangeShapeType="1"/>
            </p:cNvSpPr>
            <p:nvPr/>
          </p:nvSpPr>
          <p:spPr bwMode="auto">
            <a:xfrm flipH="1">
              <a:off x="4176" y="2988"/>
              <a:ext cx="384" cy="0"/>
            </a:xfrm>
            <a:prstGeom prst="line">
              <a:avLst/>
            </a:prstGeom>
            <a:ln>
              <a:headEnd/>
              <a:tailEnd type="triangle" w="med" len="med"/>
            </a:ln>
            <a:extLst/>
          </p:spPr>
          <p:style>
            <a:lnRef idx="2">
              <a:schemeClr val="accent6">
                <a:shade val="50000"/>
              </a:schemeClr>
            </a:lnRef>
            <a:fillRef idx="1">
              <a:schemeClr val="accent6"/>
            </a:fillRef>
            <a:effectRef idx="0">
              <a:schemeClr val="accent6"/>
            </a:effectRef>
            <a:fontRef idx="minor">
              <a:schemeClr val="lt1"/>
            </a:fontRef>
          </p:style>
          <p:txBody>
            <a:bodyPr wrap="none" anchor="ctr"/>
            <a:lstStyle/>
            <a:p>
              <a:endParaRPr lang="es-MX" dirty="0"/>
            </a:p>
          </p:txBody>
        </p:sp>
      </p:grpSp>
      <p:sp>
        <p:nvSpPr>
          <p:cNvPr id="34832" name="Rectangle 14"/>
          <p:cNvSpPr>
            <a:spLocks noChangeArrowheads="1"/>
          </p:cNvSpPr>
          <p:nvPr/>
        </p:nvSpPr>
        <p:spPr bwMode="auto">
          <a:xfrm>
            <a:off x="206375" y="1701800"/>
            <a:ext cx="8358188" cy="1017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s-MX" sz="2000" b="0" i="1" dirty="0" smtClean="0">
                <a:solidFill>
                  <a:srgbClr val="000000"/>
                </a:solidFill>
              </a:rPr>
              <a:t>Ajustes en los sistemas humanos y naturales, en respuesta a estímulos climáticos actuales o proyectados y sus efectos, que moderan el daño o general oportunidades (IPCC, 2001). </a:t>
            </a:r>
            <a:r>
              <a:rPr lang="es-MX" sz="2000" b="0" dirty="0" smtClean="0">
                <a:solidFill>
                  <a:srgbClr val="000000"/>
                </a:solidFill>
              </a:rPr>
              <a:t>	</a:t>
            </a:r>
            <a:endParaRPr lang="es-MX" sz="2600" b="0" dirty="0" smtClean="0">
              <a:solidFill>
                <a:schemeClr val="tx1"/>
              </a:solidFill>
            </a:endParaRPr>
          </a:p>
          <a:p>
            <a:pPr eaLnBrk="0" hangingPunct="0">
              <a:buSzPct val="120000"/>
            </a:pPr>
            <a:endParaRPr lang="es-MX" sz="2600" b="0" dirty="0">
              <a:solidFill>
                <a:schemeClr val="tx1"/>
              </a:solidFill>
            </a:endParaRPr>
          </a:p>
        </p:txBody>
      </p:sp>
      <p:sp>
        <p:nvSpPr>
          <p:cNvPr id="16" name="TextBox 15"/>
          <p:cNvSpPr txBox="1">
            <a:spLocks noChangeArrowheads="1"/>
          </p:cNvSpPr>
          <p:nvPr/>
        </p:nvSpPr>
        <p:spPr bwMode="auto">
          <a:xfrm>
            <a:off x="61850" y="6036375"/>
            <a:ext cx="7804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r>
              <a:rPr lang="es-MX" sz="2000" b="0" dirty="0" smtClean="0">
                <a:solidFill>
                  <a:schemeClr val="tx1"/>
                </a:solidFill>
                <a:sym typeface="Wingdings 3"/>
              </a:rPr>
              <a:t> </a:t>
            </a:r>
            <a:r>
              <a:rPr lang="es-MX" sz="2000" b="0" dirty="0" smtClean="0">
                <a:solidFill>
                  <a:schemeClr val="tx1"/>
                </a:solidFill>
              </a:rPr>
              <a:t>Adaptación y mitigación son estrategias complementarias</a:t>
            </a:r>
            <a:endParaRPr lang="es-MX" sz="2000" dirty="0"/>
          </a:p>
        </p:txBody>
      </p:sp>
      <p:sp>
        <p:nvSpPr>
          <p:cNvPr id="34834" name="Rectangle 5"/>
          <p:cNvSpPr>
            <a:spLocks noChangeArrowheads="1"/>
          </p:cNvSpPr>
          <p:nvPr/>
        </p:nvSpPr>
        <p:spPr bwMode="auto">
          <a:xfrm>
            <a:off x="38100" y="6564105"/>
            <a:ext cx="26752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es-MX" sz="1600" b="0" dirty="0" smtClean="0">
                <a:solidFill>
                  <a:schemeClr val="tx1"/>
                </a:solidFill>
              </a:rPr>
              <a:t>Fuente: UNDP PowerPoint</a:t>
            </a:r>
            <a:r>
              <a:rPr lang="es-MX" sz="1600" dirty="0" smtClean="0">
                <a:solidFill>
                  <a:schemeClr val="tx1"/>
                </a:solidFill>
              </a:rPr>
              <a:t> </a:t>
            </a:r>
            <a:endParaRPr lang="es-MX" sz="1600" dirty="0">
              <a:solidFill>
                <a:schemeClr val="tx1"/>
              </a:solidFill>
            </a:endParaRPr>
          </a:p>
        </p:txBody>
      </p:sp>
      <p:sp>
        <p:nvSpPr>
          <p:cNvPr id="4" name="Marcador de fecha 3"/>
          <p:cNvSpPr>
            <a:spLocks noGrp="1"/>
          </p:cNvSpPr>
          <p:nvPr>
            <p:ph type="dt" sz="half" idx="11"/>
          </p:nvPr>
        </p:nvSpPr>
        <p:spPr/>
        <p:txBody>
          <a:bodyPr/>
          <a:lstStyle/>
          <a:p>
            <a:pPr>
              <a:defRPr/>
            </a:pPr>
            <a:fld id="{F38E5626-3042-BF40-97B9-74D1BD569583}"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3079705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017588" y="1244600"/>
            <a:ext cx="7180262" cy="762330"/>
          </a:xfrm>
        </p:spPr>
        <p:txBody>
          <a:bodyPr/>
          <a:lstStyle/>
          <a:p>
            <a:r>
              <a:rPr lang="es-MX" b="1" kern="1200" dirty="0" smtClean="0">
                <a:solidFill>
                  <a:srgbClr val="669900"/>
                </a:solidFill>
              </a:rPr>
              <a:t>Cómo se afecta una zona específica</a:t>
            </a:r>
            <a:br>
              <a:rPr lang="es-MX" b="1" kern="1200" dirty="0" smtClean="0">
                <a:solidFill>
                  <a:srgbClr val="669900"/>
                </a:solidFill>
              </a:rPr>
            </a:br>
            <a:r>
              <a:rPr lang="es-MX" kern="1200" dirty="0" smtClean="0">
                <a:solidFill>
                  <a:srgbClr val="669900"/>
                </a:solidFill>
              </a:rPr>
              <a:t>Ejemplo: Población costera</a:t>
            </a:r>
            <a:endParaRPr lang="es-MX" kern="1200" dirty="0">
              <a:solidFill>
                <a:srgbClr val="669900"/>
              </a:solidFill>
            </a:endParaRPr>
          </a:p>
        </p:txBody>
      </p:sp>
      <p:sp>
        <p:nvSpPr>
          <p:cNvPr id="87043" name="Content Placeholder 2"/>
          <p:cNvSpPr>
            <a:spLocks noGrp="1"/>
          </p:cNvSpPr>
          <p:nvPr>
            <p:ph idx="1"/>
          </p:nvPr>
        </p:nvSpPr>
        <p:spPr>
          <a:xfrm>
            <a:off x="1004181" y="2335306"/>
            <a:ext cx="5562600" cy="4114800"/>
          </a:xfrm>
        </p:spPr>
        <p:txBody>
          <a:bodyPr/>
          <a:lstStyle/>
          <a:p>
            <a:pPr marL="285750" indent="-285750">
              <a:buFont typeface="Arial" panose="020B0604020202020204" pitchFamily="34" charset="0"/>
              <a:buChar char="•"/>
              <a:defRPr/>
            </a:pPr>
            <a:r>
              <a:rPr lang="es-MX" kern="1200" dirty="0" smtClean="0"/>
              <a:t>Huracanes ocurren </a:t>
            </a:r>
            <a:r>
              <a:rPr lang="es-MX" b="0" kern="1200" dirty="0" smtClean="0"/>
              <a:t>estacionalmente</a:t>
            </a:r>
          </a:p>
          <a:p>
            <a:pPr marL="285750" indent="-285750">
              <a:buFont typeface="Arial" panose="020B0604020202020204" pitchFamily="34" charset="0"/>
              <a:buChar char="•"/>
              <a:defRPr/>
            </a:pPr>
            <a:r>
              <a:rPr lang="es-MX" b="0" kern="1200" dirty="0" smtClean="0"/>
              <a:t>Incremento en temperatura del mar y del aire, lluvias </a:t>
            </a:r>
            <a:r>
              <a:rPr lang="es-MX" kern="1200" dirty="0" smtClean="0"/>
              <a:t>intensas </a:t>
            </a:r>
          </a:p>
          <a:p>
            <a:pPr marL="285750" indent="-285750">
              <a:buFont typeface="Arial" panose="020B0604020202020204" pitchFamily="34" charset="0"/>
              <a:buChar char="•"/>
              <a:defRPr/>
            </a:pPr>
            <a:r>
              <a:rPr lang="es-MX" b="0" kern="1200" dirty="0" smtClean="0"/>
              <a:t>Reducción de algunas especies de peces </a:t>
            </a:r>
          </a:p>
          <a:p>
            <a:pPr marL="285750" indent="-285750">
              <a:buFont typeface="Arial" panose="020B0604020202020204" pitchFamily="34" charset="0"/>
              <a:buChar char="•"/>
              <a:defRPr/>
            </a:pPr>
            <a:r>
              <a:rPr lang="es-MX" kern="1200" dirty="0" smtClean="0"/>
              <a:t>Mayoría de hogares involucrados en la pesca</a:t>
            </a:r>
          </a:p>
          <a:p>
            <a:pPr marL="285750" indent="-285750">
              <a:buFont typeface="Arial" panose="020B0604020202020204" pitchFamily="34" charset="0"/>
              <a:buChar char="•"/>
              <a:defRPr/>
            </a:pPr>
            <a:r>
              <a:rPr lang="es-MX" b="0" kern="1200" dirty="0" smtClean="0"/>
              <a:t>Algunos hacen pesca a </a:t>
            </a:r>
            <a:r>
              <a:rPr lang="es-MX" kern="1200" dirty="0" smtClean="0"/>
              <a:t>pequeña escala </a:t>
            </a:r>
          </a:p>
          <a:p>
            <a:pPr marL="285750" indent="-285750">
              <a:buFont typeface="Arial" panose="020B0604020202020204" pitchFamily="34" charset="0"/>
              <a:buChar char="•"/>
              <a:defRPr/>
            </a:pPr>
            <a:r>
              <a:rPr lang="es-MX" b="0" kern="1200" dirty="0" smtClean="0"/>
              <a:t>Pozos básicos proveen acceso </a:t>
            </a:r>
            <a:r>
              <a:rPr lang="es-MX" b="0" kern="1200" dirty="0" smtClean="0"/>
              <a:t>al agua subterránea</a:t>
            </a:r>
            <a:endParaRPr lang="es-MX" dirty="0" smtClean="0"/>
          </a:p>
        </p:txBody>
      </p:sp>
      <p:sp>
        <p:nvSpPr>
          <p:cNvPr id="4" name="Rectangle 5"/>
          <p:cNvSpPr>
            <a:spLocks noChangeArrowheads="1"/>
          </p:cNvSpPr>
          <p:nvPr/>
        </p:nvSpPr>
        <p:spPr bwMode="auto">
          <a:xfrm>
            <a:off x="0" y="6316455"/>
            <a:ext cx="2542684" cy="338554"/>
          </a:xfrm>
          <a:prstGeom prst="rect">
            <a:avLst/>
          </a:prstGeom>
          <a:noFill/>
          <a:ln w="9525">
            <a:noFill/>
            <a:miter lim="800000"/>
            <a:headEnd/>
            <a:tailEnd/>
          </a:ln>
          <a:effectLst/>
        </p:spPr>
        <p:txBody>
          <a:bodyPr wrap="none" anchor="ctr">
            <a:spAutoFit/>
          </a:bodyPr>
          <a:lstStyle/>
          <a:p>
            <a:pPr eaLnBrk="0" hangingPunct="0">
              <a:defRPr/>
            </a:pPr>
            <a:r>
              <a:rPr lang="es-MX" sz="1600" b="0" dirty="0" smtClean="0">
                <a:solidFill>
                  <a:schemeClr val="bg1">
                    <a:lumMod val="65000"/>
                  </a:schemeClr>
                </a:solidFill>
              </a:rPr>
              <a:t>Adaptado de USAID 2009</a:t>
            </a:r>
            <a:endParaRPr lang="es-MX" sz="1600" dirty="0">
              <a:solidFill>
                <a:schemeClr val="bg1">
                  <a:lumMod val="65000"/>
                </a:schemeClr>
              </a:solidFill>
            </a:endParaRPr>
          </a:p>
        </p:txBody>
      </p:sp>
      <p:pic>
        <p:nvPicPr>
          <p:cNvPr id="358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413" y="3188713"/>
            <a:ext cx="2541587" cy="338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Marcador de fecha 1"/>
          <p:cNvSpPr>
            <a:spLocks noGrp="1"/>
          </p:cNvSpPr>
          <p:nvPr>
            <p:ph type="dt" sz="half" idx="11"/>
          </p:nvPr>
        </p:nvSpPr>
        <p:spPr/>
        <p:txBody>
          <a:bodyPr/>
          <a:lstStyle/>
          <a:p>
            <a:pPr>
              <a:defRPr/>
            </a:pPr>
            <a:fld id="{41600D51-B9AD-BE4C-B22D-79F347ED4F0B}"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3929253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42938" y="1946781"/>
            <a:ext cx="5648325" cy="4114800"/>
          </a:xfrm>
        </p:spPr>
        <p:txBody>
          <a:bodyPr/>
          <a:lstStyle/>
          <a:p>
            <a:pPr marL="285750" indent="-285750">
              <a:buFont typeface="Arial" panose="020B0604020202020204" pitchFamily="34" charset="0"/>
              <a:buChar char="•"/>
              <a:defRPr/>
            </a:pPr>
            <a:r>
              <a:rPr lang="es-MX" kern="1200" dirty="0"/>
              <a:t>Comunicación y educación a organizaciones comunitarias sobre preparación y respuesta</a:t>
            </a:r>
          </a:p>
          <a:p>
            <a:pPr marL="285750" indent="-285750">
              <a:buFont typeface="Arial" panose="020B0604020202020204" pitchFamily="34" charset="0"/>
              <a:buChar char="•"/>
              <a:defRPr/>
            </a:pPr>
            <a:r>
              <a:rPr lang="es-MX" b="0" kern="1200" dirty="0" smtClean="0"/>
              <a:t>Infraestructura física y natural para proteger asentamientos / tierra arable de exposición a tormentas</a:t>
            </a:r>
          </a:p>
          <a:p>
            <a:pPr marL="285750" indent="-285750">
              <a:buFont typeface="Arial" panose="020B0604020202020204" pitchFamily="34" charset="0"/>
              <a:buChar char="•"/>
              <a:defRPr/>
            </a:pPr>
            <a:r>
              <a:rPr lang="es-MX" kern="1200" dirty="0" smtClean="0"/>
              <a:t>Planeación de evacuación o construcción de refugios en caso de huracanes</a:t>
            </a:r>
          </a:p>
          <a:p>
            <a:pPr marL="285750" indent="-285750">
              <a:buFont typeface="Arial" panose="020B0604020202020204" pitchFamily="34" charset="0"/>
              <a:buChar char="•"/>
              <a:defRPr/>
            </a:pPr>
            <a:r>
              <a:rPr lang="es-MX" b="0" kern="1200" dirty="0" smtClean="0"/>
              <a:t>Mejorar almacenamiento de pescado</a:t>
            </a:r>
          </a:p>
          <a:p>
            <a:pPr marL="285750" indent="-285750">
              <a:buFont typeface="Arial" panose="020B0604020202020204" pitchFamily="34" charset="0"/>
              <a:buChar char="•"/>
              <a:defRPr/>
            </a:pPr>
            <a:r>
              <a:rPr lang="es-MX" kern="1200" dirty="0" smtClean="0"/>
              <a:t>Mejoramiento de estándares de construcción y entrenamiento de carpinteros y albañiles locales</a:t>
            </a:r>
          </a:p>
          <a:p>
            <a:pPr marL="285750" indent="-285750">
              <a:buFont typeface="Arial" panose="020B0604020202020204" pitchFamily="34" charset="0"/>
              <a:buChar char="•"/>
              <a:defRPr/>
            </a:pPr>
            <a:r>
              <a:rPr lang="es-MX" kern="1200" dirty="0"/>
              <a:t>Mejorar recursos de agua dulce, por medio de tratamiento o acceso a las aguas </a:t>
            </a:r>
            <a:r>
              <a:rPr lang="es-MX" kern="1200" dirty="0" smtClean="0"/>
              <a:t>superficiales</a:t>
            </a:r>
            <a:endParaRPr lang="es-MX" kern="1200" dirty="0"/>
          </a:p>
        </p:txBody>
      </p:sp>
      <p:sp>
        <p:nvSpPr>
          <p:cNvPr id="4" name="Rectangle 5"/>
          <p:cNvSpPr>
            <a:spLocks noChangeArrowheads="1"/>
          </p:cNvSpPr>
          <p:nvPr/>
        </p:nvSpPr>
        <p:spPr bwMode="auto">
          <a:xfrm>
            <a:off x="0" y="6373605"/>
            <a:ext cx="2600392" cy="338554"/>
          </a:xfrm>
          <a:prstGeom prst="rect">
            <a:avLst/>
          </a:prstGeom>
          <a:noFill/>
          <a:ln w="9525">
            <a:noFill/>
            <a:miter lim="800000"/>
            <a:headEnd/>
            <a:tailEnd/>
          </a:ln>
          <a:effectLst/>
        </p:spPr>
        <p:txBody>
          <a:bodyPr wrap="none" anchor="ctr">
            <a:spAutoFit/>
          </a:bodyPr>
          <a:lstStyle/>
          <a:p>
            <a:pPr eaLnBrk="0" hangingPunct="0">
              <a:defRPr/>
            </a:pPr>
            <a:r>
              <a:rPr lang="es-MX" sz="1600" b="0" dirty="0" smtClean="0">
                <a:solidFill>
                  <a:schemeClr val="bg1">
                    <a:lumMod val="65000"/>
                  </a:schemeClr>
                </a:solidFill>
              </a:rPr>
              <a:t>Adaptado de USAID 2009</a:t>
            </a:r>
            <a:endParaRPr lang="es-MX" sz="1600" dirty="0">
              <a:solidFill>
                <a:schemeClr val="bg1">
                  <a:lumMod val="65000"/>
                </a:schemeClr>
              </a:solidFill>
            </a:endParaRPr>
          </a:p>
        </p:txBody>
      </p:sp>
      <p:pic>
        <p:nvPicPr>
          <p:cNvPr id="368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263" y="4365790"/>
            <a:ext cx="2852737" cy="19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815708" y="1165770"/>
            <a:ext cx="7180262" cy="690563"/>
          </a:xfrm>
        </p:spPr>
        <p:txBody>
          <a:bodyPr/>
          <a:lstStyle/>
          <a:p>
            <a:r>
              <a:rPr lang="es-MX" b="1" kern="1200" dirty="0" smtClean="0">
                <a:solidFill>
                  <a:srgbClr val="669900"/>
                </a:solidFill>
              </a:rPr>
              <a:t>Opciones de adaptación </a:t>
            </a:r>
            <a:br>
              <a:rPr lang="es-MX" b="1" kern="1200" dirty="0" smtClean="0">
                <a:solidFill>
                  <a:srgbClr val="669900"/>
                </a:solidFill>
              </a:rPr>
            </a:br>
            <a:r>
              <a:rPr lang="es-MX" kern="1200" dirty="0" smtClean="0">
                <a:solidFill>
                  <a:srgbClr val="669900"/>
                </a:solidFill>
              </a:rPr>
              <a:t>Ejemplo: Población costera</a:t>
            </a:r>
            <a:endParaRPr lang="es-MX" kern="1200" dirty="0">
              <a:solidFill>
                <a:srgbClr val="669900"/>
              </a:solidFill>
            </a:endParaRPr>
          </a:p>
        </p:txBody>
      </p:sp>
      <p:sp>
        <p:nvSpPr>
          <p:cNvPr id="2" name="Marcador de fecha 1"/>
          <p:cNvSpPr>
            <a:spLocks noGrp="1"/>
          </p:cNvSpPr>
          <p:nvPr>
            <p:ph type="dt" sz="half" idx="11"/>
          </p:nvPr>
        </p:nvSpPr>
        <p:spPr/>
        <p:txBody>
          <a:bodyPr/>
          <a:lstStyle/>
          <a:p>
            <a:pPr>
              <a:defRPr/>
            </a:pPr>
            <a:fld id="{F71233B0-1649-E84B-B1D8-708421D7207A}"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55344023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t="11629"/>
          <a:stretch>
            <a:fillRect/>
          </a:stretch>
        </p:blipFill>
        <p:spPr bwMode="auto">
          <a:xfrm>
            <a:off x="201613" y="3571875"/>
            <a:ext cx="17145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5188" y="2357438"/>
            <a:ext cx="1687512"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Bild 10" descr="Bildschirmfoto 2010-03-14 um 17.24.3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4313" y="1190625"/>
            <a:ext cx="169545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Bild 12" descr="Bildschirmfoto 2010-03-14 um 17.25.5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00250" y="1214438"/>
            <a:ext cx="1589088"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Bild 13" descr="Bildschirmfoto 2010-03-14 um 17.26.29.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4313" y="2357438"/>
            <a:ext cx="1689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el 1"/>
          <p:cNvSpPr txBox="1">
            <a:spLocks/>
          </p:cNvSpPr>
          <p:nvPr/>
        </p:nvSpPr>
        <p:spPr>
          <a:xfrm>
            <a:off x="3786188" y="2357438"/>
            <a:ext cx="3429000" cy="1631238"/>
          </a:xfrm>
          <a:prstGeom prst="rect">
            <a:avLst/>
          </a:prstGeom>
          <a:effectLst/>
        </p:spPr>
        <p:txBody>
          <a:bodyPr/>
          <a:lstStyle/>
          <a:p>
            <a:pPr fontAlgn="auto">
              <a:spcAft>
                <a:spcPts val="0"/>
              </a:spcAft>
              <a:defRPr/>
            </a:pPr>
            <a:r>
              <a:rPr lang="de-DE" sz="2400" dirty="0" smtClean="0">
                <a:solidFill>
                  <a:srgbClr val="669900"/>
                </a:solidFill>
                <a:latin typeface="+mn-lt"/>
                <a:ea typeface="+mj-ea"/>
                <a:cs typeface="+mj-cs"/>
              </a:rPr>
              <a:t>Existen posibles soluciones de adaptación en todas partes</a:t>
            </a:r>
            <a:endParaRPr lang="de-DE" sz="2400" dirty="0">
              <a:solidFill>
                <a:srgbClr val="669900"/>
              </a:solidFill>
              <a:latin typeface="+mn-lt"/>
              <a:ea typeface="+mj-ea"/>
              <a:cs typeface="+mj-cs"/>
            </a:endParaRPr>
          </a:p>
        </p:txBody>
      </p:sp>
      <p:sp>
        <p:nvSpPr>
          <p:cNvPr id="16" name="Titel 1"/>
          <p:cNvSpPr txBox="1">
            <a:spLocks/>
          </p:cNvSpPr>
          <p:nvPr/>
        </p:nvSpPr>
        <p:spPr>
          <a:xfrm>
            <a:off x="3886200" y="4879975"/>
            <a:ext cx="5410200" cy="1071563"/>
          </a:xfrm>
          <a:prstGeom prst="rect">
            <a:avLst/>
          </a:prstGeom>
          <a:effectLst/>
        </p:spPr>
        <p:txBody>
          <a:bodyPr>
            <a:normAutofit/>
          </a:bodyPr>
          <a:lstStyle/>
          <a:p>
            <a:pPr fontAlgn="auto">
              <a:spcAft>
                <a:spcPts val="0"/>
              </a:spcAft>
              <a:defRPr/>
            </a:pPr>
            <a:r>
              <a:rPr lang="de-DE" sz="2800" dirty="0" smtClean="0">
                <a:solidFill>
                  <a:srgbClr val="000000"/>
                </a:solidFill>
                <a:latin typeface="Arial" pitchFamily="34" charset="0"/>
                <a:ea typeface="+mj-ea"/>
                <a:cs typeface="Arial" pitchFamily="34" charset="0"/>
              </a:rPr>
              <a:t>Es necesario permitir que estas se lleven a cabo</a:t>
            </a:r>
            <a:endParaRPr lang="de-DE" sz="2800" dirty="0">
              <a:solidFill>
                <a:srgbClr val="000000"/>
              </a:solidFill>
              <a:latin typeface="Arial" pitchFamily="34" charset="0"/>
              <a:ea typeface="+mj-ea"/>
              <a:cs typeface="Arial" pitchFamily="34" charset="0"/>
            </a:endParaRPr>
          </a:p>
        </p:txBody>
      </p:sp>
      <p:pic>
        <p:nvPicPr>
          <p:cNvPr id="37897" name="Bild 11" descr="Bildschirmfoto 2010-04-23 um 14.53.20.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1192213"/>
            <a:ext cx="163830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Bild 19" descr="Bildschirmfoto 2010-04-23 um 15.05.40.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215188" y="3571875"/>
            <a:ext cx="17145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Bild 18" descr="Bildschirmfoto 2010-04-23 um 14.50.31.png"/>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3714750" y="1214438"/>
            <a:ext cx="1571625"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Bild 25" descr="Bildschirmfoto 2010-04-23 um 15.10.17.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57813" y="1214438"/>
            <a:ext cx="17145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56" descr="Werte-2"/>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4313" y="4786313"/>
            <a:ext cx="17145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el 1"/>
          <p:cNvSpPr txBox="1">
            <a:spLocks/>
          </p:cNvSpPr>
          <p:nvPr/>
        </p:nvSpPr>
        <p:spPr>
          <a:xfrm>
            <a:off x="3886200" y="4876800"/>
            <a:ext cx="5029200" cy="1071563"/>
          </a:xfrm>
          <a:prstGeom prst="rect">
            <a:avLst/>
          </a:prstGeom>
          <a:effectLst/>
        </p:spPr>
        <p:txBody>
          <a:bodyPr/>
          <a:lstStyle/>
          <a:p>
            <a:pPr fontAlgn="auto">
              <a:spcAft>
                <a:spcPts val="0"/>
              </a:spcAft>
              <a:defRPr/>
            </a:pPr>
            <a:endParaRPr lang="de-DE" sz="2800" dirty="0">
              <a:solidFill>
                <a:srgbClr val="C80F0F"/>
              </a:solidFill>
              <a:latin typeface="Arial" pitchFamily="34" charset="0"/>
              <a:ea typeface="+mj-ea"/>
              <a:cs typeface="Arial" pitchFamily="34" charset="0"/>
            </a:endParaRPr>
          </a:p>
        </p:txBody>
      </p:sp>
    </p:spTree>
    <p:extLst>
      <p:ext uri="{BB962C8B-B14F-4D97-AF65-F5344CB8AC3E}">
        <p14:creationId xmlns:p14="http://schemas.microsoft.com/office/powerpoint/2010/main" val="20886838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a:xfrm>
            <a:off x="699765" y="1073297"/>
            <a:ext cx="7776000" cy="617928"/>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s-ES_tradnl" b="1" kern="1200" dirty="0" smtClean="0">
                <a:solidFill>
                  <a:srgbClr val="669900"/>
                </a:solidFill>
                <a:latin typeface="+mn-lt"/>
              </a:rPr>
              <a:t>El proceso básico de planeación de la adaptación</a:t>
            </a:r>
            <a:endParaRPr lang="es-ES_tradnl" b="1" kern="1200" dirty="0">
              <a:solidFill>
                <a:srgbClr val="669900"/>
              </a:solidFill>
              <a:latin typeface="+mn-lt"/>
            </a:endParaRPr>
          </a:p>
        </p:txBody>
      </p:sp>
      <p:sp>
        <p:nvSpPr>
          <p:cNvPr id="4" name="Datumsplatzhalter 3"/>
          <p:cNvSpPr>
            <a:spLocks noGrp="1"/>
          </p:cNvSpPr>
          <p:nvPr>
            <p:ph type="dt" sz="half" idx="11"/>
          </p:nvPr>
        </p:nvSpPr>
        <p:spPr/>
        <p:txBody>
          <a:bodyPr/>
          <a:lstStyle/>
          <a:p>
            <a:pPr>
              <a:defRPr/>
            </a:pPr>
            <a:fld id="{DFB7C5A4-68E1-5342-BF6C-F0A2A5E916A6}" type="datetime1">
              <a:rPr lang="es-MX" smtClean="0"/>
              <a:t>09/11/2016</a:t>
            </a:fld>
            <a:endParaRPr lang="es-ES_tradnl" dirty="0"/>
          </a:p>
        </p:txBody>
      </p:sp>
      <p:sp>
        <p:nvSpPr>
          <p:cNvPr id="38915" name="Inhaltsplatzhalter 2"/>
          <p:cNvSpPr>
            <a:spLocks noGrp="1"/>
          </p:cNvSpPr>
          <p:nvPr>
            <p:ph idx="1"/>
          </p:nvPr>
        </p:nvSpPr>
        <p:spPr>
          <a:xfrm>
            <a:off x="684000" y="1986455"/>
            <a:ext cx="7776000" cy="4277545"/>
          </a:xfrm>
        </p:spPr>
        <p:txBody>
          <a:bodyPr/>
          <a:lstStyle/>
          <a:p>
            <a:r>
              <a:rPr lang="es-ES_tradnl" dirty="0" smtClean="0"/>
              <a:t>La guía de la OCDE “Integrando la adaptación al cambio climático en la cooperación al desarrollo” del 2009 sugiere cuatro pasos:</a:t>
            </a:r>
          </a:p>
          <a:p>
            <a:pPr marL="342900" indent="-342900">
              <a:buFont typeface="+mj-lt"/>
              <a:buAutoNum type="arabicPeriod"/>
            </a:pPr>
            <a:r>
              <a:rPr lang="es-ES_tradnl" dirty="0" smtClean="0"/>
              <a:t>Evalúa la vulnerabilidad</a:t>
            </a:r>
          </a:p>
          <a:p>
            <a:pPr marL="342900" indent="-342900">
              <a:buFont typeface="+mj-lt"/>
              <a:buAutoNum type="arabicPeriod"/>
            </a:pPr>
            <a:r>
              <a:rPr lang="es-ES_tradnl" dirty="0" smtClean="0"/>
              <a:t>Identifica opciones de adaptación</a:t>
            </a:r>
          </a:p>
          <a:p>
            <a:pPr marL="342900" indent="-342900">
              <a:buFont typeface="+mj-lt"/>
              <a:buAutoNum type="arabicPeriod"/>
            </a:pPr>
            <a:r>
              <a:rPr lang="es-ES_tradnl" dirty="0" smtClean="0"/>
              <a:t>Selecciona medidas de adaptación</a:t>
            </a:r>
          </a:p>
          <a:p>
            <a:pPr marL="342900" indent="-342900">
              <a:buFont typeface="+mj-lt"/>
              <a:buAutoNum type="arabicPeriod"/>
            </a:pPr>
            <a:r>
              <a:rPr lang="es-ES_tradnl" b="1" dirty="0" smtClean="0"/>
              <a:t>Desarrolla un marco de M&amp;E</a:t>
            </a:r>
          </a:p>
          <a:p>
            <a:endParaRPr lang="es-ES_tradnl" dirty="0" smtClean="0"/>
          </a:p>
          <a:p>
            <a:r>
              <a:rPr lang="es-ES_tradnl" dirty="0" smtClean="0"/>
              <a:t>Estos cuatro pasos son la base de la capacitación de adaptación.</a:t>
            </a:r>
          </a:p>
          <a:p>
            <a:r>
              <a:rPr lang="es-ES_tradnl" dirty="0" smtClean="0"/>
              <a:t>Adicionalmente, se deben acordar la planificación e implementación de las acciones de adaptación.</a:t>
            </a:r>
            <a:endParaRPr lang="es-ES_tradnl" b="1" dirty="0" smtClean="0"/>
          </a:p>
        </p:txBody>
      </p:sp>
    </p:spTree>
    <p:extLst>
      <p:ext uri="{BB962C8B-B14F-4D97-AF65-F5344CB8AC3E}">
        <p14:creationId xmlns:p14="http://schemas.microsoft.com/office/powerpoint/2010/main" val="906099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Title 1"/>
          <p:cNvSpPr>
            <a:spLocks noGrp="1"/>
          </p:cNvSpPr>
          <p:nvPr>
            <p:ph type="title"/>
          </p:nvPr>
        </p:nvSpPr>
        <p:spPr>
          <a:xfrm>
            <a:off x="684000" y="1269444"/>
            <a:ext cx="7776000" cy="617928"/>
          </a:xfrm>
        </p:spPr>
        <p:txBody>
          <a:bodyPr/>
          <a:lstStyle/>
          <a:p>
            <a:r>
              <a:rPr lang="es-MX" dirty="0" smtClean="0">
                <a:solidFill>
                  <a:schemeClr val="tx1"/>
                </a:solidFill>
              </a:rPr>
              <a:t>Condiciones de Uso</a:t>
            </a:r>
          </a:p>
        </p:txBody>
      </p:sp>
      <p:sp>
        <p:nvSpPr>
          <p:cNvPr id="19459" name="Content Placeholder 2"/>
          <p:cNvSpPr>
            <a:spLocks noGrp="1"/>
          </p:cNvSpPr>
          <p:nvPr>
            <p:ph idx="1"/>
          </p:nvPr>
        </p:nvSpPr>
        <p:spPr>
          <a:xfrm>
            <a:off x="489280" y="1865684"/>
            <a:ext cx="7634288" cy="4618243"/>
          </a:xfrm>
        </p:spPr>
        <p:txBody>
          <a:bodyPr/>
          <a:lstStyle/>
          <a:p>
            <a:pPr marL="158750" indent="4763"/>
            <a:r>
              <a:rPr lang="es-MX" sz="1800" b="0" dirty="0" smtClean="0"/>
              <a:t>Este módulo de capacitación fue desarrollado por la GIZ por encargo del BMU y el BMZ.</a:t>
            </a:r>
            <a:br>
              <a:rPr lang="es-MX" sz="1800" b="0" dirty="0" smtClean="0"/>
            </a:br>
            <a:r>
              <a:rPr lang="es-MX" sz="1800" b="0" dirty="0" smtClean="0"/>
              <a:t>Si usted quisiera adaptar esta presentación de acuerdo a sus necesidades, por favor respete las siguientes condiciones de uso:</a:t>
            </a:r>
          </a:p>
          <a:p>
            <a:pPr marL="354013" lvl="1" indent="-187325"/>
            <a:r>
              <a:rPr lang="es-MX" b="0" dirty="0" smtClean="0">
                <a:solidFill>
                  <a:srgbClr val="000000"/>
                </a:solidFill>
                <a:cs typeface="Arial" charset="0"/>
                <a:sym typeface="Arial" charset="0"/>
              </a:rPr>
              <a:t>El patrón de </a:t>
            </a:r>
            <a:r>
              <a:rPr lang="es-MX" dirty="0" smtClean="0">
                <a:solidFill>
                  <a:srgbClr val="000000"/>
                </a:solidFill>
                <a:cs typeface="Arial" charset="0"/>
                <a:sym typeface="Arial" charset="0"/>
              </a:rPr>
              <a:t>diapositivas y los derechos de autor son obligatorios. </a:t>
            </a:r>
            <a:r>
              <a:rPr lang="es-MX" b="0" dirty="0" smtClean="0">
                <a:solidFill>
                  <a:srgbClr val="000000"/>
                </a:solidFill>
                <a:cs typeface="Arial" charset="0"/>
                <a:sym typeface="Arial" charset="0"/>
              </a:rPr>
              <a:t>No se pueden alterar o eliminar de la presentación. </a:t>
            </a:r>
          </a:p>
          <a:p>
            <a:pPr marL="354013" lvl="1" indent="-187325"/>
            <a:r>
              <a:rPr lang="es-MX" dirty="0" smtClean="0">
                <a:solidFill>
                  <a:srgbClr val="000000"/>
                </a:solidFill>
                <a:cs typeface="Arial" charset="0"/>
                <a:sym typeface="Arial" charset="0"/>
              </a:rPr>
              <a:t>El logotipo de GIZ no se puede mover o eliminar. Ningún otro logotipo o información adicional pueden ser agregados en el encabezado o al pie de las diapositivas. </a:t>
            </a:r>
            <a:endParaRPr lang="es-MX" b="0" dirty="0" smtClean="0">
              <a:solidFill>
                <a:srgbClr val="000000"/>
              </a:solidFill>
              <a:cs typeface="Arial" charset="0"/>
              <a:sym typeface="Arial" charset="0"/>
            </a:endParaRPr>
          </a:p>
          <a:p>
            <a:pPr marL="354013" lvl="1" indent="-187325"/>
            <a:r>
              <a:rPr lang="es-MX" b="0" dirty="0" smtClean="0">
                <a:solidFill>
                  <a:srgbClr val="000000"/>
                </a:solidFill>
                <a:cs typeface="Arial" charset="0"/>
                <a:sym typeface="Arial" charset="0"/>
              </a:rPr>
              <a:t>Si quiere agregar contenido, por favor utilice la diapositiva en blanco que se encuentra al final de la presentación (puede agregar más copiando la misma).</a:t>
            </a:r>
          </a:p>
          <a:p>
            <a:pPr marL="354013" lvl="1" indent="-187325"/>
            <a:r>
              <a:rPr lang="es-MX" b="0" dirty="0" smtClean="0">
                <a:solidFill>
                  <a:srgbClr val="000000"/>
                </a:solidFill>
                <a:cs typeface="Arial" charset="0"/>
                <a:sym typeface="Arial" charset="0"/>
              </a:rPr>
              <a:t>Si quisiera hacer cambios sustanciales al contenido de la presentación, favor de contactar a: </a:t>
            </a:r>
            <a:r>
              <a:rPr lang="es-MX" b="0" u="sng" dirty="0" smtClean="0">
                <a:hlinkClick r:id="rId3"/>
              </a:rPr>
              <a:t>climate@giz.de</a:t>
            </a:r>
            <a:r>
              <a:rPr lang="es-MX" b="0" dirty="0" smtClean="0"/>
              <a:t>.</a:t>
            </a:r>
            <a:endParaRPr lang="es-MX" sz="1600" b="0" dirty="0" smtClean="0"/>
          </a:p>
        </p:txBody>
      </p:sp>
      <p:sp>
        <p:nvSpPr>
          <p:cNvPr id="2" name="Marcador de fecha 1"/>
          <p:cNvSpPr>
            <a:spLocks noGrp="1"/>
          </p:cNvSpPr>
          <p:nvPr>
            <p:ph type="dt" sz="half" idx="11"/>
          </p:nvPr>
        </p:nvSpPr>
        <p:spPr/>
        <p:txBody>
          <a:bodyPr/>
          <a:lstStyle/>
          <a:p>
            <a:pPr>
              <a:defRPr/>
            </a:pPr>
            <a:fld id="{E87C0019-371B-184A-A652-BAE56F1E83F9}"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11551376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581025" y="4114800"/>
            <a:ext cx="3448050" cy="9906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MX" sz="2800" dirty="0" smtClean="0">
                <a:solidFill>
                  <a:schemeClr val="tx1"/>
                </a:solidFill>
              </a:rPr>
              <a:t>POLÍTICO</a:t>
            </a:r>
          </a:p>
          <a:p>
            <a:pPr algn="ctr">
              <a:defRPr/>
            </a:pPr>
            <a:r>
              <a:rPr lang="es-MX" sz="2800" dirty="0" smtClean="0">
                <a:solidFill>
                  <a:schemeClr val="tx1"/>
                </a:solidFill>
              </a:rPr>
              <a:t>/INSTITUCIONAL</a:t>
            </a:r>
            <a:endParaRPr lang="es-MX" sz="2800" dirty="0">
              <a:solidFill>
                <a:schemeClr val="tx1"/>
              </a:solidFill>
            </a:endParaRPr>
          </a:p>
        </p:txBody>
      </p:sp>
      <p:sp>
        <p:nvSpPr>
          <p:cNvPr id="8" name="Rechteck 7"/>
          <p:cNvSpPr/>
          <p:nvPr/>
        </p:nvSpPr>
        <p:spPr>
          <a:xfrm>
            <a:off x="4933950" y="4114800"/>
            <a:ext cx="3448050" cy="9906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MX" sz="2800" dirty="0" smtClean="0">
                <a:solidFill>
                  <a:schemeClr val="tx1"/>
                </a:solidFill>
              </a:rPr>
              <a:t>SOCIAL</a:t>
            </a:r>
            <a:endParaRPr lang="es-MX" sz="2800" dirty="0">
              <a:solidFill>
                <a:schemeClr val="tx1"/>
              </a:solidFill>
            </a:endParaRPr>
          </a:p>
        </p:txBody>
      </p:sp>
      <p:sp>
        <p:nvSpPr>
          <p:cNvPr id="9" name="Rechteck 8"/>
          <p:cNvSpPr/>
          <p:nvPr/>
        </p:nvSpPr>
        <p:spPr>
          <a:xfrm>
            <a:off x="590550" y="5486400"/>
            <a:ext cx="3448050" cy="9906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MX" sz="2800" dirty="0" smtClean="0">
                <a:solidFill>
                  <a:schemeClr val="tx1"/>
                </a:solidFill>
              </a:rPr>
              <a:t>ECONÓMICO</a:t>
            </a:r>
          </a:p>
          <a:p>
            <a:pPr algn="ctr">
              <a:defRPr/>
            </a:pPr>
            <a:r>
              <a:rPr lang="es-MX" sz="2800" dirty="0" smtClean="0">
                <a:solidFill>
                  <a:schemeClr val="tx1"/>
                </a:solidFill>
              </a:rPr>
              <a:t>/FINANCIERO</a:t>
            </a:r>
            <a:endParaRPr lang="es-MX" sz="2800" dirty="0">
              <a:solidFill>
                <a:schemeClr val="tx1"/>
              </a:solidFill>
            </a:endParaRPr>
          </a:p>
        </p:txBody>
      </p:sp>
      <p:sp>
        <p:nvSpPr>
          <p:cNvPr id="10" name="Rechteck 9"/>
          <p:cNvSpPr/>
          <p:nvPr/>
        </p:nvSpPr>
        <p:spPr>
          <a:xfrm>
            <a:off x="4933950" y="5486400"/>
            <a:ext cx="3448050" cy="9906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s-MX" sz="2800" dirty="0" smtClean="0">
                <a:solidFill>
                  <a:schemeClr val="tx1"/>
                </a:solidFill>
              </a:rPr>
              <a:t>TÉCNICO</a:t>
            </a:r>
            <a:endParaRPr lang="es-MX" sz="2800" dirty="0">
              <a:solidFill>
                <a:schemeClr val="tx1"/>
              </a:solidFill>
            </a:endParaRPr>
          </a:p>
        </p:txBody>
      </p:sp>
      <p:sp>
        <p:nvSpPr>
          <p:cNvPr id="39942" name="Textfeld 12"/>
          <p:cNvSpPr txBox="1">
            <a:spLocks noChangeArrowheads="1"/>
          </p:cNvSpPr>
          <p:nvPr/>
        </p:nvSpPr>
        <p:spPr bwMode="auto">
          <a:xfrm>
            <a:off x="325438" y="1841450"/>
            <a:ext cx="864552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s-MX" sz="2000" b="0" dirty="0" smtClean="0">
                <a:solidFill>
                  <a:schemeClr val="tx1"/>
                </a:solidFill>
              </a:rPr>
              <a:t>Cada esquina de la habitación representa una de las cuatro categorías de retos, y se deben de formar 4 equipos (cada quien escoge el suyo)</a:t>
            </a:r>
          </a:p>
          <a:p>
            <a:pPr eaLnBrk="1" hangingPunct="1"/>
            <a:endParaRPr lang="es-MX" sz="2000" b="0" dirty="0" smtClean="0">
              <a:solidFill>
                <a:schemeClr val="tx1"/>
              </a:solidFill>
            </a:endParaRPr>
          </a:p>
          <a:p>
            <a:pPr eaLnBrk="1" hangingPunct="1"/>
            <a:r>
              <a:rPr lang="es-MX" sz="2000" b="0" dirty="0" smtClean="0">
                <a:solidFill>
                  <a:schemeClr val="tx1"/>
                </a:solidFill>
              </a:rPr>
              <a:t>¿Cuáles son los principales retos al abordar el cambio climático con respecto a los siguientes temas?</a:t>
            </a:r>
          </a:p>
        </p:txBody>
      </p:sp>
      <p:sp>
        <p:nvSpPr>
          <p:cNvPr id="39943" name="Titel 1"/>
          <p:cNvSpPr txBox="1">
            <a:spLocks/>
          </p:cNvSpPr>
          <p:nvPr/>
        </p:nvSpPr>
        <p:spPr bwMode="auto">
          <a:xfrm>
            <a:off x="325438" y="1139527"/>
            <a:ext cx="8382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s-MX" sz="2400" dirty="0" smtClean="0">
                <a:solidFill>
                  <a:srgbClr val="669900"/>
                </a:solidFill>
                <a:latin typeface="+mn-lt"/>
                <a:ea typeface="+mj-ea"/>
                <a:cs typeface="+mj-cs"/>
              </a:rPr>
              <a:t>Juego de la Esquinas: Retos de implementar la adaptación</a:t>
            </a:r>
            <a:endParaRPr lang="es-MX" sz="2400" dirty="0">
              <a:solidFill>
                <a:srgbClr val="669900"/>
              </a:solidFill>
              <a:latin typeface="+mn-lt"/>
              <a:ea typeface="+mj-ea"/>
              <a:cs typeface="+mj-cs"/>
            </a:endParaRPr>
          </a:p>
        </p:txBody>
      </p:sp>
      <p:sp>
        <p:nvSpPr>
          <p:cNvPr id="2" name="Marcador de fecha 1"/>
          <p:cNvSpPr>
            <a:spLocks noGrp="1"/>
          </p:cNvSpPr>
          <p:nvPr>
            <p:ph type="dt" sz="half" idx="11"/>
          </p:nvPr>
        </p:nvSpPr>
        <p:spPr/>
        <p:txBody>
          <a:bodyPr/>
          <a:lstStyle/>
          <a:p>
            <a:pPr>
              <a:defRPr/>
            </a:pPr>
            <a:fld id="{5810B6B7-82FB-DF41-9C4C-DFC8D70AA208}"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672905167"/>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Grafik 4" descr="titelbars.tif"/>
          <p:cNvPicPr>
            <a:picLocks noChangeAspect="1"/>
          </p:cNvPicPr>
          <p:nvPr/>
        </p:nvPicPr>
        <p:blipFill>
          <a:blip r:embed="rId3">
            <a:extLst>
              <a:ext uri="{28A0092B-C50C-407E-A947-70E740481C1C}">
                <a14:useLocalDpi xmlns:a14="http://schemas.microsoft.com/office/drawing/2010/main" val="0"/>
              </a:ext>
            </a:extLst>
          </a:blip>
          <a:srcRect l="-2812" r="8638" b="45680"/>
          <a:stretch>
            <a:fillRect/>
          </a:stretch>
        </p:blipFill>
        <p:spPr bwMode="auto">
          <a:xfrm>
            <a:off x="4722813" y="3132138"/>
            <a:ext cx="4567237"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txBox="1">
            <a:spLocks/>
          </p:cNvSpPr>
          <p:nvPr/>
        </p:nvSpPr>
        <p:spPr bwMode="auto">
          <a:xfrm>
            <a:off x="578411" y="1166648"/>
            <a:ext cx="7968342" cy="33364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es-MX" sz="3200" b="1" kern="0" dirty="0" smtClean="0">
                <a:solidFill>
                  <a:schemeClr val="tx1"/>
                </a:solidFill>
              </a:rPr>
              <a:t>Módulo 6: </a:t>
            </a:r>
          </a:p>
          <a:p>
            <a:r>
              <a:rPr lang="es-MX" sz="3200" b="1" kern="0" dirty="0" smtClean="0">
                <a:solidFill>
                  <a:schemeClr val="tx1"/>
                </a:solidFill>
              </a:rPr>
              <a:t>Introducción a M&amp;E de la Adaptación</a:t>
            </a:r>
          </a:p>
          <a:p>
            <a:endParaRPr lang="es-MX" sz="3200" b="1" kern="0" dirty="0" smtClean="0">
              <a:solidFill>
                <a:schemeClr val="tx1"/>
              </a:solidFill>
            </a:endParaRPr>
          </a:p>
          <a:p>
            <a:r>
              <a:rPr lang="es-MX" sz="3200" b="1" kern="0" dirty="0" smtClean="0">
                <a:solidFill>
                  <a:srgbClr val="669900"/>
                </a:solidFill>
              </a:rPr>
              <a:t>Sesión 2: </a:t>
            </a:r>
          </a:p>
          <a:p>
            <a:r>
              <a:rPr lang="es-MX" sz="3200" kern="0" dirty="0" smtClean="0">
                <a:solidFill>
                  <a:srgbClr val="669900"/>
                </a:solidFill>
              </a:rPr>
              <a:t>Lógica para y retos del M&amp;E de la adaptación</a:t>
            </a:r>
            <a:endParaRPr lang="es-MX" sz="3200" b="1" kern="0" dirty="0">
              <a:solidFill>
                <a:srgbClr val="669900"/>
              </a:solidFill>
            </a:endParaRPr>
          </a:p>
        </p:txBody>
      </p:sp>
    </p:spTree>
    <p:extLst>
      <p:ext uri="{BB962C8B-B14F-4D97-AF65-F5344CB8AC3E}">
        <p14:creationId xmlns:p14="http://schemas.microsoft.com/office/powerpoint/2010/main" val="239972686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pPr>
              <a:defRPr/>
            </a:pPr>
            <a:fld id="{A83B025E-7376-9843-A434-6B988A11E7DC}" type="datetime1">
              <a:rPr lang="es-MX" smtClean="0">
                <a:solidFill>
                  <a:srgbClr val="6E6452"/>
                </a:solidFill>
              </a:rPr>
              <a:t>09/11/2016</a:t>
            </a:fld>
            <a:endParaRPr lang="de-DE">
              <a:solidFill>
                <a:srgbClr val="6E6452"/>
              </a:solidFill>
            </a:endParaRPr>
          </a:p>
        </p:txBody>
      </p:sp>
      <p:sp>
        <p:nvSpPr>
          <p:cNvPr id="13" name="Rechteck 12"/>
          <p:cNvSpPr/>
          <p:nvPr/>
        </p:nvSpPr>
        <p:spPr>
          <a:xfrm>
            <a:off x="239713" y="5650138"/>
            <a:ext cx="8655050" cy="830997"/>
          </a:xfrm>
          <a:prstGeom prst="rect">
            <a:avLst/>
          </a:prstGeom>
          <a:ln w="31750">
            <a:noFill/>
          </a:ln>
          <a:effectLst>
            <a:outerShdw blurRad="50800" dist="38100" dir="5400000" algn="t" rotWithShape="0">
              <a:prstClr val="black">
                <a:alpha val="40000"/>
              </a:prstClr>
            </a:outerShdw>
          </a:effectLst>
        </p:spPr>
        <p:txBody>
          <a:bodyPr>
            <a:spAutoFit/>
          </a:bodyPr>
          <a:lstStyle/>
          <a:p>
            <a:pPr eaLnBrk="0" hangingPunct="0">
              <a:defRPr/>
            </a:pPr>
            <a:r>
              <a:rPr lang="de-DE" sz="2400" dirty="0" smtClean="0">
                <a:solidFill>
                  <a:srgbClr val="000000">
                    <a:lumMod val="75000"/>
                    <a:lumOff val="25000"/>
                  </a:srgbClr>
                </a:solidFill>
                <a:cs typeface="+mn-cs"/>
              </a:rPr>
              <a:t>Todo esto es adaptación si... </a:t>
            </a:r>
            <a:r>
              <a:rPr lang="de-DE" sz="2400" dirty="0" err="1">
                <a:solidFill>
                  <a:srgbClr val="C00000"/>
                </a:solidFill>
              </a:rPr>
              <a:t>ayuda</a:t>
            </a:r>
            <a:r>
              <a:rPr lang="de-DE" sz="2400" dirty="0">
                <a:solidFill>
                  <a:srgbClr val="C00000"/>
                </a:solidFill>
              </a:rPr>
              <a:t> a </a:t>
            </a:r>
            <a:r>
              <a:rPr lang="de-DE" sz="2400" dirty="0" err="1">
                <a:solidFill>
                  <a:srgbClr val="C00000"/>
                </a:solidFill>
              </a:rPr>
              <a:t>enfrentarse</a:t>
            </a:r>
            <a:r>
              <a:rPr lang="de-DE" sz="2400" dirty="0">
                <a:solidFill>
                  <a:srgbClr val="C00000"/>
                </a:solidFill>
              </a:rPr>
              <a:t> a las </a:t>
            </a:r>
            <a:r>
              <a:rPr lang="de-DE" sz="2400" dirty="0" err="1">
                <a:solidFill>
                  <a:srgbClr val="C00000"/>
                </a:solidFill>
              </a:rPr>
              <a:t>condiciones</a:t>
            </a:r>
            <a:r>
              <a:rPr lang="de-DE" sz="2400" dirty="0">
                <a:solidFill>
                  <a:srgbClr val="C00000"/>
                </a:solidFill>
              </a:rPr>
              <a:t> </a:t>
            </a:r>
            <a:r>
              <a:rPr lang="de-DE" sz="2400" dirty="0" err="1">
                <a:solidFill>
                  <a:srgbClr val="C00000"/>
                </a:solidFill>
              </a:rPr>
              <a:t>climáticas</a:t>
            </a:r>
            <a:r>
              <a:rPr lang="de-DE" sz="2400" dirty="0">
                <a:solidFill>
                  <a:srgbClr val="C00000"/>
                </a:solidFill>
              </a:rPr>
              <a:t> del </a:t>
            </a:r>
            <a:r>
              <a:rPr lang="de-DE" sz="2400" dirty="0" err="1">
                <a:solidFill>
                  <a:srgbClr val="C00000"/>
                </a:solidFill>
              </a:rPr>
              <a:t>futuro</a:t>
            </a:r>
            <a:endParaRPr lang="de-DE" sz="2400" dirty="0">
              <a:solidFill>
                <a:srgbClr val="C00000"/>
              </a:solidFill>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500" y="1802587"/>
            <a:ext cx="13049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975" y="1937525"/>
            <a:ext cx="10541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825" y="2745562"/>
            <a:ext cx="706438"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9038" y="4074300"/>
            <a:ext cx="210978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9150" y="3569475"/>
            <a:ext cx="15478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0288" y="2061350"/>
            <a:ext cx="1195387"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Ellipse 21"/>
          <p:cNvSpPr>
            <a:spLocks noChangeArrowheads="1"/>
          </p:cNvSpPr>
          <p:nvPr/>
        </p:nvSpPr>
        <p:spPr bwMode="auto">
          <a:xfrm>
            <a:off x="522288" y="1767617"/>
            <a:ext cx="6329362" cy="3670300"/>
          </a:xfrm>
          <a:prstGeom prst="ellipse">
            <a:avLst/>
          </a:prstGeom>
          <a:noFill/>
          <a:ln w="317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de-DE">
              <a:cs typeface="+mn-cs"/>
            </a:endParaRPr>
          </a:p>
        </p:txBody>
      </p:sp>
      <p:pic>
        <p:nvPicPr>
          <p:cNvPr id="23"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1150" y="3431362"/>
            <a:ext cx="1395413"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el 1"/>
          <p:cNvSpPr txBox="1">
            <a:spLocks/>
          </p:cNvSpPr>
          <p:nvPr/>
        </p:nvSpPr>
        <p:spPr bwMode="auto">
          <a:xfrm>
            <a:off x="482519" y="1180069"/>
            <a:ext cx="6053199" cy="40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l"/>
            <a:r>
              <a:rPr lang="de-DE" kern="0" dirty="0" smtClean="0"/>
              <a:t>¿Qué es adaptación?</a:t>
            </a:r>
          </a:p>
        </p:txBody>
      </p:sp>
    </p:spTree>
    <p:extLst>
      <p:ext uri="{BB962C8B-B14F-4D97-AF65-F5344CB8AC3E}">
        <p14:creationId xmlns:p14="http://schemas.microsoft.com/office/powerpoint/2010/main" val="333565231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pPr>
              <a:defRPr/>
            </a:pPr>
            <a:fld id="{D6FA5EB6-69FF-F14D-AB73-E0396162B67B}" type="datetime1">
              <a:rPr lang="es-MX" smtClean="0">
                <a:solidFill>
                  <a:srgbClr val="6E6452"/>
                </a:solidFill>
              </a:rPr>
              <a:t>09/11/2016</a:t>
            </a:fld>
            <a:endParaRPr lang="de-DE">
              <a:solidFill>
                <a:srgbClr val="6E6452"/>
              </a:solidFill>
            </a:endParaRPr>
          </a:p>
        </p:txBody>
      </p:sp>
      <p:cxnSp>
        <p:nvCxnSpPr>
          <p:cNvPr id="16" name="Gerade Verbindung mit Pfeil 15"/>
          <p:cNvCxnSpPr/>
          <p:nvPr/>
        </p:nvCxnSpPr>
        <p:spPr bwMode="auto">
          <a:xfrm flipV="1">
            <a:off x="1555750" y="2208213"/>
            <a:ext cx="0" cy="3622675"/>
          </a:xfrm>
          <a:prstGeom prst="straightConnector1">
            <a:avLst/>
          </a:prstGeom>
          <a:solidFill>
            <a:schemeClr val="accent1"/>
          </a:solidFill>
          <a:ln w="41275"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cxnSp>
        <p:nvCxnSpPr>
          <p:cNvPr id="18" name="Gerade Verbindung 17"/>
          <p:cNvCxnSpPr>
            <a:cxnSpLocks noChangeShapeType="1"/>
          </p:cNvCxnSpPr>
          <p:nvPr/>
        </p:nvCxnSpPr>
        <p:spPr bwMode="auto">
          <a:xfrm flipV="1">
            <a:off x="1555750" y="2992438"/>
            <a:ext cx="4097338" cy="282575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19" name="Gerade Verbindung 18"/>
          <p:cNvCxnSpPr>
            <a:cxnSpLocks noChangeShapeType="1"/>
          </p:cNvCxnSpPr>
          <p:nvPr/>
        </p:nvCxnSpPr>
        <p:spPr bwMode="auto">
          <a:xfrm flipV="1">
            <a:off x="1590675" y="4333875"/>
            <a:ext cx="4359275" cy="1484313"/>
          </a:xfrm>
          <a:prstGeom prst="line">
            <a:avLst/>
          </a:prstGeom>
          <a:noFill/>
          <a:ln w="19050"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20" name="Gerade Verbindung mit Pfeil 19"/>
          <p:cNvCxnSpPr/>
          <p:nvPr/>
        </p:nvCxnSpPr>
        <p:spPr bwMode="auto">
          <a:xfrm>
            <a:off x="1541463" y="5829300"/>
            <a:ext cx="5524500" cy="1588"/>
          </a:xfrm>
          <a:prstGeom prst="straightConnector1">
            <a:avLst/>
          </a:prstGeom>
          <a:solidFill>
            <a:schemeClr val="accent1"/>
          </a:solidFill>
          <a:ln w="41275" cap="flat" cmpd="sng" algn="ctr">
            <a:solidFill>
              <a:schemeClr val="tx1"/>
            </a:solidFill>
            <a:prstDash val="solid"/>
            <a:round/>
            <a:headEnd type="none" w="med" len="med"/>
            <a:tailEnd type="arrow"/>
          </a:ln>
          <a:effectLst>
            <a:outerShdw blurRad="50800" dist="38100" dir="16200000" rotWithShape="0">
              <a:prstClr val="black">
                <a:alpha val="40000"/>
              </a:prstClr>
            </a:outerShdw>
          </a:effectLst>
        </p:spPr>
      </p:cxnSp>
      <p:sp>
        <p:nvSpPr>
          <p:cNvPr id="21" name="Textfeld 20"/>
          <p:cNvSpPr txBox="1">
            <a:spLocks noChangeArrowheads="1"/>
          </p:cNvSpPr>
          <p:nvPr/>
        </p:nvSpPr>
        <p:spPr bwMode="auto">
          <a:xfrm>
            <a:off x="7029450" y="5545138"/>
            <a:ext cx="134204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dirty="0" smtClean="0"/>
              <a:t>tiempo</a:t>
            </a:r>
            <a:endParaRPr lang="de-DE" dirty="0"/>
          </a:p>
        </p:txBody>
      </p:sp>
      <p:pic>
        <p:nvPicPr>
          <p:cNvPr id="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5130800"/>
            <a:ext cx="74612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feld 26"/>
          <p:cNvSpPr txBox="1">
            <a:spLocks noChangeArrowheads="1"/>
          </p:cNvSpPr>
          <p:nvPr/>
        </p:nvSpPr>
        <p:spPr bwMode="auto">
          <a:xfrm>
            <a:off x="700088" y="1817688"/>
            <a:ext cx="21859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dirty="0" smtClean="0"/>
              <a:t>desarrollo</a:t>
            </a:r>
            <a:endParaRPr lang="de-DE" dirty="0"/>
          </a:p>
        </p:txBody>
      </p:sp>
      <p:pic>
        <p:nvPicPr>
          <p:cNvPr id="2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9100" y="2208213"/>
            <a:ext cx="11842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Pfeil nach oben 28"/>
          <p:cNvSpPr>
            <a:spLocks noChangeArrowheads="1"/>
          </p:cNvSpPr>
          <p:nvPr/>
        </p:nvSpPr>
        <p:spPr bwMode="auto">
          <a:xfrm>
            <a:off x="5510213" y="3254375"/>
            <a:ext cx="190500" cy="1116013"/>
          </a:xfrm>
          <a:prstGeom prst="upArrow">
            <a:avLst>
              <a:gd name="adj1" fmla="val 50000"/>
              <a:gd name="adj2" fmla="val 49850"/>
            </a:avLst>
          </a:prstGeom>
          <a:solidFill>
            <a:srgbClr val="C00000"/>
          </a:solidFill>
          <a:ln w="9525" algn="ctr">
            <a:solidFill>
              <a:schemeClr val="tx1"/>
            </a:solidFill>
            <a:round/>
            <a:headEnd/>
            <a:tailEnd/>
          </a:ln>
        </p:spPr>
        <p:txBody>
          <a:bodyPr/>
          <a:lstStyle/>
          <a:p>
            <a:pPr eaLnBrk="0" hangingPunct="0"/>
            <a:endParaRPr lang="de-DE">
              <a:cs typeface="+mn-cs"/>
            </a:endParaRPr>
          </a:p>
        </p:txBody>
      </p:sp>
      <p:sp>
        <p:nvSpPr>
          <p:cNvPr id="30" name="Textfeld 29"/>
          <p:cNvSpPr txBox="1">
            <a:spLocks noChangeArrowheads="1"/>
          </p:cNvSpPr>
          <p:nvPr/>
        </p:nvSpPr>
        <p:spPr bwMode="auto">
          <a:xfrm>
            <a:off x="5724525" y="3217863"/>
            <a:ext cx="21494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dirty="0" smtClean="0">
                <a:solidFill>
                  <a:srgbClr val="C00000"/>
                </a:solidFill>
              </a:rPr>
              <a:t>adaptación</a:t>
            </a:r>
            <a:endParaRPr lang="de-DE" dirty="0">
              <a:solidFill>
                <a:srgbClr val="C00000"/>
              </a:solidFill>
            </a:endParaRPr>
          </a:p>
        </p:txBody>
      </p:sp>
      <p:sp>
        <p:nvSpPr>
          <p:cNvPr id="37" name="Textfeld 36"/>
          <p:cNvSpPr txBox="1">
            <a:spLocks noChangeArrowheads="1"/>
          </p:cNvSpPr>
          <p:nvPr/>
        </p:nvSpPr>
        <p:spPr bwMode="auto">
          <a:xfrm rot="-2113313">
            <a:off x="3324350" y="3503743"/>
            <a:ext cx="21859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sz="1400" b="0" dirty="0" smtClean="0">
                <a:solidFill>
                  <a:schemeClr val="tx1"/>
                </a:solidFill>
              </a:rPr>
              <a:t>Sin cambio climático</a:t>
            </a:r>
            <a:endParaRPr lang="de-DE" sz="1400" b="0" dirty="0">
              <a:solidFill>
                <a:schemeClr val="tx1"/>
              </a:solidFill>
            </a:endParaRPr>
          </a:p>
        </p:txBody>
      </p:sp>
      <p:sp>
        <p:nvSpPr>
          <p:cNvPr id="38" name="Textfeld 37"/>
          <p:cNvSpPr txBox="1">
            <a:spLocks noChangeArrowheads="1"/>
          </p:cNvSpPr>
          <p:nvPr/>
        </p:nvSpPr>
        <p:spPr bwMode="auto">
          <a:xfrm rot="-1200657">
            <a:off x="3524250" y="4471780"/>
            <a:ext cx="21859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sz="1600" b="0" dirty="0" smtClean="0">
                <a:solidFill>
                  <a:schemeClr val="tx1"/>
                </a:solidFill>
              </a:rPr>
              <a:t>Con cambio climático</a:t>
            </a:r>
            <a:endParaRPr lang="de-DE" sz="1600" b="0" dirty="0">
              <a:solidFill>
                <a:schemeClr val="tx1"/>
              </a:solidFill>
            </a:endParaRPr>
          </a:p>
        </p:txBody>
      </p:sp>
      <p:sp>
        <p:nvSpPr>
          <p:cNvPr id="22" name="Pfeil nach oben 21"/>
          <p:cNvSpPr>
            <a:spLocks noChangeArrowheads="1"/>
          </p:cNvSpPr>
          <p:nvPr/>
        </p:nvSpPr>
        <p:spPr bwMode="auto">
          <a:xfrm>
            <a:off x="8673841" y="3251993"/>
            <a:ext cx="190500" cy="1116013"/>
          </a:xfrm>
          <a:prstGeom prst="upArrow">
            <a:avLst>
              <a:gd name="adj1" fmla="val 50000"/>
              <a:gd name="adj2" fmla="val 49850"/>
            </a:avLst>
          </a:prstGeom>
          <a:solidFill>
            <a:srgbClr val="C00000"/>
          </a:solidFill>
          <a:ln w="9525" algn="ctr">
            <a:solidFill>
              <a:schemeClr val="tx1"/>
            </a:solidFill>
            <a:round/>
            <a:headEnd/>
            <a:tailEnd/>
          </a:ln>
          <a:scene3d>
            <a:camera prst="orthographicFront">
              <a:rot lat="0" lon="0" rev="10800000"/>
            </a:camera>
            <a:lightRig rig="threePt" dir="t"/>
          </a:scene3d>
        </p:spPr>
        <p:txBody>
          <a:bodyPr/>
          <a:lstStyle/>
          <a:p>
            <a:pPr eaLnBrk="0" hangingPunct="0">
              <a:defRPr/>
            </a:pPr>
            <a:endParaRPr lang="de-DE">
              <a:cs typeface="+mn-cs"/>
            </a:endParaRPr>
          </a:p>
        </p:txBody>
      </p:sp>
      <p:sp>
        <p:nvSpPr>
          <p:cNvPr id="23" name="Textfeld 22"/>
          <p:cNvSpPr txBox="1">
            <a:spLocks noChangeArrowheads="1"/>
          </p:cNvSpPr>
          <p:nvPr/>
        </p:nvSpPr>
        <p:spPr bwMode="auto">
          <a:xfrm>
            <a:off x="6448425" y="3810000"/>
            <a:ext cx="22748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dirty="0" smtClean="0">
                <a:solidFill>
                  <a:srgbClr val="C00000"/>
                </a:solidFill>
              </a:rPr>
              <a:t>vulnerabilidad</a:t>
            </a:r>
            <a:endParaRPr lang="de-DE" dirty="0">
              <a:solidFill>
                <a:srgbClr val="C00000"/>
              </a:solidFill>
            </a:endParaRPr>
          </a:p>
        </p:txBody>
      </p:sp>
      <p:sp>
        <p:nvSpPr>
          <p:cNvPr id="3" name="Textfeld 2"/>
          <p:cNvSpPr txBox="1"/>
          <p:nvPr/>
        </p:nvSpPr>
        <p:spPr>
          <a:xfrm>
            <a:off x="6715551" y="3522302"/>
            <a:ext cx="627797" cy="430887"/>
          </a:xfrm>
          <a:prstGeom prst="rect">
            <a:avLst/>
          </a:prstGeom>
          <a:noFill/>
        </p:spPr>
        <p:txBody>
          <a:bodyPr wrap="square" rtlCol="0">
            <a:spAutoFit/>
          </a:bodyPr>
          <a:lstStyle/>
          <a:p>
            <a:pPr algn="ctr" eaLnBrk="0" hangingPunct="0"/>
            <a:r>
              <a:rPr lang="de-DE" b="0" dirty="0" smtClean="0">
                <a:solidFill>
                  <a:srgbClr val="C00000"/>
                </a:solidFill>
                <a:cs typeface="+mn-cs"/>
              </a:rPr>
              <a:t>=</a:t>
            </a:r>
          </a:p>
        </p:txBody>
      </p:sp>
      <p:pic>
        <p:nvPicPr>
          <p:cNvPr id="5" name="Grafik 4"/>
          <p:cNvPicPr>
            <a:picLocks noChangeAspect="1"/>
          </p:cNvPicPr>
          <p:nvPr/>
        </p:nvPicPr>
        <p:blipFill rotWithShape="1">
          <a:blip r:embed="rId5">
            <a:extLst>
              <a:ext uri="{28A0092B-C50C-407E-A947-70E740481C1C}">
                <a14:useLocalDpi xmlns:a14="http://schemas.microsoft.com/office/drawing/2010/main" val="0"/>
              </a:ext>
            </a:extLst>
          </a:blip>
          <a:srcRect l="3339" t="2660" b="4603"/>
          <a:stretch/>
        </p:blipFill>
        <p:spPr>
          <a:xfrm>
            <a:off x="6648567" y="364709"/>
            <a:ext cx="2102061" cy="2257520"/>
          </a:xfrm>
          <a:prstGeom prst="rect">
            <a:avLst/>
          </a:prstGeom>
          <a:ln>
            <a:noFill/>
          </a:ln>
          <a:effectLst>
            <a:outerShdw blurRad="292100" dist="139700" dir="2700000" algn="tl" rotWithShape="0">
              <a:srgbClr val="333333">
                <a:alpha val="65000"/>
              </a:srgbClr>
            </a:outerShdw>
          </a:effectLst>
        </p:spPr>
      </p:pic>
      <p:sp>
        <p:nvSpPr>
          <p:cNvPr id="24" name="Titel 1"/>
          <p:cNvSpPr txBox="1">
            <a:spLocks/>
          </p:cNvSpPr>
          <p:nvPr/>
        </p:nvSpPr>
        <p:spPr bwMode="auto">
          <a:xfrm>
            <a:off x="482519" y="1180069"/>
            <a:ext cx="6053199" cy="40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l"/>
            <a:r>
              <a:rPr lang="de-DE" kern="0" dirty="0" smtClean="0"/>
              <a:t>¿</a:t>
            </a:r>
            <a:r>
              <a:rPr lang="de-DE" kern="0" dirty="0" err="1" smtClean="0"/>
              <a:t>Qué</a:t>
            </a:r>
            <a:r>
              <a:rPr lang="de-DE" kern="0" dirty="0" smtClean="0"/>
              <a:t> </a:t>
            </a:r>
            <a:r>
              <a:rPr lang="de-DE" kern="0" dirty="0" err="1" smtClean="0"/>
              <a:t>queremos</a:t>
            </a:r>
            <a:r>
              <a:rPr lang="de-DE" kern="0" dirty="0" smtClean="0"/>
              <a:t> </a:t>
            </a:r>
            <a:r>
              <a:rPr lang="de-DE" kern="0" dirty="0" err="1" smtClean="0"/>
              <a:t>medir</a:t>
            </a:r>
            <a:r>
              <a:rPr lang="de-DE" kern="0" dirty="0" smtClean="0"/>
              <a:t>?</a:t>
            </a:r>
          </a:p>
        </p:txBody>
      </p:sp>
    </p:spTree>
    <p:extLst>
      <p:ext uri="{BB962C8B-B14F-4D97-AF65-F5344CB8AC3E}">
        <p14:creationId xmlns:p14="http://schemas.microsoft.com/office/powerpoint/2010/main" val="3886166962"/>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tempel Garant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2" y="2836002"/>
            <a:ext cx="28257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Stempel Garant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06" y="4750164"/>
            <a:ext cx="2824162"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p:nvPr/>
        </p:nvSpPr>
        <p:spPr>
          <a:xfrm rot="20816618">
            <a:off x="282927" y="3384017"/>
            <a:ext cx="2352675" cy="523220"/>
          </a:xfrm>
          <a:prstGeom prst="rect">
            <a:avLst/>
          </a:prstGeom>
          <a:solidFill>
            <a:schemeClr val="bg1"/>
          </a:solidFill>
        </p:spPr>
        <p:txBody>
          <a:bodyPr>
            <a:spAutoFit/>
          </a:bodyPr>
          <a:lstStyle/>
          <a:p>
            <a:pPr algn="ctr" eaLnBrk="0" hangingPunct="0">
              <a:defRPr/>
            </a:pPr>
            <a:r>
              <a:rPr lang="de-DE" sz="2800" dirty="0" smtClean="0">
                <a:solidFill>
                  <a:srgbClr val="E20000"/>
                </a:solidFill>
                <a:effectLst>
                  <a:outerShdw blurRad="38100" dist="38100" dir="2700000" algn="tl">
                    <a:srgbClr val="000000">
                      <a:alpha val="43137"/>
                    </a:srgbClr>
                  </a:outerShdw>
                </a:effectLst>
                <a:latin typeface="Arial Narrow" pitchFamily="34" charset="0"/>
                <a:cs typeface="+mn-cs"/>
              </a:rPr>
              <a:t>CONDUCCIÓN</a:t>
            </a:r>
            <a:endParaRPr lang="de-DE" sz="2800" dirty="0">
              <a:solidFill>
                <a:srgbClr val="E20000"/>
              </a:solidFill>
              <a:effectLst>
                <a:outerShdw blurRad="38100" dist="38100" dir="2700000" algn="tl">
                  <a:srgbClr val="000000">
                    <a:alpha val="43137"/>
                  </a:srgbClr>
                </a:outerShdw>
              </a:effectLst>
              <a:latin typeface="Arial Narrow" pitchFamily="34" charset="0"/>
              <a:cs typeface="+mn-cs"/>
            </a:endParaRPr>
          </a:p>
        </p:txBody>
      </p:sp>
      <p:sp>
        <p:nvSpPr>
          <p:cNvPr id="10" name="Textfeld 9"/>
          <p:cNvSpPr txBox="1"/>
          <p:nvPr/>
        </p:nvSpPr>
        <p:spPr>
          <a:xfrm rot="20816618">
            <a:off x="369281" y="5292072"/>
            <a:ext cx="2352675" cy="538609"/>
          </a:xfrm>
          <a:prstGeom prst="rect">
            <a:avLst/>
          </a:prstGeom>
          <a:solidFill>
            <a:schemeClr val="bg1"/>
          </a:solidFill>
        </p:spPr>
        <p:txBody>
          <a:bodyPr>
            <a:spAutoFit/>
          </a:bodyPr>
          <a:lstStyle/>
          <a:p>
            <a:pPr algn="ctr" eaLnBrk="0" hangingPunct="0">
              <a:defRPr/>
            </a:pPr>
            <a:endParaRPr lang="de-DE" sz="400" dirty="0">
              <a:solidFill>
                <a:srgbClr val="E20000"/>
              </a:solidFill>
              <a:effectLst>
                <a:outerShdw blurRad="38100" dist="38100" dir="2700000" algn="tl">
                  <a:srgbClr val="000000">
                    <a:alpha val="43137"/>
                  </a:srgbClr>
                </a:outerShdw>
              </a:effectLst>
              <a:latin typeface="Arial Narrow" pitchFamily="34" charset="0"/>
              <a:cs typeface="+mn-cs"/>
            </a:endParaRPr>
          </a:p>
          <a:p>
            <a:pPr algn="ctr" eaLnBrk="0" hangingPunct="0">
              <a:defRPr/>
            </a:pPr>
            <a:r>
              <a:rPr lang="de-DE" sz="2000" dirty="0" smtClean="0">
                <a:solidFill>
                  <a:srgbClr val="E20000"/>
                </a:solidFill>
                <a:effectLst>
                  <a:outerShdw blurRad="38100" dist="38100" dir="2700000" algn="tl">
                    <a:srgbClr val="000000">
                      <a:alpha val="43137"/>
                    </a:srgbClr>
                  </a:outerShdw>
                </a:effectLst>
                <a:latin typeface="Arial Narrow" pitchFamily="34" charset="0"/>
                <a:cs typeface="+mn-cs"/>
              </a:rPr>
              <a:t>RESPONSABILIDAD</a:t>
            </a:r>
            <a:endParaRPr lang="de-DE" sz="2000" dirty="0">
              <a:solidFill>
                <a:srgbClr val="E20000"/>
              </a:solidFill>
              <a:effectLst>
                <a:outerShdw blurRad="38100" dist="38100" dir="2700000" algn="tl">
                  <a:srgbClr val="000000">
                    <a:alpha val="43137"/>
                  </a:srgbClr>
                </a:outerShdw>
              </a:effectLst>
              <a:latin typeface="Arial Narrow" pitchFamily="34" charset="0"/>
              <a:cs typeface="+mn-cs"/>
            </a:endParaRPr>
          </a:p>
          <a:p>
            <a:pPr algn="ctr" eaLnBrk="0" hangingPunct="0">
              <a:defRPr/>
            </a:pPr>
            <a:endParaRPr lang="de-DE" sz="400" dirty="0">
              <a:solidFill>
                <a:srgbClr val="E20000"/>
              </a:solidFill>
              <a:effectLst>
                <a:outerShdw blurRad="38100" dist="38100" dir="2700000" algn="tl">
                  <a:srgbClr val="000000">
                    <a:alpha val="43137"/>
                  </a:srgbClr>
                </a:outerShdw>
              </a:effectLst>
              <a:latin typeface="Arial Narrow" pitchFamily="34" charset="0"/>
              <a:cs typeface="+mn-cs"/>
            </a:endParaRPr>
          </a:p>
        </p:txBody>
      </p:sp>
      <p:pic>
        <p:nvPicPr>
          <p:cNvPr id="11" name="Picture 2" descr="Stempel Garant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9651" y="4493352"/>
            <a:ext cx="28257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p:cNvSpPr txBox="1"/>
          <p:nvPr/>
        </p:nvSpPr>
        <p:spPr>
          <a:xfrm rot="20816618">
            <a:off x="3309526" y="4979812"/>
            <a:ext cx="2352675" cy="646331"/>
          </a:xfrm>
          <a:prstGeom prst="rect">
            <a:avLst/>
          </a:prstGeom>
          <a:solidFill>
            <a:schemeClr val="bg1"/>
          </a:solidFill>
        </p:spPr>
        <p:txBody>
          <a:bodyPr>
            <a:spAutoFit/>
          </a:bodyPr>
          <a:lstStyle/>
          <a:p>
            <a:pPr algn="ctr" eaLnBrk="0" hangingPunct="0">
              <a:defRPr/>
            </a:pPr>
            <a:r>
              <a:rPr lang="de-DE" sz="3600" dirty="0" smtClean="0">
                <a:solidFill>
                  <a:srgbClr val="E20000"/>
                </a:solidFill>
                <a:effectLst>
                  <a:outerShdw blurRad="38100" dist="38100" dir="2700000" algn="tl">
                    <a:srgbClr val="000000">
                      <a:alpha val="43137"/>
                    </a:srgbClr>
                  </a:outerShdw>
                </a:effectLst>
                <a:latin typeface="Arial Narrow" pitchFamily="34" charset="0"/>
                <a:cs typeface="+mn-cs"/>
              </a:rPr>
              <a:t>Aprendizaje</a:t>
            </a:r>
            <a:endParaRPr lang="de-DE" sz="3600" dirty="0">
              <a:solidFill>
                <a:srgbClr val="E20000"/>
              </a:solidFill>
              <a:effectLst>
                <a:outerShdw blurRad="38100" dist="38100" dir="2700000" algn="tl">
                  <a:srgbClr val="000000">
                    <a:alpha val="43137"/>
                  </a:srgbClr>
                </a:outerShdw>
              </a:effectLst>
              <a:latin typeface="Arial Narrow" pitchFamily="34" charset="0"/>
              <a:cs typeface="+mn-cs"/>
            </a:endParaRPr>
          </a:p>
        </p:txBody>
      </p:sp>
      <p:sp>
        <p:nvSpPr>
          <p:cNvPr id="13" name="Titel 1"/>
          <p:cNvSpPr txBox="1">
            <a:spLocks/>
          </p:cNvSpPr>
          <p:nvPr/>
        </p:nvSpPr>
        <p:spPr bwMode="auto">
          <a:xfrm>
            <a:off x="664908" y="1168193"/>
            <a:ext cx="7202085" cy="40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l"/>
            <a:r>
              <a:rPr lang="de-DE" kern="0" dirty="0" smtClean="0"/>
              <a:t>Lógica para el M&amp;E de la Adaptación</a:t>
            </a:r>
          </a:p>
        </p:txBody>
      </p:sp>
      <p:pic>
        <p:nvPicPr>
          <p:cNvPr id="15" name="Picture 2" descr="Stempel Garant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9605" y="4750164"/>
            <a:ext cx="3134395" cy="183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feld 15"/>
          <p:cNvSpPr txBox="1"/>
          <p:nvPr/>
        </p:nvSpPr>
        <p:spPr>
          <a:xfrm rot="20816618">
            <a:off x="6335333" y="5222219"/>
            <a:ext cx="2567351" cy="954107"/>
          </a:xfrm>
          <a:prstGeom prst="rect">
            <a:avLst/>
          </a:prstGeom>
          <a:solidFill>
            <a:schemeClr val="bg1"/>
          </a:solidFill>
        </p:spPr>
        <p:txBody>
          <a:bodyPr wrap="square">
            <a:spAutoFit/>
          </a:bodyPr>
          <a:lstStyle/>
          <a:p>
            <a:pPr algn="ctr" eaLnBrk="0" hangingPunct="0">
              <a:defRPr/>
            </a:pPr>
            <a:endParaRPr lang="de-DE" sz="500" dirty="0">
              <a:solidFill>
                <a:srgbClr val="E20000"/>
              </a:solidFill>
              <a:effectLst>
                <a:outerShdw blurRad="38100" dist="38100" dir="2700000" algn="tl">
                  <a:srgbClr val="000000">
                    <a:alpha val="43137"/>
                  </a:srgbClr>
                </a:outerShdw>
              </a:effectLst>
              <a:latin typeface="Arial Narrow" pitchFamily="34" charset="0"/>
              <a:cs typeface="+mn-cs"/>
            </a:endParaRPr>
          </a:p>
          <a:p>
            <a:pPr algn="ctr" eaLnBrk="0" hangingPunct="0">
              <a:defRPr/>
            </a:pPr>
            <a:r>
              <a:rPr lang="de-DE" sz="2300" dirty="0" smtClean="0">
                <a:solidFill>
                  <a:srgbClr val="E20000"/>
                </a:solidFill>
                <a:effectLst>
                  <a:outerShdw blurRad="38100" dist="38100" dir="2700000" algn="tl">
                    <a:srgbClr val="000000">
                      <a:alpha val="43137"/>
                    </a:srgbClr>
                  </a:outerShdw>
                </a:effectLst>
                <a:latin typeface="Arial Narrow" pitchFamily="34" charset="0"/>
                <a:cs typeface="+mn-cs"/>
              </a:rPr>
              <a:t>Reportes Internacionales</a:t>
            </a:r>
            <a:endParaRPr lang="de-DE" sz="2300" dirty="0">
              <a:solidFill>
                <a:srgbClr val="E20000"/>
              </a:solidFill>
              <a:effectLst>
                <a:outerShdw blurRad="38100" dist="38100" dir="2700000" algn="tl">
                  <a:srgbClr val="000000">
                    <a:alpha val="43137"/>
                  </a:srgbClr>
                </a:outerShdw>
              </a:effectLst>
              <a:latin typeface="Arial Narrow" pitchFamily="34" charset="0"/>
              <a:cs typeface="+mn-cs"/>
            </a:endParaRPr>
          </a:p>
          <a:p>
            <a:pPr algn="ctr" eaLnBrk="0" hangingPunct="0">
              <a:defRPr/>
            </a:pPr>
            <a:endParaRPr lang="de-DE" sz="500" dirty="0">
              <a:solidFill>
                <a:srgbClr val="E20000"/>
              </a:solidFill>
              <a:effectLst>
                <a:outerShdw blurRad="38100" dist="38100" dir="2700000" algn="tl">
                  <a:srgbClr val="000000">
                    <a:alpha val="43137"/>
                  </a:srgbClr>
                </a:outerShdw>
              </a:effectLst>
              <a:latin typeface="Arial Narrow" pitchFamily="34" charset="0"/>
              <a:cs typeface="+mn-cs"/>
            </a:endParaRPr>
          </a:p>
        </p:txBody>
      </p:sp>
      <p:sp>
        <p:nvSpPr>
          <p:cNvPr id="17" name="Textfeld 16"/>
          <p:cNvSpPr txBox="1"/>
          <p:nvPr/>
        </p:nvSpPr>
        <p:spPr>
          <a:xfrm>
            <a:off x="2923568" y="1660468"/>
            <a:ext cx="6332550" cy="2631490"/>
          </a:xfrm>
          <a:prstGeom prst="rect">
            <a:avLst/>
          </a:prstGeom>
          <a:noFill/>
        </p:spPr>
        <p:txBody>
          <a:bodyPr wrap="square" rtlCol="0">
            <a:spAutoFit/>
          </a:bodyPr>
          <a:lstStyle/>
          <a:p>
            <a:pPr marL="342900" indent="-342900" eaLnBrk="0" hangingPunct="0">
              <a:lnSpc>
                <a:spcPct val="150000"/>
              </a:lnSpc>
              <a:buFont typeface="Arial" pitchFamily="34" charset="0"/>
              <a:buChar char="•"/>
            </a:pPr>
            <a:r>
              <a:rPr lang="de-DE" b="0" dirty="0" smtClean="0">
                <a:solidFill>
                  <a:srgbClr val="000000"/>
                </a:solidFill>
                <a:cs typeface="+mn-cs"/>
              </a:rPr>
              <a:t>Entender qué funciona bien</a:t>
            </a:r>
          </a:p>
          <a:p>
            <a:pPr marL="342900" indent="-342900" eaLnBrk="0" hangingPunct="0">
              <a:lnSpc>
                <a:spcPct val="150000"/>
              </a:lnSpc>
              <a:buFont typeface="Arial" pitchFamily="34" charset="0"/>
              <a:buChar char="•"/>
            </a:pPr>
            <a:r>
              <a:rPr lang="de-DE" b="0" dirty="0" smtClean="0">
                <a:solidFill>
                  <a:srgbClr val="000000"/>
                </a:solidFill>
                <a:cs typeface="+mn-cs"/>
              </a:rPr>
              <a:t>Apoyar la gestión cuando hay incertidumbre</a:t>
            </a:r>
            <a:endParaRPr lang="de-DE" b="0" dirty="0">
              <a:solidFill>
                <a:srgbClr val="000000"/>
              </a:solidFill>
              <a:cs typeface="+mn-cs"/>
            </a:endParaRPr>
          </a:p>
          <a:p>
            <a:pPr marL="342900" indent="-342900" eaLnBrk="0" hangingPunct="0">
              <a:lnSpc>
                <a:spcPct val="150000"/>
              </a:lnSpc>
              <a:buFont typeface="Arial" pitchFamily="34" charset="0"/>
              <a:buChar char="•"/>
            </a:pPr>
            <a:r>
              <a:rPr lang="de-DE" b="0" dirty="0" smtClean="0">
                <a:solidFill>
                  <a:srgbClr val="000000"/>
                </a:solidFill>
                <a:cs typeface="+mn-cs"/>
              </a:rPr>
              <a:t>Contabilidad responsable de financiamiento climático </a:t>
            </a:r>
          </a:p>
          <a:p>
            <a:pPr marL="342900" indent="-342900" eaLnBrk="0" hangingPunct="0">
              <a:lnSpc>
                <a:spcPct val="150000"/>
              </a:lnSpc>
              <a:buFont typeface="Arial" pitchFamily="34" charset="0"/>
              <a:buChar char="•"/>
            </a:pPr>
            <a:r>
              <a:rPr lang="de-DE" b="0" dirty="0">
                <a:solidFill>
                  <a:srgbClr val="000000"/>
                </a:solidFill>
                <a:cs typeface="+mn-cs"/>
              </a:rPr>
              <a:t>C</a:t>
            </a:r>
            <a:r>
              <a:rPr lang="de-DE" b="0" dirty="0" smtClean="0">
                <a:solidFill>
                  <a:srgbClr val="000000"/>
                </a:solidFill>
                <a:cs typeface="+mn-cs"/>
              </a:rPr>
              <a:t>umplir con reportes internacionales</a:t>
            </a:r>
            <a:endParaRPr lang="de-DE" b="0" dirty="0">
              <a:solidFill>
                <a:srgbClr val="000000"/>
              </a:solidFill>
              <a:cs typeface="+mn-cs"/>
            </a:endParaRPr>
          </a:p>
        </p:txBody>
      </p:sp>
    </p:spTree>
    <p:extLst>
      <p:ext uri="{BB962C8B-B14F-4D97-AF65-F5344CB8AC3E}">
        <p14:creationId xmlns:p14="http://schemas.microsoft.com/office/powerpoint/2010/main" val="230938439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538" name="Straight Connector 11"/>
          <p:cNvCxnSpPr>
            <a:cxnSpLocks noChangeShapeType="1"/>
          </p:cNvCxnSpPr>
          <p:nvPr/>
        </p:nvCxnSpPr>
        <p:spPr bwMode="auto">
          <a:xfrm flipH="1" flipV="1">
            <a:off x="4627563" y="1395413"/>
            <a:ext cx="4762" cy="498157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aphicFrame>
        <p:nvGraphicFramePr>
          <p:cNvPr id="6" name="Diagram 5"/>
          <p:cNvGraphicFramePr/>
          <p:nvPr>
            <p:extLst>
              <p:ext uri="{D42A27DB-BD31-4B8C-83A1-F6EECF244321}">
                <p14:modId xmlns:p14="http://schemas.microsoft.com/office/powerpoint/2010/main" val="2509134096"/>
              </p:ext>
            </p:extLst>
          </p:nvPr>
        </p:nvGraphicFramePr>
        <p:xfrm>
          <a:off x="225468" y="1397000"/>
          <a:ext cx="8743168" cy="5078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6037544" y="3093927"/>
            <a:ext cx="3306872" cy="584775"/>
          </a:xfrm>
          <a:prstGeom prst="rect">
            <a:avLst/>
          </a:prstGeom>
          <a:noFill/>
          <a:scene3d>
            <a:camera prst="perspectiveContrastingRightFacing"/>
            <a:lightRig rig="threePt" dir="t"/>
          </a:scene3d>
        </p:spPr>
        <p:txBody>
          <a:bodyPr>
            <a:spAutoFit/>
          </a:bodyPr>
          <a:lstStyle/>
          <a:p>
            <a:pPr eaLnBrk="0" hangingPunct="0">
              <a:defRPr/>
            </a:pPr>
            <a:r>
              <a:rPr lang="es-MX" sz="3200" dirty="0" smtClean="0">
                <a:ln w="1905"/>
                <a:solidFill>
                  <a:srgbClr val="C00000"/>
                </a:solidFill>
                <a:effectLst>
                  <a:innerShdw blurRad="69850" dist="43180" dir="5400000">
                    <a:srgbClr val="000000">
                      <a:alpha val="65000"/>
                    </a:srgbClr>
                  </a:innerShdw>
                </a:effectLst>
                <a:cs typeface="+mn-cs"/>
              </a:rPr>
              <a:t>2020 - - - - -2050</a:t>
            </a:r>
            <a:endParaRPr lang="es-MX" sz="3200" dirty="0">
              <a:ln w="1905"/>
              <a:solidFill>
                <a:srgbClr val="C00000"/>
              </a:solidFill>
              <a:effectLst>
                <a:innerShdw blurRad="69850" dist="43180" dir="5400000">
                  <a:srgbClr val="000000">
                    <a:alpha val="65000"/>
                  </a:srgbClr>
                </a:innerShdw>
              </a:effectLst>
              <a:cs typeface="+mn-cs"/>
            </a:endParaRPr>
          </a:p>
        </p:txBody>
      </p:sp>
      <p:sp>
        <p:nvSpPr>
          <p:cNvPr id="2" name="Date Placeholder 1"/>
          <p:cNvSpPr>
            <a:spLocks noGrp="1"/>
          </p:cNvSpPr>
          <p:nvPr>
            <p:ph type="dt" sz="half" idx="11"/>
          </p:nvPr>
        </p:nvSpPr>
        <p:spPr/>
        <p:txBody>
          <a:bodyPr/>
          <a:lstStyle/>
          <a:p>
            <a:pPr>
              <a:defRPr/>
            </a:pPr>
            <a:fld id="{A7456846-772F-F64A-BE75-AD895C4B6D9D}" type="datetime1">
              <a:rPr lang="es-MX" smtClean="0">
                <a:solidFill>
                  <a:srgbClr val="6E6452"/>
                </a:solidFill>
              </a:rPr>
              <a:t>09/11/2016</a:t>
            </a:fld>
            <a:endParaRPr lang="es-MX" dirty="0">
              <a:solidFill>
                <a:srgbClr val="6E6452"/>
              </a:solidFill>
            </a:endParaRPr>
          </a:p>
        </p:txBody>
      </p:sp>
      <p:cxnSp>
        <p:nvCxnSpPr>
          <p:cNvPr id="65543" name="Straight Connector 9"/>
          <p:cNvCxnSpPr>
            <a:cxnSpLocks noChangeShapeType="1"/>
          </p:cNvCxnSpPr>
          <p:nvPr/>
        </p:nvCxnSpPr>
        <p:spPr bwMode="auto">
          <a:xfrm>
            <a:off x="560388" y="3938588"/>
            <a:ext cx="271938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65544" name="Straight Connector 10"/>
          <p:cNvCxnSpPr>
            <a:cxnSpLocks noChangeShapeType="1"/>
          </p:cNvCxnSpPr>
          <p:nvPr/>
        </p:nvCxnSpPr>
        <p:spPr bwMode="auto">
          <a:xfrm>
            <a:off x="5883275" y="3932238"/>
            <a:ext cx="27178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9" name="Abgerundetes Rechteck 8"/>
          <p:cNvSpPr/>
          <p:nvPr/>
        </p:nvSpPr>
        <p:spPr bwMode="auto">
          <a:xfrm>
            <a:off x="222250" y="981075"/>
            <a:ext cx="8650288" cy="427038"/>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r>
              <a:rPr lang="es-MX" sz="2400" dirty="0" smtClean="0">
                <a:solidFill>
                  <a:srgbClr val="FFFFFF"/>
                </a:solidFill>
              </a:rPr>
              <a:t>Retos del M&amp;E de la Adaptación</a:t>
            </a:r>
            <a:endParaRPr lang="es-MX" sz="2400" dirty="0">
              <a:solidFill>
                <a:srgbClr val="FFFFFF"/>
              </a:solidFill>
            </a:endParaRPr>
          </a:p>
        </p:txBody>
      </p:sp>
      <p:cxnSp>
        <p:nvCxnSpPr>
          <p:cNvPr id="13" name="Gerade Verbindung 12"/>
          <p:cNvCxnSpPr/>
          <p:nvPr/>
        </p:nvCxnSpPr>
        <p:spPr bwMode="auto">
          <a:xfrm>
            <a:off x="4630738" y="1425575"/>
            <a:ext cx="0" cy="4951413"/>
          </a:xfrm>
          <a:prstGeom prst="line">
            <a:avLst/>
          </a:prstGeom>
          <a:solidFill>
            <a:schemeClr val="accent1"/>
          </a:solidFill>
          <a:ln w="31750" cap="flat" cmpd="sng" algn="ctr">
            <a:solidFill>
              <a:schemeClr val="bg1">
                <a:lumMod val="65000"/>
              </a:schemeClr>
            </a:solidFill>
            <a:prstDash val="solid"/>
            <a:round/>
            <a:headEnd type="none" w="med" len="med"/>
            <a:tailEnd type="none" w="med" len="med"/>
          </a:ln>
          <a:effectLst/>
        </p:spPr>
      </p:cxnSp>
      <p:cxnSp>
        <p:nvCxnSpPr>
          <p:cNvPr id="15" name="Gerade Verbindung 14"/>
          <p:cNvCxnSpPr/>
          <p:nvPr/>
        </p:nvCxnSpPr>
        <p:spPr bwMode="auto">
          <a:xfrm flipV="1">
            <a:off x="498475" y="3919538"/>
            <a:ext cx="8194675" cy="11112"/>
          </a:xfrm>
          <a:prstGeom prst="line">
            <a:avLst/>
          </a:prstGeom>
          <a:solidFill>
            <a:schemeClr val="accent1"/>
          </a:solidFill>
          <a:ln w="31750" cap="flat" cmpd="sng" algn="ctr">
            <a:solidFill>
              <a:schemeClr val="bg1">
                <a:lumMod val="65000"/>
              </a:schemeClr>
            </a:solidFill>
            <a:prstDash val="solid"/>
            <a:round/>
            <a:headEnd type="none" w="med" len="med"/>
            <a:tailEnd type="none" w="med" len="med"/>
          </a:ln>
          <a:effectLst/>
        </p:spPr>
      </p:cxnSp>
      <p:pic>
        <p:nvPicPr>
          <p:cNvPr id="65548" name="Picture 2" descr="Globus"/>
          <p:cNvPicPr>
            <a:picLocks noChangeAspect="1" noChangeArrowheads="1"/>
          </p:cNvPicPr>
          <p:nvPr/>
        </p:nvPicPr>
        <p:blipFill>
          <a:blip r:embed="rId8">
            <a:lum bright="64000" contrast="-54000"/>
            <a:extLst>
              <a:ext uri="{28A0092B-C50C-407E-A947-70E740481C1C}">
                <a14:useLocalDpi xmlns:a14="http://schemas.microsoft.com/office/drawing/2010/main" val="0"/>
              </a:ext>
            </a:extLst>
          </a:blip>
          <a:srcRect/>
          <a:stretch>
            <a:fillRect/>
          </a:stretch>
        </p:blipFill>
        <p:spPr bwMode="auto">
          <a:xfrm>
            <a:off x="5651500" y="4049713"/>
            <a:ext cx="255428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49" name="Gruppieren 16"/>
          <p:cNvGrpSpPr>
            <a:grpSpLocks/>
          </p:cNvGrpSpPr>
          <p:nvPr/>
        </p:nvGrpSpPr>
        <p:grpSpPr bwMode="auto">
          <a:xfrm>
            <a:off x="2885089" y="3305175"/>
            <a:ext cx="3342289" cy="1270000"/>
            <a:chOff x="3060108" y="1904608"/>
            <a:chExt cx="2622950" cy="1269739"/>
          </a:xfrm>
        </p:grpSpPr>
        <p:sp>
          <p:nvSpPr>
            <p:cNvPr id="21" name="Abgerundetes Rechteck 20"/>
            <p:cNvSpPr/>
            <p:nvPr/>
          </p:nvSpPr>
          <p:spPr>
            <a:xfrm>
              <a:off x="3060108" y="1904608"/>
              <a:ext cx="2622950" cy="1269739"/>
            </a:xfrm>
            <a:prstGeom prst="roundRect">
              <a:avLst/>
            </a:prstGeom>
            <a:solidFill>
              <a:srgbClr val="F1F19D"/>
            </a:solidFill>
          </p:spPr>
          <p:style>
            <a:lnRef idx="2">
              <a:schemeClr val="lt1">
                <a:hueOff val="0"/>
                <a:satOff val="0"/>
                <a:lumOff val="0"/>
                <a:alphaOff val="0"/>
              </a:schemeClr>
            </a:lnRef>
            <a:fillRef idx="1">
              <a:scrgbClr r="0" g="0" b="0"/>
            </a:fillRef>
            <a:effectRef idx="0">
              <a:schemeClr val="dk1">
                <a:tint val="60000"/>
                <a:hueOff val="0"/>
                <a:satOff val="0"/>
                <a:lumOff val="0"/>
                <a:alphaOff val="0"/>
              </a:schemeClr>
            </a:effectRef>
            <a:fontRef idx="minor">
              <a:schemeClr val="dk1">
                <a:hueOff val="0"/>
                <a:satOff val="0"/>
                <a:lumOff val="0"/>
                <a:alphaOff val="0"/>
              </a:schemeClr>
            </a:fontRef>
          </p:style>
        </p:sp>
        <p:sp>
          <p:nvSpPr>
            <p:cNvPr id="22" name="Abgerundetes Rechteck 4"/>
            <p:cNvSpPr/>
            <p:nvPr/>
          </p:nvSpPr>
          <p:spPr>
            <a:xfrm>
              <a:off x="3121993" y="1966508"/>
              <a:ext cx="2499180" cy="11459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80010" tIns="80010" rIns="80010" bIns="80010" spcCol="1270" anchor="ctr"/>
            <a:lstStyle/>
            <a:p>
              <a:pPr algn="ctr" defTabSz="933450" eaLnBrk="0" hangingPunct="0">
                <a:lnSpc>
                  <a:spcPct val="90000"/>
                </a:lnSpc>
                <a:spcAft>
                  <a:spcPct val="35000"/>
                </a:spcAft>
                <a:defRPr/>
              </a:pPr>
              <a:r>
                <a:rPr lang="es-MX" sz="2100" dirty="0" smtClean="0">
                  <a:solidFill>
                    <a:srgbClr val="000000">
                      <a:hueOff val="0"/>
                      <a:satOff val="0"/>
                      <a:lumOff val="0"/>
                      <a:alphaOff val="0"/>
                    </a:srgbClr>
                  </a:solidFill>
                </a:rPr>
                <a:t>Dependiente del contexto</a:t>
              </a:r>
              <a:endParaRPr lang="es-MX" sz="2100" dirty="0">
                <a:solidFill>
                  <a:srgbClr val="000000">
                    <a:hueOff val="0"/>
                    <a:satOff val="0"/>
                    <a:lumOff val="0"/>
                    <a:alphaOff val="0"/>
                  </a:srgbClr>
                </a:solidFill>
              </a:endParaRPr>
            </a:p>
          </p:txBody>
        </p:sp>
      </p:grpSp>
      <p:sp>
        <p:nvSpPr>
          <p:cNvPr id="65550" name="Rechteck 22"/>
          <p:cNvSpPr>
            <a:spLocks noChangeArrowheads="1"/>
          </p:cNvSpPr>
          <p:nvPr/>
        </p:nvSpPr>
        <p:spPr bwMode="auto">
          <a:xfrm>
            <a:off x="5218386" y="4465638"/>
            <a:ext cx="347476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s-MX" sz="2400" dirty="0" smtClean="0">
                <a:solidFill>
                  <a:srgbClr val="000000"/>
                </a:solidFill>
                <a:cs typeface="+mn-cs"/>
              </a:rPr>
              <a:t>No hay una sola métrica</a:t>
            </a:r>
          </a:p>
          <a:p>
            <a:pPr algn="ctr" eaLnBrk="0" hangingPunct="0"/>
            <a:endParaRPr lang="es-MX" sz="2400" dirty="0" smtClean="0">
              <a:solidFill>
                <a:srgbClr val="000000"/>
              </a:solidFill>
              <a:cs typeface="+mn-cs"/>
            </a:endParaRPr>
          </a:p>
          <a:p>
            <a:pPr algn="ctr" eaLnBrk="0" hangingPunct="0"/>
            <a:r>
              <a:rPr lang="es-MX" sz="2400" b="0" dirty="0" smtClean="0">
                <a:solidFill>
                  <a:srgbClr val="000000"/>
                </a:solidFill>
                <a:cs typeface="+mn-cs"/>
              </a:rPr>
              <a:t>¿Qué monitorear? ¿Qué indicadores usar?</a:t>
            </a:r>
            <a:endParaRPr lang="es-MX" sz="2400" b="0" dirty="0">
              <a:solidFill>
                <a:srgbClr val="000000"/>
              </a:solidFill>
              <a:cs typeface="+mn-cs"/>
            </a:endParaRPr>
          </a:p>
        </p:txBody>
      </p:sp>
    </p:spTree>
    <p:extLst>
      <p:ext uri="{BB962C8B-B14F-4D97-AF65-F5344CB8AC3E}">
        <p14:creationId xmlns:p14="http://schemas.microsoft.com/office/powerpoint/2010/main" val="897640804"/>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p:cNvSpPr/>
          <p:nvPr/>
        </p:nvSpPr>
        <p:spPr bwMode="auto">
          <a:xfrm>
            <a:off x="222250" y="981075"/>
            <a:ext cx="8650288" cy="427038"/>
          </a:xfrm>
          <a:prstGeom prst="roundRect">
            <a:avLst/>
          </a:prstGeom>
          <a:noFill/>
          <a:ln w="25400">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r>
              <a:rPr lang="es-MX" sz="2400" dirty="0" smtClean="0">
                <a:solidFill>
                  <a:srgbClr val="000000"/>
                </a:solidFill>
              </a:rPr>
              <a:t>1- No hay una sola métrica</a:t>
            </a:r>
            <a:endParaRPr lang="es-MX" sz="2400" dirty="0">
              <a:solidFill>
                <a:srgbClr val="000000"/>
              </a:solidFill>
            </a:endParaRPr>
          </a:p>
        </p:txBody>
      </p:sp>
      <p:cxnSp>
        <p:nvCxnSpPr>
          <p:cNvPr id="7" name="Gerade Verbindung 6"/>
          <p:cNvCxnSpPr/>
          <p:nvPr/>
        </p:nvCxnSpPr>
        <p:spPr bwMode="auto">
          <a:xfrm flipH="1">
            <a:off x="4548188" y="1638300"/>
            <a:ext cx="12700" cy="4691063"/>
          </a:xfrm>
          <a:prstGeom prst="line">
            <a:avLst/>
          </a:prstGeom>
          <a:solidFill>
            <a:schemeClr val="accent1"/>
          </a:solidFill>
          <a:ln w="31750" cap="flat" cmpd="sng" algn="ctr">
            <a:solidFill>
              <a:schemeClr val="bg1">
                <a:lumMod val="65000"/>
              </a:schemeClr>
            </a:solidFill>
            <a:prstDash val="solid"/>
            <a:round/>
            <a:headEnd type="none" w="med" len="med"/>
            <a:tailEnd type="none" w="med" len="med"/>
          </a:ln>
          <a:effectLst/>
        </p:spPr>
      </p:cxnSp>
      <p:cxnSp>
        <p:nvCxnSpPr>
          <p:cNvPr id="9" name="Gerade Verbindung 8"/>
          <p:cNvCxnSpPr/>
          <p:nvPr/>
        </p:nvCxnSpPr>
        <p:spPr bwMode="auto">
          <a:xfrm flipV="1">
            <a:off x="331788" y="3906838"/>
            <a:ext cx="8385175" cy="0"/>
          </a:xfrm>
          <a:prstGeom prst="line">
            <a:avLst/>
          </a:prstGeom>
          <a:solidFill>
            <a:schemeClr val="accent1"/>
          </a:solidFill>
          <a:ln w="31750" cap="flat" cmpd="sng" algn="ctr">
            <a:solidFill>
              <a:schemeClr val="bg1">
                <a:lumMod val="65000"/>
              </a:schemeClr>
            </a:solidFill>
            <a:prstDash val="solid"/>
            <a:round/>
            <a:headEnd type="none" w="med" len="med"/>
            <a:tailEnd type="none" w="med" len="med"/>
          </a:ln>
          <a:effectLst/>
        </p:spPr>
      </p:cxnSp>
      <p:sp>
        <p:nvSpPr>
          <p:cNvPr id="14" name="Textfeld 13"/>
          <p:cNvSpPr txBox="1">
            <a:spLocks noChangeArrowheads="1"/>
          </p:cNvSpPr>
          <p:nvPr/>
        </p:nvSpPr>
        <p:spPr bwMode="auto">
          <a:xfrm>
            <a:off x="534988" y="2517775"/>
            <a:ext cx="21844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s-MX" dirty="0" smtClean="0"/>
              <a:t>Temperatura</a:t>
            </a:r>
            <a:endParaRPr lang="es-MX" dirty="0"/>
          </a:p>
        </p:txBody>
      </p:sp>
      <p:sp>
        <p:nvSpPr>
          <p:cNvPr id="15" name="Textfeld 14"/>
          <p:cNvSpPr txBox="1">
            <a:spLocks noChangeArrowheads="1"/>
          </p:cNvSpPr>
          <p:nvPr/>
        </p:nvSpPr>
        <p:spPr bwMode="auto">
          <a:xfrm>
            <a:off x="4868863" y="2516188"/>
            <a:ext cx="20526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s-MX" dirty="0" smtClean="0"/>
              <a:t>Distancia</a:t>
            </a:r>
            <a:endParaRPr lang="es-MX" dirty="0"/>
          </a:p>
        </p:txBody>
      </p:sp>
      <p:pic>
        <p:nvPicPr>
          <p:cNvPr id="55300" name="Picture 4" descr="Masse und Gewichte Thailand, Foto pixelio.de">
            <a:hlinkClick r:id="rId3" tooltip="Masse und Gewichte Thailand, Foto pixelio.d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9250" y="1765300"/>
            <a:ext cx="181610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Das Foto 14 Tage diese Temperatur wurde in Ungarn, Siófok aufgenommen und hat folgende Stichwörter: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3963" y="1770063"/>
            <a:ext cx="1817687"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feld 17"/>
          <p:cNvSpPr txBox="1">
            <a:spLocks noChangeArrowheads="1"/>
          </p:cNvSpPr>
          <p:nvPr/>
        </p:nvSpPr>
        <p:spPr bwMode="auto">
          <a:xfrm>
            <a:off x="531813" y="4854575"/>
            <a:ext cx="21859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s-MX" dirty="0" smtClean="0"/>
              <a:t>Mitigación</a:t>
            </a:r>
            <a:endParaRPr lang="es-MX" dirty="0"/>
          </a:p>
        </p:txBody>
      </p:sp>
      <p:sp>
        <p:nvSpPr>
          <p:cNvPr id="19" name="Textfeld 18"/>
          <p:cNvSpPr txBox="1">
            <a:spLocks noChangeArrowheads="1"/>
          </p:cNvSpPr>
          <p:nvPr/>
        </p:nvSpPr>
        <p:spPr bwMode="auto">
          <a:xfrm>
            <a:off x="4867275" y="4848225"/>
            <a:ext cx="20526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s-MX" dirty="0" smtClean="0"/>
              <a:t>Adaptación</a:t>
            </a:r>
            <a:endParaRPr lang="es-MX" dirty="0"/>
          </a:p>
        </p:txBody>
      </p:sp>
      <p:pic>
        <p:nvPicPr>
          <p:cNvPr id="55304" name="Picture 8" descr="http://unsdiewelt.com/wp-content/uploads/auspuff.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3963" y="4144963"/>
            <a:ext cx="1822450"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hteck 22"/>
          <p:cNvSpPr/>
          <p:nvPr/>
        </p:nvSpPr>
        <p:spPr bwMode="auto">
          <a:xfrm>
            <a:off x="6708775" y="4156075"/>
            <a:ext cx="1817688" cy="19129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eaLnBrk="0" hangingPunct="0">
              <a:defRPr/>
            </a:pPr>
            <a:endParaRPr lang="es-MX" sz="3200" dirty="0" smtClean="0">
              <a:solidFill>
                <a:srgbClr val="000000"/>
              </a:solidFill>
              <a:effectLst>
                <a:outerShdw blurRad="38100" dist="38100" dir="2700000" algn="tl">
                  <a:srgbClr val="000000">
                    <a:alpha val="43137"/>
                  </a:srgbClr>
                </a:outerShdw>
              </a:effectLst>
              <a:cs typeface="+mn-cs"/>
            </a:endParaRPr>
          </a:p>
          <a:p>
            <a:pPr algn="ctr" eaLnBrk="0" hangingPunct="0">
              <a:defRPr/>
            </a:pPr>
            <a:r>
              <a:rPr lang="es-MX" sz="4800" dirty="0" smtClean="0">
                <a:solidFill>
                  <a:srgbClr val="000000"/>
                </a:solidFill>
                <a:effectLst>
                  <a:outerShdw blurRad="38100" dist="38100" dir="2700000" algn="tl">
                    <a:srgbClr val="000000">
                      <a:alpha val="43137"/>
                    </a:srgbClr>
                  </a:outerShdw>
                </a:effectLst>
                <a:cs typeface="+mn-cs"/>
              </a:rPr>
              <a:t>???</a:t>
            </a:r>
            <a:endParaRPr lang="es-MX" sz="4800" dirty="0">
              <a:solidFill>
                <a:srgbClr val="000000"/>
              </a:solidFill>
              <a:effectLst>
                <a:outerShdw blurRad="38100" dist="38100" dir="2700000" algn="tl">
                  <a:srgbClr val="000000">
                    <a:alpha val="43137"/>
                  </a:srgbClr>
                </a:outerShdw>
              </a:effectLst>
              <a:cs typeface="+mn-cs"/>
            </a:endParaRPr>
          </a:p>
        </p:txBody>
      </p:sp>
      <p:sp>
        <p:nvSpPr>
          <p:cNvPr id="2" name="Marcador de fecha 1"/>
          <p:cNvSpPr>
            <a:spLocks noGrp="1"/>
          </p:cNvSpPr>
          <p:nvPr>
            <p:ph type="dt" sz="half" idx="11"/>
          </p:nvPr>
        </p:nvSpPr>
        <p:spPr/>
        <p:txBody>
          <a:bodyPr/>
          <a:lstStyle/>
          <a:p>
            <a:pPr>
              <a:defRPr/>
            </a:pPr>
            <a:fld id="{D8D030AF-9D94-2741-8D70-2EF06C98BDB8}"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85924206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12"/>
          <p:cNvSpPr>
            <a:spLocks noChangeArrowheads="1"/>
          </p:cNvSpPr>
          <p:nvPr>
            <p:custDataLst>
              <p:tags r:id="rId1"/>
            </p:custDataLst>
          </p:nvPr>
        </p:nvSpPr>
        <p:spPr bwMode="auto">
          <a:xfrm>
            <a:off x="269254" y="1804253"/>
            <a:ext cx="8414239" cy="2135970"/>
          </a:xfrm>
          <a:prstGeom prst="rect">
            <a:avLst/>
          </a:prstGeom>
          <a:noFill/>
          <a:ln w="9525">
            <a:noFill/>
            <a:miter lim="800000"/>
            <a:headEnd/>
            <a:tailEnd/>
          </a:ln>
        </p:spPr>
        <p:txBody>
          <a:bodyPr wrap="square" lIns="0" tIns="0" rIns="0" bIns="0">
            <a:spAutoFit/>
          </a:bodyPr>
          <a:lstStyle/>
          <a:p>
            <a:pPr marL="179388" lvl="1" eaLnBrk="0" hangingPunct="0">
              <a:spcBef>
                <a:spcPct val="20000"/>
              </a:spcBef>
              <a:spcAft>
                <a:spcPts val="800"/>
              </a:spcAft>
              <a:buClr>
                <a:srgbClr val="C00000"/>
              </a:buClr>
              <a:tabLst>
                <a:tab pos="2190750" algn="l"/>
              </a:tabLst>
              <a:defRPr/>
            </a:pPr>
            <a:r>
              <a:rPr lang="es-MX" sz="1800" b="0" kern="0" dirty="0">
                <a:solidFill>
                  <a:srgbClr val="000000"/>
                </a:solidFill>
                <a:latin typeface="Arial"/>
              </a:rPr>
              <a:t>No hay de otra: en adaptación al CC tenemos que tratar con las incertidumbres. Algunos ejemplos</a:t>
            </a:r>
            <a:r>
              <a:rPr lang="es-MX" sz="1800" b="0" kern="0" dirty="0" smtClean="0">
                <a:solidFill>
                  <a:srgbClr val="000000"/>
                </a:solidFill>
                <a:latin typeface="Arial"/>
              </a:rPr>
              <a:t>:</a:t>
            </a:r>
            <a:endParaRPr lang="es-MX" sz="1800" dirty="0" smtClean="0">
              <a:solidFill>
                <a:srgbClr val="000000"/>
              </a:solidFill>
              <a:cs typeface="+mn-cs"/>
            </a:endParaRPr>
          </a:p>
          <a:p>
            <a:pPr marL="538163" lvl="1" indent="-358775" eaLnBrk="0" hangingPunct="0">
              <a:spcBef>
                <a:spcPct val="20000"/>
              </a:spcBef>
              <a:spcAft>
                <a:spcPts val="800"/>
              </a:spcAft>
              <a:buClr>
                <a:srgbClr val="C00000"/>
              </a:buClr>
              <a:buFont typeface="Wingdings" pitchFamily="2" charset="2"/>
              <a:buChar char="§"/>
              <a:tabLst>
                <a:tab pos="2190750" algn="l"/>
              </a:tabLst>
              <a:defRPr/>
            </a:pPr>
            <a:r>
              <a:rPr lang="es-MX" sz="1800" dirty="0" smtClean="0">
                <a:solidFill>
                  <a:srgbClr val="000000"/>
                </a:solidFill>
                <a:cs typeface="+mn-cs"/>
              </a:rPr>
              <a:t>Líneas </a:t>
            </a:r>
            <a:r>
              <a:rPr lang="es-MX" sz="1800" dirty="0">
                <a:solidFill>
                  <a:srgbClr val="000000"/>
                </a:solidFill>
                <a:cs typeface="+mn-cs"/>
              </a:rPr>
              <a:t>base inestables</a:t>
            </a:r>
          </a:p>
          <a:p>
            <a:pPr marL="995363" lvl="2" indent="-358775" eaLnBrk="0" hangingPunct="0">
              <a:spcBef>
                <a:spcPct val="20000"/>
              </a:spcBef>
              <a:spcAft>
                <a:spcPts val="800"/>
              </a:spcAft>
              <a:buClr>
                <a:srgbClr val="C00000"/>
              </a:buClr>
              <a:buFont typeface="Wingdings" pitchFamily="2" charset="2"/>
              <a:buChar char="§"/>
              <a:tabLst>
                <a:tab pos="2190750" algn="l"/>
              </a:tabLst>
              <a:defRPr/>
            </a:pPr>
            <a:r>
              <a:rPr lang="es-MX" sz="1800" b="0" dirty="0">
                <a:solidFill>
                  <a:srgbClr val="000000"/>
                </a:solidFill>
                <a:cs typeface="+mn-cs"/>
              </a:rPr>
              <a:t>Se desconoce el futuro desarrollo de los parámetros climáticos </a:t>
            </a:r>
          </a:p>
          <a:p>
            <a:pPr marL="995363" lvl="2" indent="-358775" eaLnBrk="0" hangingPunct="0">
              <a:spcBef>
                <a:spcPct val="20000"/>
              </a:spcBef>
              <a:spcAft>
                <a:spcPts val="800"/>
              </a:spcAft>
              <a:buClr>
                <a:srgbClr val="C00000"/>
              </a:buClr>
              <a:buFont typeface="Wingdings" pitchFamily="2" charset="2"/>
              <a:buChar char="§"/>
              <a:tabLst>
                <a:tab pos="2190750" algn="l"/>
              </a:tabLst>
              <a:defRPr/>
            </a:pPr>
            <a:r>
              <a:rPr lang="es-MX" sz="1800" b="0" dirty="0">
                <a:solidFill>
                  <a:srgbClr val="000000"/>
                </a:solidFill>
                <a:cs typeface="+mn-cs"/>
              </a:rPr>
              <a:t>Las condiciones marco relevantes </a:t>
            </a:r>
            <a:r>
              <a:rPr lang="es-MX" sz="1800" b="0" dirty="0">
                <a:solidFill>
                  <a:srgbClr val="000000"/>
                </a:solidFill>
              </a:rPr>
              <a:t>(sociopolíticos) </a:t>
            </a:r>
            <a:r>
              <a:rPr lang="es-MX" sz="1800" b="0" dirty="0" smtClean="0">
                <a:solidFill>
                  <a:srgbClr val="000000"/>
                </a:solidFill>
                <a:cs typeface="+mn-cs"/>
              </a:rPr>
              <a:t>pueden </a:t>
            </a:r>
            <a:r>
              <a:rPr lang="es-MX" sz="1800" b="0" dirty="0">
                <a:solidFill>
                  <a:srgbClr val="000000"/>
                </a:solidFill>
                <a:cs typeface="+mn-cs"/>
              </a:rPr>
              <a:t>modificarse a lo largo del </a:t>
            </a:r>
            <a:r>
              <a:rPr lang="es-MX" sz="1800" b="0" dirty="0" smtClean="0">
                <a:solidFill>
                  <a:srgbClr val="000000"/>
                </a:solidFill>
                <a:cs typeface="+mn-cs"/>
              </a:rPr>
              <a:t>tiempo</a:t>
            </a:r>
            <a:endParaRPr lang="es-MX" sz="1800" b="0" dirty="0">
              <a:solidFill>
                <a:srgbClr val="000000"/>
              </a:solidFill>
              <a:cs typeface="+mn-cs"/>
            </a:endParaRPr>
          </a:p>
        </p:txBody>
      </p:sp>
      <p:sp>
        <p:nvSpPr>
          <p:cNvPr id="5" name="Abgerundetes Rechteck 4"/>
          <p:cNvSpPr/>
          <p:nvPr/>
        </p:nvSpPr>
        <p:spPr bwMode="auto">
          <a:xfrm>
            <a:off x="196850" y="781050"/>
            <a:ext cx="8650288" cy="427038"/>
          </a:xfrm>
          <a:prstGeom prst="roundRect">
            <a:avLst/>
          </a:prstGeom>
          <a:noFill/>
          <a:ln w="25400">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r>
              <a:rPr lang="es-MX" sz="2400" dirty="0" smtClean="0">
                <a:solidFill>
                  <a:srgbClr val="000000"/>
                </a:solidFill>
              </a:rPr>
              <a:t>2- Incertidumbre</a:t>
            </a:r>
            <a:endParaRPr lang="es-MX" sz="2400" dirty="0">
              <a:solidFill>
                <a:srgbClr val="000000"/>
              </a:solidFill>
            </a:endParaRPr>
          </a:p>
        </p:txBody>
      </p:sp>
      <p:grpSp>
        <p:nvGrpSpPr>
          <p:cNvPr id="66568" name="Gruppieren 9"/>
          <p:cNvGrpSpPr>
            <a:grpSpLocks/>
          </p:cNvGrpSpPr>
          <p:nvPr/>
        </p:nvGrpSpPr>
        <p:grpSpPr bwMode="auto">
          <a:xfrm>
            <a:off x="7615349" y="4419600"/>
            <a:ext cx="1567227" cy="1282700"/>
            <a:chOff x="6399126" y="486095"/>
            <a:chExt cx="2156072" cy="1583663"/>
          </a:xfrm>
        </p:grpSpPr>
        <p:sp>
          <p:nvSpPr>
            <p:cNvPr id="66573" name="Textfeld 11"/>
            <p:cNvSpPr txBox="1">
              <a:spLocks noChangeArrowheads="1"/>
            </p:cNvSpPr>
            <p:nvPr/>
          </p:nvSpPr>
          <p:spPr bwMode="auto">
            <a:xfrm>
              <a:off x="6796736" y="1289916"/>
              <a:ext cx="1758462" cy="74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s-MX" sz="1100" dirty="0" smtClean="0">
                  <a:solidFill>
                    <a:srgbClr val="E25B1E"/>
                  </a:solidFill>
                </a:rPr>
                <a:t>Variabilidad entre escenarios</a:t>
              </a:r>
              <a:endParaRPr lang="es-MX" sz="1100" dirty="0">
                <a:solidFill>
                  <a:srgbClr val="E25B1E"/>
                </a:solidFill>
              </a:endParaRPr>
            </a:p>
          </p:txBody>
        </p:sp>
        <p:sp>
          <p:nvSpPr>
            <p:cNvPr id="66574" name="Geschweifte Klammer rechts 10"/>
            <p:cNvSpPr>
              <a:spLocks/>
            </p:cNvSpPr>
            <p:nvPr/>
          </p:nvSpPr>
          <p:spPr bwMode="auto">
            <a:xfrm>
              <a:off x="6399126" y="486095"/>
              <a:ext cx="370363" cy="1583663"/>
            </a:xfrm>
            <a:prstGeom prst="rightBrace">
              <a:avLst>
                <a:gd name="adj1" fmla="val 0"/>
                <a:gd name="adj2" fmla="val 78486"/>
              </a:avLst>
            </a:prstGeom>
            <a:noFill/>
            <a:ln w="28575" algn="ctr">
              <a:solidFill>
                <a:srgbClr val="E25B1E"/>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s-MX" sz="1800" dirty="0">
                <a:cs typeface="+mn-cs"/>
              </a:endParaRPr>
            </a:p>
          </p:txBody>
        </p:sp>
      </p:grpSp>
      <p:grpSp>
        <p:nvGrpSpPr>
          <p:cNvPr id="66569" name="Gruppieren 13"/>
          <p:cNvGrpSpPr>
            <a:grpSpLocks/>
          </p:cNvGrpSpPr>
          <p:nvPr/>
        </p:nvGrpSpPr>
        <p:grpSpPr bwMode="auto">
          <a:xfrm>
            <a:off x="7519544" y="3940223"/>
            <a:ext cx="1520007" cy="1168329"/>
            <a:chOff x="6439548" y="2075753"/>
            <a:chExt cx="1945546" cy="1107749"/>
          </a:xfrm>
        </p:grpSpPr>
        <p:sp>
          <p:nvSpPr>
            <p:cNvPr id="66571" name="Textfeld 7"/>
            <p:cNvSpPr txBox="1">
              <a:spLocks noChangeArrowheads="1"/>
            </p:cNvSpPr>
            <p:nvPr/>
          </p:nvSpPr>
          <p:spPr bwMode="auto">
            <a:xfrm>
              <a:off x="6906755" y="2075753"/>
              <a:ext cx="1478339" cy="11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s-MX" sz="1100" dirty="0" smtClean="0">
                  <a:solidFill>
                    <a:srgbClr val="000000"/>
                  </a:solidFill>
                </a:rPr>
                <a:t>Variabilidad entre diferentes modelos de resultados por escenario</a:t>
              </a:r>
              <a:endParaRPr lang="es-MX" sz="1100" dirty="0">
                <a:solidFill>
                  <a:srgbClr val="000000"/>
                </a:solidFill>
              </a:endParaRPr>
            </a:p>
          </p:txBody>
        </p:sp>
        <p:sp>
          <p:nvSpPr>
            <p:cNvPr id="66572" name="Geschweifte Klammer rechts 12"/>
            <p:cNvSpPr>
              <a:spLocks/>
            </p:cNvSpPr>
            <p:nvPr/>
          </p:nvSpPr>
          <p:spPr bwMode="auto">
            <a:xfrm>
              <a:off x="6439548" y="2530273"/>
              <a:ext cx="284142" cy="432096"/>
            </a:xfrm>
            <a:prstGeom prst="rightBrace">
              <a:avLst>
                <a:gd name="adj1" fmla="val 0"/>
                <a:gd name="adj2" fmla="val 25574"/>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s-MX" sz="1800" dirty="0">
                <a:cs typeface="+mn-cs"/>
              </a:endParaRPr>
            </a:p>
          </p:txBody>
        </p:sp>
      </p:grpSp>
      <p:sp>
        <p:nvSpPr>
          <p:cNvPr id="2" name="1 Rectángulo"/>
          <p:cNvSpPr/>
          <p:nvPr/>
        </p:nvSpPr>
        <p:spPr>
          <a:xfrm>
            <a:off x="196850" y="3990272"/>
            <a:ext cx="4572000" cy="2347309"/>
          </a:xfrm>
          <a:prstGeom prst="rect">
            <a:avLst/>
          </a:prstGeom>
        </p:spPr>
        <p:txBody>
          <a:bodyPr>
            <a:spAutoFit/>
          </a:bodyPr>
          <a:lstStyle/>
          <a:p>
            <a:pPr marL="538163" lvl="1" indent="-358775" eaLnBrk="0" hangingPunct="0">
              <a:spcBef>
                <a:spcPct val="20000"/>
              </a:spcBef>
              <a:spcAft>
                <a:spcPts val="800"/>
              </a:spcAft>
              <a:buClr>
                <a:srgbClr val="C00000"/>
              </a:buClr>
              <a:buFont typeface="Wingdings" pitchFamily="2" charset="2"/>
              <a:buChar char="§"/>
              <a:tabLst>
                <a:tab pos="2190750" algn="l"/>
              </a:tabLst>
              <a:defRPr/>
            </a:pPr>
            <a:r>
              <a:rPr lang="es-MX" sz="1800" dirty="0">
                <a:solidFill>
                  <a:srgbClr val="000000"/>
                </a:solidFill>
              </a:rPr>
              <a:t>Escenario de referencia no es claro</a:t>
            </a:r>
          </a:p>
          <a:p>
            <a:pPr marL="995363" lvl="2" indent="-358775" eaLnBrk="0" hangingPunct="0">
              <a:spcBef>
                <a:spcPct val="20000"/>
              </a:spcBef>
              <a:spcAft>
                <a:spcPts val="800"/>
              </a:spcAft>
              <a:buClr>
                <a:srgbClr val="C00000"/>
              </a:buClr>
              <a:buFont typeface="Wingdings" pitchFamily="2" charset="2"/>
              <a:buChar char="§"/>
              <a:tabLst>
                <a:tab pos="2190750" algn="l"/>
              </a:tabLst>
              <a:defRPr/>
            </a:pPr>
            <a:r>
              <a:rPr lang="es-MX" sz="1800" b="0" dirty="0">
                <a:solidFill>
                  <a:srgbClr val="000000"/>
                </a:solidFill>
              </a:rPr>
              <a:t>Es difícil definir un escenario de </a:t>
            </a:r>
            <a:r>
              <a:rPr lang="es-MX" sz="1800" b="0" i="1" dirty="0">
                <a:solidFill>
                  <a:srgbClr val="000000"/>
                </a:solidFill>
              </a:rPr>
              <a:t>business-as-usual </a:t>
            </a:r>
            <a:r>
              <a:rPr lang="es-MX" sz="1800" b="0" dirty="0">
                <a:solidFill>
                  <a:srgbClr val="000000"/>
                </a:solidFill>
              </a:rPr>
              <a:t>cuando hay </a:t>
            </a:r>
            <a:r>
              <a:rPr lang="es-MX" sz="1800" b="0" dirty="0" smtClean="0">
                <a:solidFill>
                  <a:srgbClr val="000000"/>
                </a:solidFill>
              </a:rPr>
              <a:t>incertidumbre</a:t>
            </a:r>
          </a:p>
          <a:p>
            <a:pPr marL="995363" lvl="2" indent="-358775" eaLnBrk="0" hangingPunct="0">
              <a:spcBef>
                <a:spcPct val="20000"/>
              </a:spcBef>
              <a:spcAft>
                <a:spcPts val="800"/>
              </a:spcAft>
              <a:buClr>
                <a:srgbClr val="C00000"/>
              </a:buClr>
              <a:buFont typeface="Wingdings" pitchFamily="2" charset="2"/>
              <a:buChar char="§"/>
              <a:tabLst>
                <a:tab pos="2190750" algn="l"/>
              </a:tabLst>
              <a:defRPr/>
            </a:pPr>
            <a:r>
              <a:rPr lang="es-MX" sz="1800" b="0" dirty="0" smtClean="0">
                <a:solidFill>
                  <a:srgbClr val="000000"/>
                </a:solidFill>
              </a:rPr>
              <a:t>¿Qué hubiera sucedido sin la intervención</a:t>
            </a:r>
            <a:r>
              <a:rPr lang="es-MX" sz="1800" b="0" dirty="0" smtClean="0">
                <a:solidFill>
                  <a:srgbClr val="000000"/>
                </a:solidFill>
              </a:rPr>
              <a:t>? </a:t>
            </a:r>
            <a:r>
              <a:rPr lang="es-MX" sz="1800" b="0" dirty="0">
                <a:solidFill>
                  <a:srgbClr val="000000"/>
                </a:solidFill>
                <a:sym typeface="Wingdings" panose="05000000000000000000" pitchFamily="2" charset="2"/>
              </a:rPr>
              <a:t> se necesita escenarios o </a:t>
            </a:r>
            <a:r>
              <a:rPr lang="es-MX" sz="1800" b="0" dirty="0" smtClean="0">
                <a:solidFill>
                  <a:srgbClr val="000000"/>
                </a:solidFill>
                <a:sym typeface="Wingdings" panose="05000000000000000000" pitchFamily="2" charset="2"/>
              </a:rPr>
              <a:t>suposiciones</a:t>
            </a:r>
            <a:endParaRPr lang="es-MX" sz="1800" b="0" dirty="0">
              <a:solidFill>
                <a:srgbClr val="000000"/>
              </a:solidFill>
            </a:endParaRPr>
          </a:p>
        </p:txBody>
      </p:sp>
      <p:pic>
        <p:nvPicPr>
          <p:cNvPr id="14" name="Imagen 13"/>
          <p:cNvPicPr>
            <a:picLocks noChangeAspect="1"/>
          </p:cNvPicPr>
          <p:nvPr/>
        </p:nvPicPr>
        <p:blipFill>
          <a:blip r:embed="rId4"/>
          <a:stretch>
            <a:fillRect/>
          </a:stretch>
        </p:blipFill>
        <p:spPr>
          <a:xfrm>
            <a:off x="4564024" y="4313627"/>
            <a:ext cx="2908300" cy="2114225"/>
          </a:xfrm>
          <a:prstGeom prst="rect">
            <a:avLst/>
          </a:prstGeom>
        </p:spPr>
      </p:pic>
      <p:sp>
        <p:nvSpPr>
          <p:cNvPr id="6" name="Marcador de fecha 5"/>
          <p:cNvSpPr>
            <a:spLocks noGrp="1"/>
          </p:cNvSpPr>
          <p:nvPr>
            <p:ph type="dt" sz="half" idx="11"/>
          </p:nvPr>
        </p:nvSpPr>
        <p:spPr/>
        <p:txBody>
          <a:bodyPr/>
          <a:lstStyle/>
          <a:p>
            <a:pPr>
              <a:defRPr/>
            </a:pPr>
            <a:fld id="{D7000B20-7572-E647-B4CB-91DBB9EF1D3D}"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4146665031"/>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12"/>
          <p:cNvSpPr>
            <a:spLocks noChangeArrowheads="1"/>
          </p:cNvSpPr>
          <p:nvPr>
            <p:custDataLst>
              <p:tags r:id="rId1"/>
            </p:custDataLst>
          </p:nvPr>
        </p:nvSpPr>
        <p:spPr bwMode="auto">
          <a:xfrm>
            <a:off x="361950" y="2100263"/>
            <a:ext cx="5432425" cy="433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538163" lvl="1" indent="-358775" eaLnBrk="0" hangingPunct="0">
              <a:spcBef>
                <a:spcPct val="20000"/>
              </a:spcBef>
              <a:spcAft>
                <a:spcPts val="800"/>
              </a:spcAft>
              <a:buClr>
                <a:srgbClr val="C00000"/>
              </a:buClr>
              <a:buFont typeface="Wingdings" pitchFamily="2" charset="2"/>
              <a:buChar char="§"/>
              <a:tabLst>
                <a:tab pos="2190750" algn="l"/>
              </a:tabLst>
            </a:pPr>
            <a:r>
              <a:rPr lang="es-ES_tradnl" dirty="0" smtClean="0">
                <a:solidFill>
                  <a:srgbClr val="000000"/>
                </a:solidFill>
                <a:cs typeface="+mn-cs"/>
              </a:rPr>
              <a:t>Diferentes sectores están preocupados </a:t>
            </a:r>
            <a:r>
              <a:rPr lang="es-ES_tradnl" b="0" dirty="0" smtClean="0">
                <a:solidFill>
                  <a:srgbClr val="000000"/>
                </a:solidFill>
                <a:cs typeface="+mn-cs"/>
              </a:rPr>
              <a:t>por un problema: p.ej. agricultura, forestal, recursos naturales, energía economía</a:t>
            </a:r>
          </a:p>
          <a:p>
            <a:pPr marL="538163" lvl="1" indent="-358775" eaLnBrk="0" hangingPunct="0">
              <a:spcBef>
                <a:spcPct val="20000"/>
              </a:spcBef>
              <a:spcAft>
                <a:spcPts val="800"/>
              </a:spcAft>
              <a:buClr>
                <a:srgbClr val="C00000"/>
              </a:buClr>
              <a:buFont typeface="Wingdings" pitchFamily="2" charset="2"/>
              <a:buChar char="§"/>
              <a:tabLst>
                <a:tab pos="2190750" algn="l"/>
              </a:tabLst>
            </a:pPr>
            <a:r>
              <a:rPr lang="es-ES_tradnl" b="0" dirty="0" smtClean="0">
                <a:solidFill>
                  <a:srgbClr val="000000"/>
                </a:solidFill>
                <a:cs typeface="+mn-cs"/>
              </a:rPr>
              <a:t>El mismo problema está influenciado por factores </a:t>
            </a:r>
            <a:r>
              <a:rPr lang="es-ES_tradnl" dirty="0" smtClean="0">
                <a:solidFill>
                  <a:srgbClr val="000000"/>
                </a:solidFill>
                <a:cs typeface="+mn-cs"/>
              </a:rPr>
              <a:t>climáticos</a:t>
            </a:r>
            <a:r>
              <a:rPr lang="es-ES_tradnl" b="0" dirty="0" smtClean="0">
                <a:solidFill>
                  <a:srgbClr val="000000"/>
                </a:solidFill>
                <a:cs typeface="+mn-cs"/>
              </a:rPr>
              <a:t> (cambios en patrones de precipitación) y factores de estrés </a:t>
            </a:r>
            <a:r>
              <a:rPr lang="es-ES_tradnl" dirty="0" smtClean="0">
                <a:solidFill>
                  <a:srgbClr val="000000"/>
                </a:solidFill>
                <a:cs typeface="+mn-cs"/>
              </a:rPr>
              <a:t>no climáticos </a:t>
            </a:r>
            <a:r>
              <a:rPr lang="es-ES_tradnl" b="0" dirty="0" smtClean="0">
                <a:solidFill>
                  <a:srgbClr val="000000"/>
                </a:solidFill>
                <a:cs typeface="+mn-cs"/>
              </a:rPr>
              <a:t>(deforestación, prácticas agrícolas inadecuadas, etc.)</a:t>
            </a:r>
            <a:endParaRPr lang="es-ES_tradnl" sz="2000" b="0" dirty="0" smtClean="0">
              <a:solidFill>
                <a:srgbClr val="0070C0"/>
              </a:solidFill>
              <a:cs typeface="+mn-cs"/>
            </a:endParaRPr>
          </a:p>
          <a:p>
            <a:pPr marL="538163" lvl="1" indent="-358775" eaLnBrk="0" hangingPunct="0">
              <a:spcBef>
                <a:spcPct val="20000"/>
              </a:spcBef>
              <a:spcAft>
                <a:spcPts val="800"/>
              </a:spcAft>
              <a:buClr>
                <a:srgbClr val="C00000"/>
              </a:buClr>
              <a:tabLst>
                <a:tab pos="2190750" algn="l"/>
              </a:tabLst>
            </a:pPr>
            <a:r>
              <a:rPr lang="es-ES_tradnl" sz="2000" dirty="0" smtClean="0">
                <a:solidFill>
                  <a:srgbClr val="C00000"/>
                </a:solidFill>
                <a:cs typeface="+mn-cs"/>
                <a:sym typeface="Wingdings" pitchFamily="2" charset="2"/>
              </a:rPr>
              <a:t> Problemas y medidas </a:t>
            </a:r>
            <a:r>
              <a:rPr lang="es-ES_tradnl" sz="2000" dirty="0" err="1" smtClean="0">
                <a:solidFill>
                  <a:srgbClr val="C00000"/>
                </a:solidFill>
                <a:cs typeface="+mn-cs"/>
                <a:sym typeface="Wingdings" pitchFamily="2" charset="2"/>
              </a:rPr>
              <a:t>trans</a:t>
            </a:r>
            <a:r>
              <a:rPr lang="es-ES_tradnl" sz="2000" dirty="0" smtClean="0">
                <a:solidFill>
                  <a:srgbClr val="C00000"/>
                </a:solidFill>
                <a:cs typeface="+mn-cs"/>
                <a:sym typeface="Wingdings" pitchFamily="2" charset="2"/>
              </a:rPr>
              <a:t>-sectoriales complejas</a:t>
            </a:r>
            <a:endParaRPr lang="es-ES_tradnl" sz="1800" dirty="0">
              <a:solidFill>
                <a:srgbClr val="4B859F"/>
              </a:solidFill>
              <a:cs typeface="+mn-cs"/>
            </a:endParaRPr>
          </a:p>
        </p:txBody>
      </p:sp>
      <p:sp>
        <p:nvSpPr>
          <p:cNvPr id="5" name="Abgerundetes Rechteck 4"/>
          <p:cNvSpPr/>
          <p:nvPr/>
        </p:nvSpPr>
        <p:spPr bwMode="auto">
          <a:xfrm>
            <a:off x="222250" y="981075"/>
            <a:ext cx="8650288" cy="427038"/>
          </a:xfrm>
          <a:prstGeom prst="roundRect">
            <a:avLst/>
          </a:prstGeom>
          <a:noFill/>
          <a:ln w="25400">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r>
              <a:rPr lang="es-ES_tradnl" sz="2400" smtClean="0">
                <a:solidFill>
                  <a:srgbClr val="000000"/>
                </a:solidFill>
              </a:rPr>
              <a:t>3- Complejidad</a:t>
            </a:r>
            <a:endParaRPr lang="es-ES_tradnl" sz="2400">
              <a:solidFill>
                <a:srgbClr val="000000"/>
              </a:solidFill>
            </a:endParaRPr>
          </a:p>
        </p:txBody>
      </p:sp>
      <p:cxnSp>
        <p:nvCxnSpPr>
          <p:cNvPr id="6" name="Gerade Verbindung 5"/>
          <p:cNvCxnSpPr/>
          <p:nvPr/>
        </p:nvCxnSpPr>
        <p:spPr bwMode="auto">
          <a:xfrm flipH="1">
            <a:off x="5842000" y="1722438"/>
            <a:ext cx="12700" cy="4689475"/>
          </a:xfrm>
          <a:prstGeom prst="line">
            <a:avLst/>
          </a:prstGeom>
          <a:solidFill>
            <a:schemeClr val="accent1"/>
          </a:solidFill>
          <a:ln w="31750" cap="flat" cmpd="sng" algn="ctr">
            <a:solidFill>
              <a:schemeClr val="bg1">
                <a:lumMod val="65000"/>
              </a:schemeClr>
            </a:solidFill>
            <a:prstDash val="solid"/>
            <a:round/>
            <a:headEnd type="none" w="med" len="med"/>
            <a:tailEnd type="none" w="med" len="med"/>
          </a:ln>
          <a:effectLst/>
        </p:spPr>
      </p:cxnSp>
      <p:pic>
        <p:nvPicPr>
          <p:cNvPr id="67589" name="Picture 2" descr="Bodeneros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3138" y="4556125"/>
            <a:ext cx="2770187"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feld 6"/>
          <p:cNvSpPr txBox="1">
            <a:spLocks noChangeArrowheads="1"/>
          </p:cNvSpPr>
          <p:nvPr/>
        </p:nvSpPr>
        <p:spPr bwMode="auto">
          <a:xfrm>
            <a:off x="6056313" y="1757363"/>
            <a:ext cx="28733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lgn="ctr" eaLnBrk="1" hangingPunct="1"/>
            <a:r>
              <a:rPr lang="es-ES_tradnl" smtClean="0"/>
              <a:t>e.g. erosión del suelo</a:t>
            </a:r>
            <a:endParaRPr lang="es-ES_tradnl"/>
          </a:p>
        </p:txBody>
      </p:sp>
      <p:pic>
        <p:nvPicPr>
          <p:cNvPr id="67591" name="Picture 4" descr="File:Rabbit-erosion.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5200" y="2552700"/>
            <a:ext cx="2787650"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fecha 1"/>
          <p:cNvSpPr>
            <a:spLocks noGrp="1"/>
          </p:cNvSpPr>
          <p:nvPr>
            <p:ph type="dt" sz="half" idx="11"/>
          </p:nvPr>
        </p:nvSpPr>
        <p:spPr/>
        <p:txBody>
          <a:bodyPr/>
          <a:lstStyle/>
          <a:p>
            <a:pPr>
              <a:defRPr/>
            </a:pPr>
            <a:fld id="{0F31C8DC-D8E8-6241-A8C7-62A682DFB840}"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48159783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hteck 12"/>
          <p:cNvSpPr>
            <a:spLocks noChangeArrowheads="1"/>
          </p:cNvSpPr>
          <p:nvPr>
            <p:custDataLst>
              <p:tags r:id="rId1"/>
            </p:custDataLst>
          </p:nvPr>
        </p:nvSpPr>
        <p:spPr bwMode="auto">
          <a:xfrm>
            <a:off x="259323" y="1741749"/>
            <a:ext cx="266270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lvl="1" indent="-358775" eaLnBrk="0" hangingPunct="0">
              <a:spcBef>
                <a:spcPct val="20000"/>
              </a:spcBef>
              <a:spcAft>
                <a:spcPts val="800"/>
              </a:spcAft>
              <a:buClr>
                <a:srgbClr val="C00000"/>
              </a:buClr>
              <a:tabLst>
                <a:tab pos="2190750" algn="l"/>
              </a:tabLst>
            </a:pPr>
            <a:r>
              <a:rPr lang="es-MX" dirty="0" smtClean="0">
                <a:solidFill>
                  <a:srgbClr val="000000"/>
                </a:solidFill>
                <a:cs typeface="+mn-cs"/>
              </a:rPr>
              <a:t>Ciclo de vida de los proyectos</a:t>
            </a:r>
            <a:endParaRPr lang="es-MX" dirty="0">
              <a:solidFill>
                <a:srgbClr val="000000"/>
              </a:solidFill>
              <a:cs typeface="+mn-cs"/>
            </a:endParaRPr>
          </a:p>
        </p:txBody>
      </p:sp>
      <p:sp>
        <p:nvSpPr>
          <p:cNvPr id="5" name="Abgerundetes Rechteck 4"/>
          <p:cNvSpPr/>
          <p:nvPr/>
        </p:nvSpPr>
        <p:spPr bwMode="auto">
          <a:xfrm>
            <a:off x="222250" y="981075"/>
            <a:ext cx="8650288" cy="427038"/>
          </a:xfrm>
          <a:prstGeom prst="roundRect">
            <a:avLst/>
          </a:prstGeom>
          <a:noFill/>
          <a:ln w="25400">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r>
              <a:rPr lang="es-MX" sz="2400" dirty="0" smtClean="0">
                <a:solidFill>
                  <a:srgbClr val="000000"/>
                </a:solidFill>
              </a:rPr>
              <a:t>4- Horizonte de tiempo largo</a:t>
            </a:r>
            <a:endParaRPr lang="es-MX" sz="2400" dirty="0">
              <a:solidFill>
                <a:srgbClr val="000000"/>
              </a:solidFill>
            </a:endParaRPr>
          </a:p>
        </p:txBody>
      </p:sp>
      <p:sp>
        <p:nvSpPr>
          <p:cNvPr id="6" name="Pfeil nach rechts 5"/>
          <p:cNvSpPr/>
          <p:nvPr/>
        </p:nvSpPr>
        <p:spPr bwMode="auto">
          <a:xfrm>
            <a:off x="177800" y="4441825"/>
            <a:ext cx="8728075" cy="80645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es-MX" dirty="0" smtClean="0">
                <a:solidFill>
                  <a:schemeClr val="bg1"/>
                </a:solidFill>
                <a:cs typeface="+mn-cs"/>
              </a:rPr>
              <a:t>Cambio Climático</a:t>
            </a:r>
            <a:endParaRPr lang="es-MX" dirty="0">
              <a:solidFill>
                <a:schemeClr val="bg1"/>
              </a:solidFill>
              <a:cs typeface="+mn-cs"/>
            </a:endParaRPr>
          </a:p>
        </p:txBody>
      </p:sp>
      <p:sp>
        <p:nvSpPr>
          <p:cNvPr id="8" name="Rechteck 7"/>
          <p:cNvSpPr/>
          <p:nvPr/>
        </p:nvSpPr>
        <p:spPr bwMode="auto">
          <a:xfrm>
            <a:off x="593725" y="3336925"/>
            <a:ext cx="1638300" cy="39211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0" hangingPunct="0">
              <a:defRPr/>
            </a:pPr>
            <a:r>
              <a:rPr lang="es-MX" sz="1600" dirty="0" smtClean="0">
                <a:solidFill>
                  <a:schemeClr val="bg1"/>
                </a:solidFill>
                <a:cs typeface="+mn-cs"/>
              </a:rPr>
              <a:t>Medida Y</a:t>
            </a:r>
            <a:endParaRPr lang="es-MX" sz="1600" dirty="0">
              <a:solidFill>
                <a:schemeClr val="bg1"/>
              </a:solidFill>
              <a:cs typeface="+mn-cs"/>
            </a:endParaRPr>
          </a:p>
        </p:txBody>
      </p:sp>
      <p:sp>
        <p:nvSpPr>
          <p:cNvPr id="9" name="Rechteck 8"/>
          <p:cNvSpPr/>
          <p:nvPr/>
        </p:nvSpPr>
        <p:spPr bwMode="auto">
          <a:xfrm>
            <a:off x="650875" y="3905250"/>
            <a:ext cx="1225550" cy="39211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0" hangingPunct="0">
              <a:defRPr/>
            </a:pPr>
            <a:r>
              <a:rPr lang="es-MX" sz="1600" dirty="0" smtClean="0">
                <a:solidFill>
                  <a:schemeClr val="bg1"/>
                </a:solidFill>
                <a:cs typeface="+mn-cs"/>
              </a:rPr>
              <a:t>Medida Z</a:t>
            </a:r>
            <a:endParaRPr lang="es-MX" sz="1600" dirty="0">
              <a:solidFill>
                <a:schemeClr val="bg1"/>
              </a:solidFill>
              <a:cs typeface="+mn-cs"/>
            </a:endParaRPr>
          </a:p>
        </p:txBody>
      </p:sp>
      <p:sp>
        <p:nvSpPr>
          <p:cNvPr id="10" name="Rechteck 9"/>
          <p:cNvSpPr/>
          <p:nvPr/>
        </p:nvSpPr>
        <p:spPr bwMode="auto">
          <a:xfrm>
            <a:off x="257175" y="2798763"/>
            <a:ext cx="1333500" cy="39211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0" hangingPunct="0">
              <a:defRPr/>
            </a:pPr>
            <a:r>
              <a:rPr lang="es-MX" sz="1600" dirty="0" smtClean="0">
                <a:solidFill>
                  <a:schemeClr val="bg1"/>
                </a:solidFill>
                <a:cs typeface="+mn-cs"/>
              </a:rPr>
              <a:t>Medida X</a:t>
            </a:r>
            <a:endParaRPr lang="es-MX" sz="1600" dirty="0">
              <a:solidFill>
                <a:schemeClr val="bg1"/>
              </a:solidFill>
              <a:cs typeface="+mn-cs"/>
            </a:endParaRPr>
          </a:p>
        </p:txBody>
      </p:sp>
      <p:sp>
        <p:nvSpPr>
          <p:cNvPr id="68616" name="Rechteck 10"/>
          <p:cNvSpPr>
            <a:spLocks noChangeArrowheads="1"/>
          </p:cNvSpPr>
          <p:nvPr/>
        </p:nvSpPr>
        <p:spPr bwMode="auto">
          <a:xfrm>
            <a:off x="201613" y="2576513"/>
            <a:ext cx="2101850" cy="1865312"/>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s-MX" dirty="0">
              <a:cs typeface="+mn-cs"/>
            </a:endParaRPr>
          </a:p>
        </p:txBody>
      </p:sp>
      <p:sp>
        <p:nvSpPr>
          <p:cNvPr id="68617" name="Rechteck 12"/>
          <p:cNvSpPr>
            <a:spLocks noChangeArrowheads="1"/>
          </p:cNvSpPr>
          <p:nvPr>
            <p:custDataLst>
              <p:tags r:id="rId2"/>
            </p:custDataLst>
          </p:nvPr>
        </p:nvSpPr>
        <p:spPr bwMode="auto">
          <a:xfrm>
            <a:off x="5640388" y="5510213"/>
            <a:ext cx="365760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0" lvl="1" indent="-358775" eaLnBrk="0" hangingPunct="0">
              <a:spcBef>
                <a:spcPct val="20000"/>
              </a:spcBef>
              <a:spcAft>
                <a:spcPts val="800"/>
              </a:spcAft>
              <a:buClr>
                <a:srgbClr val="C00000"/>
              </a:buClr>
              <a:tabLst>
                <a:tab pos="2190750" algn="l"/>
              </a:tabLst>
            </a:pPr>
            <a:r>
              <a:rPr lang="es-MX" dirty="0" smtClean="0">
                <a:solidFill>
                  <a:srgbClr val="000000"/>
                </a:solidFill>
                <a:cs typeface="+mn-cs"/>
              </a:rPr>
              <a:t>Información de los resultados</a:t>
            </a:r>
            <a:endParaRPr lang="es-MX" dirty="0">
              <a:solidFill>
                <a:srgbClr val="000000"/>
              </a:solidFill>
              <a:cs typeface="+mn-cs"/>
            </a:endParaRPr>
          </a:p>
        </p:txBody>
      </p:sp>
      <p:sp>
        <p:nvSpPr>
          <p:cNvPr id="68618" name="Textfeld 12"/>
          <p:cNvSpPr txBox="1">
            <a:spLocks noChangeArrowheads="1"/>
          </p:cNvSpPr>
          <p:nvPr/>
        </p:nvSpPr>
        <p:spPr bwMode="auto">
          <a:xfrm>
            <a:off x="511175" y="5592763"/>
            <a:ext cx="15557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s-MX" dirty="0" smtClean="0">
                <a:solidFill>
                  <a:srgbClr val="C00000"/>
                </a:solidFill>
              </a:rPr>
              <a:t>3-6 años</a:t>
            </a:r>
            <a:endParaRPr lang="es-MX" dirty="0">
              <a:solidFill>
                <a:srgbClr val="C00000"/>
              </a:solidFill>
            </a:endParaRPr>
          </a:p>
        </p:txBody>
      </p:sp>
      <p:sp>
        <p:nvSpPr>
          <p:cNvPr id="68619" name="Textfeld 13"/>
          <p:cNvSpPr txBox="1">
            <a:spLocks noChangeArrowheads="1"/>
          </p:cNvSpPr>
          <p:nvPr/>
        </p:nvSpPr>
        <p:spPr bwMode="auto">
          <a:xfrm>
            <a:off x="3656013" y="3489325"/>
            <a:ext cx="15557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s-MX" dirty="0" smtClean="0">
                <a:solidFill>
                  <a:srgbClr val="C00000"/>
                </a:solidFill>
              </a:rPr>
              <a:t>20+ años</a:t>
            </a:r>
            <a:endParaRPr lang="es-MX" dirty="0">
              <a:solidFill>
                <a:srgbClr val="C00000"/>
              </a:solidFill>
            </a:endParaRPr>
          </a:p>
        </p:txBody>
      </p:sp>
      <p:sp>
        <p:nvSpPr>
          <p:cNvPr id="2" name="Marcador de fecha 1"/>
          <p:cNvSpPr>
            <a:spLocks noGrp="1"/>
          </p:cNvSpPr>
          <p:nvPr>
            <p:ph type="dt" sz="half" idx="11"/>
          </p:nvPr>
        </p:nvSpPr>
        <p:spPr/>
        <p:txBody>
          <a:bodyPr/>
          <a:lstStyle/>
          <a:p>
            <a:pPr>
              <a:defRPr/>
            </a:pPr>
            <a:fld id="{61B7192C-5889-184B-8EDE-4E4392055866}"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26249142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1"/>
          </p:nvPr>
        </p:nvSpPr>
        <p:spPr/>
        <p:txBody>
          <a:bodyPr/>
          <a:lstStyle/>
          <a:p>
            <a:pPr>
              <a:defRPr/>
            </a:pPr>
            <a:fld id="{DA92EC31-99B5-4B49-8DB2-8F153D431885}" type="datetime1">
              <a:rPr lang="es-MX" smtClean="0"/>
              <a:t>09/11/2016</a:t>
            </a:fld>
            <a:endParaRPr lang="es-ES_tradnl"/>
          </a:p>
        </p:txBody>
      </p:sp>
      <p:sp>
        <p:nvSpPr>
          <p:cNvPr id="5" name="Content Placeholder 2"/>
          <p:cNvSpPr txBox="1">
            <a:spLocks/>
          </p:cNvSpPr>
          <p:nvPr/>
        </p:nvSpPr>
        <p:spPr>
          <a:xfrm>
            <a:off x="482519" y="2021210"/>
            <a:ext cx="8051800" cy="4463204"/>
          </a:xfrm>
          <a:prstGeom prst="rect">
            <a:avLst/>
          </a:prstGeom>
        </p:spPr>
        <p:txBody>
          <a:bodyPr>
            <a:normAutofit/>
          </a:bodyPr>
          <a:lst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lang="de-DE" sz="1800" baseline="0" noProof="0" smtClean="0">
                <a:solidFill>
                  <a:schemeClr val="tx2"/>
                </a:solidFill>
                <a:latin typeface="+mn-lt"/>
                <a:ea typeface="+mn-ea"/>
                <a:cs typeface="+mn-cs"/>
              </a:defRPr>
            </a:lvl1pPr>
            <a:lvl2pPr marL="720000" indent="-360000" algn="l" rtl="0" eaLnBrk="1" fontAlgn="base" hangingPunct="1">
              <a:spcBef>
                <a:spcPts val="400"/>
              </a:spcBef>
              <a:spcAft>
                <a:spcPts val="800"/>
              </a:spcAft>
              <a:buClr>
                <a:schemeClr val="accent1"/>
              </a:buClr>
              <a:buFont typeface="Arial" pitchFamily="34" charset="0"/>
              <a:buChar char="•"/>
              <a:tabLst>
                <a:tab pos="2190750" algn="l"/>
              </a:tabLst>
              <a:defRPr lang="de-DE" sz="1800" noProof="0" smtClean="0">
                <a:solidFill>
                  <a:schemeClr val="tx2"/>
                </a:solidFill>
                <a:latin typeface="+mn-lt"/>
              </a:defRPr>
            </a:lvl2pPr>
            <a:lvl3pPr marL="1080000" indent="-360000" algn="l" rtl="0" eaLnBrk="1" fontAlgn="base" hangingPunct="1">
              <a:spcBef>
                <a:spcPts val="400"/>
              </a:spcBef>
              <a:spcAft>
                <a:spcPts val="800"/>
              </a:spcAft>
              <a:buClr>
                <a:schemeClr val="tx2"/>
              </a:buClr>
              <a:buFont typeface="Arial" pitchFamily="34" charset="0"/>
              <a:buChar char="•"/>
              <a:tabLst>
                <a:tab pos="2190750" algn="l"/>
              </a:tabLst>
              <a:defRPr lang="de-DE" sz="1800" noProof="0" smtClean="0">
                <a:solidFill>
                  <a:schemeClr val="tx2"/>
                </a:solidFill>
                <a:latin typeface="+mn-lt"/>
              </a:defRPr>
            </a:lvl3pPr>
            <a:lvl4pPr marL="1440000" indent="-360000" algn="l" rtl="0" eaLnBrk="1" fontAlgn="base" hangingPunct="1">
              <a:spcBef>
                <a:spcPts val="400"/>
              </a:spcBef>
              <a:spcAft>
                <a:spcPts val="800"/>
              </a:spcAft>
              <a:buClr>
                <a:schemeClr val="tx2"/>
              </a:buClr>
              <a:buFont typeface="Arial" pitchFamily="34" charset="0"/>
              <a:buChar char="•"/>
              <a:tabLst>
                <a:tab pos="2190750" algn="l"/>
              </a:tabLst>
              <a:defRPr lang="de-DE" sz="1800" baseline="0" noProof="0" smtClean="0">
                <a:solidFill>
                  <a:schemeClr val="tx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algn="just">
              <a:spcAft>
                <a:spcPts val="300"/>
              </a:spcAft>
            </a:pPr>
            <a:r>
              <a:rPr lang="es-ES_tradnl" b="0" kern="0" dirty="0" smtClean="0">
                <a:solidFill>
                  <a:schemeClr val="tx1"/>
                </a:solidFill>
                <a:ea typeface="Calibri"/>
              </a:rPr>
              <a:t>La capacitación ha sido desarrollada por la GIZ en cooperación con la OCDE y por encargo del Ministerio de Cooperación (BMZ)</a:t>
            </a:r>
          </a:p>
          <a:p>
            <a:pPr algn="just">
              <a:spcAft>
                <a:spcPts val="300"/>
              </a:spcAft>
            </a:pPr>
            <a:r>
              <a:rPr lang="es-ES_tradnl" b="0" kern="0" dirty="0" smtClean="0">
                <a:solidFill>
                  <a:schemeClr val="tx1"/>
                </a:solidFill>
                <a:ea typeface="Calibri"/>
              </a:rPr>
              <a:t>Está basada en la guía de la OCDE “Integrando la adaptación al cambio climático en la cooperación al desarrollo” de 2009</a:t>
            </a:r>
          </a:p>
          <a:p>
            <a:pPr algn="just">
              <a:spcAft>
                <a:spcPts val="300"/>
              </a:spcAft>
            </a:pPr>
            <a:r>
              <a:rPr lang="es-ES_tradnl" b="0" kern="0" dirty="0" smtClean="0">
                <a:solidFill>
                  <a:schemeClr val="tx1"/>
                </a:solidFill>
                <a:ea typeface="Calibri"/>
              </a:rPr>
              <a:t>Cuenta con 10 módulos (ver siguiente diapositiva)</a:t>
            </a:r>
          </a:p>
          <a:p>
            <a:pPr algn="just">
              <a:spcAft>
                <a:spcPts val="300"/>
              </a:spcAft>
            </a:pPr>
            <a:r>
              <a:rPr lang="es-ES_tradnl" b="0" kern="0" dirty="0" smtClean="0">
                <a:solidFill>
                  <a:schemeClr val="tx1"/>
                </a:solidFill>
              </a:rPr>
              <a:t>Se han agregado o modificado módulos sobre información climática (M2) y M&amp;E (M6) en 2012 y 2013 por encargo del BMUB y el BMZ; los m</a:t>
            </a:r>
            <a:r>
              <a:rPr lang="es-ES" b="0" kern="0" dirty="0" err="1" smtClean="0">
                <a:solidFill>
                  <a:schemeClr val="tx1"/>
                </a:solidFill>
              </a:rPr>
              <a:t>ódulos</a:t>
            </a:r>
            <a:r>
              <a:rPr lang="es-ES" b="0" kern="0" dirty="0" smtClean="0">
                <a:solidFill>
                  <a:schemeClr val="tx1"/>
                </a:solidFill>
              </a:rPr>
              <a:t> de M&amp;E fueron actualizados de nuevo en 2016.</a:t>
            </a:r>
            <a:endParaRPr lang="es-ES_tradnl" b="0" kern="0" dirty="0" smtClean="0">
              <a:solidFill>
                <a:schemeClr val="tx1"/>
              </a:solidFill>
            </a:endParaRPr>
          </a:p>
          <a:p>
            <a:pPr algn="just">
              <a:spcAft>
                <a:spcPts val="300"/>
              </a:spcAft>
            </a:pPr>
            <a:r>
              <a:rPr lang="es-ES_tradnl" b="0" kern="0" dirty="0" smtClean="0">
                <a:solidFill>
                  <a:schemeClr val="tx1"/>
                </a:solidFill>
              </a:rPr>
              <a:t>Los módulos pueden utilizarse en conjunto con el resto de la capacitación o en un </a:t>
            </a:r>
            <a:r>
              <a:rPr lang="es-ES_tradnl" kern="0" dirty="0" smtClean="0">
                <a:solidFill>
                  <a:schemeClr val="tx1"/>
                </a:solidFill>
              </a:rPr>
              <a:t>formato independiente</a:t>
            </a:r>
            <a:r>
              <a:rPr lang="es-ES_tradnl" b="0" kern="0" dirty="0" smtClean="0">
                <a:solidFill>
                  <a:schemeClr val="tx1"/>
                </a:solidFill>
              </a:rPr>
              <a:t>.</a:t>
            </a:r>
          </a:p>
          <a:p>
            <a:r>
              <a:rPr lang="es-ES_tradnl" b="0" kern="0" dirty="0" smtClean="0">
                <a:solidFill>
                  <a:schemeClr val="tx1"/>
                </a:solidFill>
              </a:rPr>
              <a:t>Más información está disponible en </a:t>
            </a:r>
            <a:r>
              <a:rPr lang="es-ES_tradnl" b="0" kern="0" dirty="0" smtClean="0">
                <a:hlinkClick r:id="rId3"/>
              </a:rPr>
              <a:t>www.AdaptationCommunity.net</a:t>
            </a:r>
            <a:r>
              <a:rPr lang="es-ES_tradnl" b="0" kern="0" dirty="0" smtClean="0"/>
              <a:t> </a:t>
            </a:r>
            <a:r>
              <a:rPr lang="es-ES_tradnl" b="0" kern="0" dirty="0" smtClean="0">
                <a:solidFill>
                  <a:schemeClr val="tx1"/>
                </a:solidFill>
              </a:rPr>
              <a:t>bajo </a:t>
            </a:r>
            <a:r>
              <a:rPr lang="es-ES_tradnl" b="0" i="1" kern="0" dirty="0" err="1" smtClean="0">
                <a:solidFill>
                  <a:schemeClr val="tx1"/>
                </a:solidFill>
              </a:rPr>
              <a:t>Knowledge</a:t>
            </a:r>
            <a:r>
              <a:rPr lang="es-ES_tradnl" b="0" i="1" kern="0" dirty="0" smtClean="0">
                <a:solidFill>
                  <a:schemeClr val="tx1"/>
                </a:solidFill>
              </a:rPr>
              <a:t> </a:t>
            </a:r>
            <a:r>
              <a:rPr lang="es-ES_tradnl" b="0" i="1" kern="0" dirty="0" smtClean="0">
                <a:solidFill>
                  <a:schemeClr val="tx1"/>
                </a:solidFill>
                <a:sym typeface="Wingdings 3"/>
              </a:rPr>
              <a:t> </a:t>
            </a:r>
            <a:r>
              <a:rPr lang="es-ES_tradnl" b="0" i="1" kern="0" dirty="0" err="1" smtClean="0">
                <a:solidFill>
                  <a:schemeClr val="tx1"/>
                </a:solidFill>
              </a:rPr>
              <a:t>Adaptation</a:t>
            </a:r>
            <a:r>
              <a:rPr lang="es-ES_tradnl" b="0" i="1" kern="0" dirty="0" smtClean="0">
                <a:solidFill>
                  <a:schemeClr val="tx1"/>
                </a:solidFill>
              </a:rPr>
              <a:t> Training</a:t>
            </a:r>
            <a:endParaRPr lang="es-ES_tradnl" b="0" i="1" kern="0" dirty="0">
              <a:solidFill>
                <a:schemeClr val="tx1"/>
              </a:solidFill>
            </a:endParaRPr>
          </a:p>
        </p:txBody>
      </p:sp>
      <p:sp>
        <p:nvSpPr>
          <p:cNvPr id="6" name="Titel 1"/>
          <p:cNvSpPr txBox="1">
            <a:spLocks/>
          </p:cNvSpPr>
          <p:nvPr/>
        </p:nvSpPr>
        <p:spPr bwMode="auto">
          <a:xfrm>
            <a:off x="482519" y="1214794"/>
            <a:ext cx="8242381" cy="56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l"/>
            <a:r>
              <a:rPr lang="es-ES_tradnl" sz="2400" b="0" kern="0" dirty="0" smtClean="0"/>
              <a:t>Curso de capacitación “Integrando la Adaptación en la Planificación al Desarrollo”</a:t>
            </a:r>
          </a:p>
        </p:txBody>
      </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1329" y="5961440"/>
            <a:ext cx="2133865" cy="682665"/>
          </a:xfrm>
          <a:prstGeom prst="rect">
            <a:avLst/>
          </a:prstGeom>
        </p:spPr>
      </p:pic>
    </p:spTree>
    <p:extLst>
      <p:ext uri="{BB962C8B-B14F-4D97-AF65-F5344CB8AC3E}">
        <p14:creationId xmlns:p14="http://schemas.microsoft.com/office/powerpoint/2010/main" val="408229316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el 1"/>
          <p:cNvSpPr>
            <a:spLocks noGrp="1"/>
          </p:cNvSpPr>
          <p:nvPr>
            <p:ph type="title"/>
          </p:nvPr>
        </p:nvSpPr>
        <p:spPr>
          <a:xfrm>
            <a:off x="631778" y="1330036"/>
            <a:ext cx="8089142" cy="805395"/>
          </a:xfrm>
        </p:spPr>
        <p:txBody>
          <a:bodyPr/>
          <a:lstStyle/>
          <a:p>
            <a:pPr algn="ctr"/>
            <a:r>
              <a:rPr lang="es-ES_tradnl" b="1" kern="1200" dirty="0" smtClean="0">
                <a:solidFill>
                  <a:srgbClr val="669900"/>
                </a:solidFill>
                <a:latin typeface="Arial"/>
                <a:ea typeface="+mn-ea"/>
                <a:cs typeface="+mn-cs"/>
              </a:rPr>
              <a:t>¿Cómo se puede abordar la adaptación en la práctica?</a:t>
            </a:r>
            <a:endParaRPr lang="es-ES_tradnl" b="1" kern="1200" dirty="0">
              <a:solidFill>
                <a:srgbClr val="669900"/>
              </a:solidFill>
              <a:latin typeface="Arial"/>
              <a:ea typeface="+mn-ea"/>
              <a:cs typeface="+mn-cs"/>
            </a:endParaRPr>
          </a:p>
        </p:txBody>
      </p:sp>
      <p:sp>
        <p:nvSpPr>
          <p:cNvPr id="4" name="Datumsplatzhalter 3"/>
          <p:cNvSpPr>
            <a:spLocks noGrp="1"/>
          </p:cNvSpPr>
          <p:nvPr>
            <p:ph type="dt" sz="half" idx="11"/>
          </p:nvPr>
        </p:nvSpPr>
        <p:spPr/>
        <p:txBody>
          <a:bodyPr/>
          <a:lstStyle/>
          <a:p>
            <a:pPr>
              <a:defRPr/>
            </a:pPr>
            <a:fld id="{04B9A001-10A5-2447-A90C-9C35B6838148}" type="datetime1">
              <a:rPr lang="es-MX" smtClean="0">
                <a:solidFill>
                  <a:srgbClr val="6E6452"/>
                </a:solidFill>
              </a:rPr>
              <a:t>09/11/2016</a:t>
            </a:fld>
            <a:endParaRPr lang="es-ES_tradnl" dirty="0">
              <a:solidFill>
                <a:srgbClr val="6E6452"/>
              </a:solidFill>
            </a:endParaRPr>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t="3041" b="2718"/>
          <a:stretch/>
        </p:blipFill>
        <p:spPr>
          <a:xfrm>
            <a:off x="2033516" y="2797790"/>
            <a:ext cx="5073041" cy="3316406"/>
          </a:xfrm>
          <a:prstGeom prst="rect">
            <a:avLst/>
          </a:prstGeom>
        </p:spPr>
      </p:pic>
    </p:spTree>
    <p:extLst>
      <p:ext uri="{BB962C8B-B14F-4D97-AF65-F5344CB8AC3E}">
        <p14:creationId xmlns:p14="http://schemas.microsoft.com/office/powerpoint/2010/main" val="279335561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pPr>
              <a:defRPr/>
            </a:pPr>
            <a:fld id="{9EA5DD3C-D98E-7047-B499-B2C2CE2501FE}" type="datetime1">
              <a:rPr lang="es-MX" smtClean="0">
                <a:solidFill>
                  <a:srgbClr val="6E6452"/>
                </a:solidFill>
              </a:rPr>
              <a:t>09/11/2016</a:t>
            </a:fld>
            <a:endParaRPr lang="es-ES_tradnl">
              <a:solidFill>
                <a:srgbClr val="6E6452"/>
              </a:solidFill>
            </a:endParaRPr>
          </a:p>
        </p:txBody>
      </p:sp>
      <p:sp>
        <p:nvSpPr>
          <p:cNvPr id="34819" name="Inhaltsplatzhalter 2"/>
          <p:cNvSpPr>
            <a:spLocks noGrp="1"/>
          </p:cNvSpPr>
          <p:nvPr>
            <p:ph idx="1"/>
          </p:nvPr>
        </p:nvSpPr>
        <p:spPr>
          <a:xfrm>
            <a:off x="455480" y="1585108"/>
            <a:ext cx="7526338" cy="4866492"/>
          </a:xfrm>
        </p:spPr>
        <p:txBody>
          <a:bodyPr/>
          <a:lstStyle/>
          <a:p>
            <a:pPr marL="0" indent="0">
              <a:defRPr/>
            </a:pPr>
            <a:endParaRPr lang="es-ES_tradnl" sz="1050" b="0" dirty="0" smtClean="0"/>
          </a:p>
          <a:p>
            <a:pPr marL="0" indent="0">
              <a:defRPr/>
            </a:pPr>
            <a:r>
              <a:rPr lang="es-ES_tradnl" sz="2400" dirty="0" smtClean="0"/>
              <a:t>No existe un enfoque</a:t>
            </a:r>
            <a:r>
              <a:rPr lang="es-ES_tradnl" sz="2400" dirty="0"/>
              <a:t> </a:t>
            </a:r>
            <a:r>
              <a:rPr lang="es-ES_tradnl" sz="2400" i="1" dirty="0" err="1" smtClean="0">
                <a:solidFill>
                  <a:srgbClr val="C00000"/>
                </a:solidFill>
              </a:rPr>
              <a:t>one</a:t>
            </a:r>
            <a:r>
              <a:rPr lang="es-ES_tradnl" sz="2400" i="1" dirty="0" smtClean="0">
                <a:solidFill>
                  <a:srgbClr val="C00000"/>
                </a:solidFill>
              </a:rPr>
              <a:t> </a:t>
            </a:r>
            <a:r>
              <a:rPr lang="es-ES_tradnl" sz="2400" i="1" dirty="0" err="1" smtClean="0">
                <a:solidFill>
                  <a:srgbClr val="C00000"/>
                </a:solidFill>
              </a:rPr>
              <a:t>size</a:t>
            </a:r>
            <a:r>
              <a:rPr lang="es-ES_tradnl" sz="2400" i="1" dirty="0" smtClean="0">
                <a:solidFill>
                  <a:srgbClr val="C00000"/>
                </a:solidFill>
              </a:rPr>
              <a:t> </a:t>
            </a:r>
            <a:r>
              <a:rPr lang="es-ES_tradnl" sz="2400" i="1" dirty="0" err="1" smtClean="0">
                <a:solidFill>
                  <a:srgbClr val="C00000"/>
                </a:solidFill>
              </a:rPr>
              <a:t>fits</a:t>
            </a:r>
            <a:r>
              <a:rPr lang="es-ES_tradnl" sz="2400" i="1" dirty="0" smtClean="0">
                <a:solidFill>
                  <a:srgbClr val="C00000"/>
                </a:solidFill>
              </a:rPr>
              <a:t> </a:t>
            </a:r>
            <a:r>
              <a:rPr lang="es-ES_tradnl" sz="2400" i="1" dirty="0" err="1" smtClean="0">
                <a:solidFill>
                  <a:srgbClr val="C00000"/>
                </a:solidFill>
              </a:rPr>
              <a:t>all</a:t>
            </a:r>
            <a:r>
              <a:rPr lang="es-ES_tradnl" sz="2400" i="1" dirty="0" smtClean="0">
                <a:solidFill>
                  <a:srgbClr val="C00000"/>
                </a:solidFill>
              </a:rPr>
              <a:t> (uno mismo para todos) </a:t>
            </a:r>
            <a:r>
              <a:rPr lang="es-ES_tradnl" sz="2400" b="0" dirty="0" smtClean="0"/>
              <a:t>debido a la diversidad que existe en el M&amp;E de la adaptación.</a:t>
            </a:r>
            <a:endParaRPr lang="es-ES_tradnl" sz="2400" b="0" dirty="0" smtClean="0">
              <a:solidFill>
                <a:srgbClr val="669900"/>
              </a:solidFill>
            </a:endParaRPr>
          </a:p>
          <a:p>
            <a:pPr marL="0" indent="0">
              <a:defRPr/>
            </a:pPr>
            <a:endParaRPr lang="es-ES_tradnl" dirty="0" smtClean="0"/>
          </a:p>
          <a:p>
            <a:pPr marL="0" indent="0">
              <a:defRPr/>
            </a:pPr>
            <a:r>
              <a:rPr lang="es-ES_tradnl" sz="2400" dirty="0" smtClean="0"/>
              <a:t>Los enfoques apropiados dependen de:</a:t>
            </a:r>
            <a:endParaRPr lang="es-ES_tradnl" sz="2400" b="0" dirty="0" smtClean="0"/>
          </a:p>
          <a:p>
            <a:pPr lvl="4">
              <a:lnSpc>
                <a:spcPct val="150000"/>
              </a:lnSpc>
              <a:defRPr/>
            </a:pPr>
            <a:r>
              <a:rPr lang="es-ES_tradnl" sz="2400" b="0" dirty="0" smtClean="0"/>
              <a:t>El </a:t>
            </a:r>
            <a:r>
              <a:rPr lang="es-ES_tradnl" sz="2400" b="1" dirty="0" smtClean="0">
                <a:solidFill>
                  <a:schemeClr val="tx1"/>
                </a:solidFill>
              </a:rPr>
              <a:t>objetivo </a:t>
            </a:r>
            <a:r>
              <a:rPr lang="es-ES_tradnl" sz="2400" dirty="0" smtClean="0"/>
              <a:t>del </a:t>
            </a:r>
            <a:r>
              <a:rPr lang="es-ES_tradnl" sz="2400" b="0" dirty="0" smtClean="0"/>
              <a:t>M&amp;E </a:t>
            </a:r>
          </a:p>
          <a:p>
            <a:pPr lvl="4">
              <a:lnSpc>
                <a:spcPct val="150000"/>
              </a:lnSpc>
              <a:defRPr/>
            </a:pPr>
            <a:r>
              <a:rPr lang="es-ES_tradnl" sz="2400" b="1" dirty="0">
                <a:solidFill>
                  <a:schemeClr val="tx1"/>
                </a:solidFill>
              </a:rPr>
              <a:t>Contexto </a:t>
            </a:r>
            <a:r>
              <a:rPr lang="es-ES_tradnl" sz="2400" dirty="0"/>
              <a:t>y </a:t>
            </a:r>
            <a:r>
              <a:rPr lang="es-ES_tradnl" sz="2400" b="1" dirty="0" smtClean="0">
                <a:solidFill>
                  <a:schemeClr val="tx1"/>
                </a:solidFill>
              </a:rPr>
              <a:t>contenido </a:t>
            </a:r>
            <a:r>
              <a:rPr lang="es-ES_tradnl" sz="2400" dirty="0"/>
              <a:t>de M&amp;E</a:t>
            </a:r>
          </a:p>
          <a:p>
            <a:pPr lvl="4">
              <a:lnSpc>
                <a:spcPct val="150000"/>
              </a:lnSpc>
              <a:defRPr/>
            </a:pPr>
            <a:r>
              <a:rPr lang="es-ES_tradnl" sz="2400" b="1" dirty="0">
                <a:solidFill>
                  <a:schemeClr val="tx1"/>
                </a:solidFill>
              </a:rPr>
              <a:t>Capacidades</a:t>
            </a:r>
            <a:r>
              <a:rPr lang="es-ES_tradnl" sz="2400" b="0" dirty="0" smtClean="0">
                <a:solidFill>
                  <a:srgbClr val="000000"/>
                </a:solidFill>
              </a:rPr>
              <a:t> </a:t>
            </a:r>
            <a:r>
              <a:rPr lang="es-ES_tradnl" sz="2400" dirty="0"/>
              <a:t>y</a:t>
            </a:r>
            <a:r>
              <a:rPr lang="es-ES_tradnl" sz="2400" b="0" dirty="0" smtClean="0">
                <a:solidFill>
                  <a:srgbClr val="000000"/>
                </a:solidFill>
              </a:rPr>
              <a:t> </a:t>
            </a:r>
            <a:r>
              <a:rPr lang="es-ES_tradnl" sz="2400" b="1" dirty="0">
                <a:solidFill>
                  <a:schemeClr val="tx1"/>
                </a:solidFill>
              </a:rPr>
              <a:t>recursos</a:t>
            </a:r>
            <a:r>
              <a:rPr lang="es-ES_tradnl" sz="2400" b="0" dirty="0" smtClean="0">
                <a:solidFill>
                  <a:srgbClr val="000000"/>
                </a:solidFill>
              </a:rPr>
              <a:t> </a:t>
            </a:r>
            <a:r>
              <a:rPr lang="es-ES_tradnl" sz="2400" dirty="0"/>
              <a:t>disponibles</a:t>
            </a:r>
          </a:p>
          <a:p>
            <a:pPr>
              <a:buClr>
                <a:srgbClr val="669900"/>
              </a:buClr>
              <a:buFont typeface="Wingdings" pitchFamily="2" charset="2"/>
              <a:buChar char="§"/>
              <a:defRPr/>
            </a:pPr>
            <a:endParaRPr lang="es-ES_tradnl" b="0" dirty="0" smtClean="0"/>
          </a:p>
          <a:p>
            <a:pPr>
              <a:buClr>
                <a:srgbClr val="669900"/>
              </a:buClr>
              <a:buFont typeface="Wingdings" pitchFamily="2" charset="2"/>
              <a:buChar char="§"/>
              <a:defRPr/>
            </a:pPr>
            <a:endParaRPr lang="es-ES_tradnl" b="0" dirty="0" smtClean="0"/>
          </a:p>
        </p:txBody>
      </p:sp>
      <p:pic>
        <p:nvPicPr>
          <p:cNvPr id="70661" name="Grafik 3" descr="lupe6.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3613" y="2561075"/>
            <a:ext cx="1830387"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p:nvPr/>
        </p:nvSpPr>
        <p:spPr>
          <a:xfrm>
            <a:off x="378591" y="1206491"/>
            <a:ext cx="6657194" cy="461665"/>
          </a:xfrm>
          <a:prstGeom prst="rect">
            <a:avLst/>
          </a:prstGeom>
          <a:noFill/>
        </p:spPr>
        <p:txBody>
          <a:bodyPr wrap="square" rtlCol="0">
            <a:spAutoFit/>
          </a:bodyPr>
          <a:lstStyle/>
          <a:p>
            <a:pPr eaLnBrk="0" hangingPunct="0"/>
            <a:r>
              <a:rPr lang="es-ES_tradnl" sz="2400" smtClean="0">
                <a:solidFill>
                  <a:srgbClr val="669900"/>
                </a:solidFill>
                <a:latin typeface="Arial"/>
                <a:cs typeface="+mn-cs"/>
              </a:rPr>
              <a:t>M&amp;E de la adaptación en la práctica</a:t>
            </a:r>
            <a:endParaRPr lang="es-ES_tradnl" sz="2400">
              <a:solidFill>
                <a:srgbClr val="669900"/>
              </a:solidFill>
              <a:latin typeface="Arial"/>
              <a:cs typeface="+mn-cs"/>
            </a:endParaRPr>
          </a:p>
        </p:txBody>
      </p:sp>
    </p:spTree>
    <p:extLst>
      <p:ext uri="{BB962C8B-B14F-4D97-AF65-F5344CB8AC3E}">
        <p14:creationId xmlns:p14="http://schemas.microsoft.com/office/powerpoint/2010/main" val="124252362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a:xfrm>
            <a:off x="382137" y="836712"/>
            <a:ext cx="7526337" cy="741363"/>
          </a:xfrm>
        </p:spPr>
        <p:txBody>
          <a:bodyPr/>
          <a:lstStyle/>
          <a:p>
            <a:r>
              <a:rPr lang="es-ES_tradnl" b="1" dirty="0" smtClean="0">
                <a:solidFill>
                  <a:srgbClr val="669900"/>
                </a:solidFill>
              </a:rPr>
              <a:t>Objetivos del M&amp;E de la adaptación</a:t>
            </a:r>
            <a:endParaRPr lang="es-ES_tradnl" b="1" dirty="0">
              <a:solidFill>
                <a:srgbClr val="669900"/>
              </a:solidFill>
            </a:endParaRPr>
          </a:p>
        </p:txBody>
      </p:sp>
      <p:graphicFrame>
        <p:nvGraphicFramePr>
          <p:cNvPr id="2" name="Tabelle 1"/>
          <p:cNvGraphicFramePr>
            <a:graphicFrameLocks noGrp="1"/>
          </p:cNvGraphicFramePr>
          <p:nvPr>
            <p:extLst>
              <p:ext uri="{D42A27DB-BD31-4B8C-83A1-F6EECF244321}">
                <p14:modId xmlns:p14="http://schemas.microsoft.com/office/powerpoint/2010/main" val="1400400908"/>
              </p:ext>
            </p:extLst>
          </p:nvPr>
        </p:nvGraphicFramePr>
        <p:xfrm>
          <a:off x="419406" y="2131209"/>
          <a:ext cx="8151386" cy="3387942"/>
        </p:xfrm>
        <a:graphic>
          <a:graphicData uri="http://schemas.openxmlformats.org/drawingml/2006/table">
            <a:tbl>
              <a:tblPr firstRow="1" bandRow="1">
                <a:tableStyleId>{72833802-FEF1-4C79-8D5D-14CF1EAF98D9}</a:tableStyleId>
              </a:tblPr>
              <a:tblGrid>
                <a:gridCol w="3987494"/>
                <a:gridCol w="4163892"/>
              </a:tblGrid>
              <a:tr h="370464">
                <a:tc>
                  <a:txBody>
                    <a:bodyPr/>
                    <a:lstStyle/>
                    <a:p>
                      <a:r>
                        <a:rPr lang="es-ES_tradnl" sz="1800" noProof="0" dirty="0" smtClean="0"/>
                        <a:t>Propósito</a:t>
                      </a:r>
                      <a:endParaRPr lang="es-ES_tradnl" sz="1800" noProof="0" dirty="0"/>
                    </a:p>
                  </a:txBody>
                  <a:tcPr marL="91432" marR="91432" marT="45713" marB="45713"/>
                </a:tc>
                <a:tc>
                  <a:txBody>
                    <a:bodyPr/>
                    <a:lstStyle/>
                    <a:p>
                      <a:r>
                        <a:rPr lang="es-ES_tradnl" sz="1800" noProof="0" dirty="0" smtClean="0"/>
                        <a:t>Pregunta clave</a:t>
                      </a:r>
                      <a:endParaRPr lang="es-ES_tradnl" sz="1800" noProof="0" dirty="0"/>
                    </a:p>
                  </a:txBody>
                  <a:tcPr marL="91432" marR="91432" marT="45713" marB="45713"/>
                </a:tc>
              </a:tr>
              <a:tr h="6926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800" b="1" noProof="0" dirty="0" smtClean="0"/>
                        <a:t>Aprender</a:t>
                      </a:r>
                      <a:r>
                        <a:rPr lang="es-ES_tradnl" sz="1800" noProof="0" dirty="0" smtClean="0"/>
                        <a:t>: producir</a:t>
                      </a:r>
                      <a:r>
                        <a:rPr lang="es-ES_tradnl" sz="1800" baseline="0" noProof="0" dirty="0" smtClean="0"/>
                        <a:t> conocimiento sobre la evolución del contexto de adaptación, necesidades y experiencias.</a:t>
                      </a:r>
                      <a:endParaRPr lang="es-ES_tradnl" sz="1800" noProof="0" dirty="0"/>
                    </a:p>
                  </a:txBody>
                  <a:tcPr marL="91432" marR="91432" marT="45713" marB="45713"/>
                </a:tc>
                <a:tc>
                  <a:txBody>
                    <a:bodyPr/>
                    <a:lstStyle/>
                    <a:p>
                      <a:r>
                        <a:rPr lang="es-ES_tradnl" sz="1800" noProof="0" dirty="0" smtClean="0"/>
                        <a:t>¿Son efectivas las acciones de adaptación?</a:t>
                      </a:r>
                    </a:p>
                    <a:p>
                      <a:r>
                        <a:rPr lang="es-ES_tradnl" sz="1800" noProof="0" dirty="0" smtClean="0"/>
                        <a:t>¿Cómo se puede mejorar la adaptación?</a:t>
                      </a:r>
                      <a:endParaRPr lang="es-ES_tradnl" sz="1800" noProof="0" dirty="0"/>
                    </a:p>
                  </a:txBody>
                  <a:tcPr marL="91432" marR="91432" marT="45713" marB="45713"/>
                </a:tc>
              </a:tr>
              <a:tr h="8969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800" b="1" noProof="0" dirty="0" smtClean="0"/>
                        <a:t>Rendición de cuentas: </a:t>
                      </a:r>
                      <a:r>
                        <a:rPr lang="es-ES_tradnl" sz="1800" b="0" noProof="0" dirty="0" smtClean="0"/>
                        <a:t>reportar a actores interesados</a:t>
                      </a:r>
                      <a:r>
                        <a:rPr lang="es-ES_tradnl" sz="1800" b="0" baseline="0" noProof="0" dirty="0" smtClean="0"/>
                        <a:t> en el progreso y/o los resultados</a:t>
                      </a:r>
                      <a:endParaRPr lang="es-ES_tradnl" sz="1800" b="1" noProof="0" dirty="0" smtClean="0"/>
                    </a:p>
                  </a:txBody>
                  <a:tcPr marL="91432" marR="91432" marT="45713" marB="45713"/>
                </a:tc>
                <a:tc>
                  <a:txBody>
                    <a:bodyPr/>
                    <a:lstStyle/>
                    <a:p>
                      <a:r>
                        <a:rPr lang="es-ES_tradnl" sz="1800" noProof="0" dirty="0" smtClean="0"/>
                        <a:t>¿Cómo reportar a convenciones internacionales o estructuras nacionales sobre</a:t>
                      </a:r>
                      <a:r>
                        <a:rPr lang="es-ES_tradnl" sz="1800" baseline="0" noProof="0" dirty="0" smtClean="0"/>
                        <a:t> adaptación?</a:t>
                      </a:r>
                      <a:endParaRPr lang="es-ES_tradnl" sz="1800" noProof="0" dirty="0"/>
                    </a:p>
                  </a:txBody>
                  <a:tcPr marL="91432" marR="91432" marT="45713" marB="45713"/>
                </a:tc>
              </a:tr>
              <a:tr h="736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800" b="1" noProof="0" dirty="0" smtClean="0"/>
                        <a:t>Gestión adaptativa</a:t>
                      </a:r>
                      <a:r>
                        <a:rPr lang="es-ES_tradnl" sz="1800" noProof="0" dirty="0" smtClean="0"/>
                        <a:t>: verificar si la política o plan está alineada o ajustar el curso de acción adecuadamente</a:t>
                      </a:r>
                      <a:endParaRPr lang="es-ES_tradnl" sz="1800" b="1" noProof="0" dirty="0"/>
                    </a:p>
                  </a:txBody>
                  <a:tcPr marL="91432" marR="91432" marT="45713" marB="4571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800" noProof="0" dirty="0" smtClean="0"/>
                        <a:t>¿La implementación sigue los pasos deseados?</a:t>
                      </a:r>
                      <a:endParaRPr lang="es-ES_tradnl" sz="1800" noProof="0" dirty="0"/>
                    </a:p>
                  </a:txBody>
                  <a:tcPr marL="91432" marR="91432" marT="45713" marB="45713"/>
                </a:tc>
              </a:tr>
            </a:tbl>
          </a:graphicData>
        </a:graphic>
      </p:graphicFrame>
      <p:sp>
        <p:nvSpPr>
          <p:cNvPr id="4" name="Textfeld 3"/>
          <p:cNvSpPr txBox="1"/>
          <p:nvPr/>
        </p:nvSpPr>
        <p:spPr>
          <a:xfrm>
            <a:off x="609600" y="5725180"/>
            <a:ext cx="8188657" cy="369332"/>
          </a:xfrm>
          <a:prstGeom prst="rect">
            <a:avLst/>
          </a:prstGeom>
          <a:noFill/>
        </p:spPr>
        <p:txBody>
          <a:bodyPr wrap="square" rtlCol="0">
            <a:spAutoFit/>
          </a:bodyPr>
          <a:lstStyle/>
          <a:p>
            <a:pPr fontAlgn="auto">
              <a:spcBef>
                <a:spcPts val="0"/>
              </a:spcBef>
              <a:spcAft>
                <a:spcPts val="0"/>
              </a:spcAft>
            </a:pPr>
            <a:r>
              <a:rPr lang="es-ES_tradnl" sz="1800" b="0" dirty="0" smtClean="0">
                <a:solidFill>
                  <a:srgbClr val="000000"/>
                </a:solidFill>
                <a:latin typeface="Arial"/>
                <a:cs typeface="+mn-cs"/>
                <a:sym typeface="Wingdings 3"/>
              </a:rPr>
              <a:t>  El propósito del </a:t>
            </a:r>
            <a:r>
              <a:rPr lang="es-ES_tradnl" sz="1800" b="0" dirty="0" smtClean="0">
                <a:solidFill>
                  <a:srgbClr val="000000"/>
                </a:solidFill>
                <a:latin typeface="Arial"/>
                <a:cs typeface="+mn-cs"/>
              </a:rPr>
              <a:t>M&amp;E determina qué se tiene que medir</a:t>
            </a:r>
            <a:endParaRPr lang="es-ES_tradnl" sz="1800" b="0" dirty="0">
              <a:solidFill>
                <a:srgbClr val="000000"/>
              </a:solidFill>
              <a:latin typeface="Arial"/>
              <a:cs typeface="+mn-cs"/>
            </a:endParaRPr>
          </a:p>
        </p:txBody>
      </p:sp>
      <p:sp>
        <p:nvSpPr>
          <p:cNvPr id="3" name="Textfeld 2"/>
          <p:cNvSpPr txBox="1"/>
          <p:nvPr/>
        </p:nvSpPr>
        <p:spPr>
          <a:xfrm>
            <a:off x="382135" y="1662545"/>
            <a:ext cx="8073096" cy="369332"/>
          </a:xfrm>
          <a:prstGeom prst="rect">
            <a:avLst/>
          </a:prstGeom>
          <a:noFill/>
        </p:spPr>
        <p:txBody>
          <a:bodyPr wrap="square" rtlCol="0">
            <a:spAutoFit/>
          </a:bodyPr>
          <a:lstStyle/>
          <a:p>
            <a:r>
              <a:rPr lang="es-ES_tradnl" sz="1800" b="0" dirty="0" smtClean="0">
                <a:solidFill>
                  <a:srgbClr val="6E6452"/>
                </a:solidFill>
              </a:rPr>
              <a:t>Existen diferentes objetivos para el M&amp;E de la adaptación</a:t>
            </a:r>
          </a:p>
        </p:txBody>
      </p:sp>
      <p:sp>
        <p:nvSpPr>
          <p:cNvPr id="5" name="Marcador de fecha 4"/>
          <p:cNvSpPr>
            <a:spLocks noGrp="1"/>
          </p:cNvSpPr>
          <p:nvPr>
            <p:ph type="dt" sz="half" idx="11"/>
          </p:nvPr>
        </p:nvSpPr>
        <p:spPr/>
        <p:txBody>
          <a:bodyPr/>
          <a:lstStyle/>
          <a:p>
            <a:pPr>
              <a:defRPr/>
            </a:pPr>
            <a:fld id="{8AF7543C-84DE-F240-8117-DBCB2F78A2D0}"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392030389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pPr>
              <a:defRPr/>
            </a:pPr>
            <a:fld id="{AF273982-2DA0-154D-9322-E606E7BEE2E2}" type="datetime1">
              <a:rPr lang="es-MX" smtClean="0">
                <a:solidFill>
                  <a:srgbClr val="6E6452"/>
                </a:solidFill>
              </a:rPr>
              <a:t>09/11/2016</a:t>
            </a:fld>
            <a:endParaRPr lang="es-MX" dirty="0">
              <a:solidFill>
                <a:srgbClr val="6E6452"/>
              </a:solidFill>
            </a:endParaRPr>
          </a:p>
        </p:txBody>
      </p:sp>
      <p:graphicFrame>
        <p:nvGraphicFramePr>
          <p:cNvPr id="6" name="Diagram 4"/>
          <p:cNvGraphicFramePr/>
          <p:nvPr>
            <p:extLst>
              <p:ext uri="{D42A27DB-BD31-4B8C-83A1-F6EECF244321}">
                <p14:modId xmlns:p14="http://schemas.microsoft.com/office/powerpoint/2010/main" val="3964368780"/>
              </p:ext>
            </p:extLst>
          </p:nvPr>
        </p:nvGraphicFramePr>
        <p:xfrm>
          <a:off x="1195862" y="1430656"/>
          <a:ext cx="6626432" cy="4476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feld 6"/>
          <p:cNvSpPr txBox="1"/>
          <p:nvPr/>
        </p:nvSpPr>
        <p:spPr>
          <a:xfrm>
            <a:off x="327545" y="887101"/>
            <a:ext cx="6657194" cy="461665"/>
          </a:xfrm>
          <a:prstGeom prst="rect">
            <a:avLst/>
          </a:prstGeom>
          <a:noFill/>
        </p:spPr>
        <p:txBody>
          <a:bodyPr wrap="square" rtlCol="0">
            <a:spAutoFit/>
          </a:bodyPr>
          <a:lstStyle/>
          <a:p>
            <a:pPr eaLnBrk="0" hangingPunct="0"/>
            <a:r>
              <a:rPr lang="es-MX" sz="2400" dirty="0" smtClean="0">
                <a:solidFill>
                  <a:srgbClr val="669900"/>
                </a:solidFill>
                <a:latin typeface="Arial"/>
                <a:cs typeface="+mn-cs"/>
              </a:rPr>
              <a:t>Niveles de aplicación</a:t>
            </a:r>
            <a:endParaRPr lang="es-MX" sz="2400" dirty="0">
              <a:solidFill>
                <a:srgbClr val="669900"/>
              </a:solidFill>
              <a:latin typeface="Arial"/>
              <a:cs typeface="+mn-cs"/>
            </a:endParaRPr>
          </a:p>
        </p:txBody>
      </p:sp>
      <p:sp>
        <p:nvSpPr>
          <p:cNvPr id="8" name="Textfeld 7"/>
          <p:cNvSpPr txBox="1"/>
          <p:nvPr/>
        </p:nvSpPr>
        <p:spPr>
          <a:xfrm>
            <a:off x="327545" y="5877556"/>
            <a:ext cx="8188657" cy="769441"/>
          </a:xfrm>
          <a:prstGeom prst="rect">
            <a:avLst/>
          </a:prstGeom>
          <a:noFill/>
        </p:spPr>
        <p:txBody>
          <a:bodyPr wrap="square" rtlCol="0">
            <a:spAutoFit/>
          </a:bodyPr>
          <a:lstStyle/>
          <a:p>
            <a:pPr eaLnBrk="0" hangingPunct="0"/>
            <a:r>
              <a:rPr lang="es-MX" b="0" dirty="0" smtClean="0">
                <a:solidFill>
                  <a:srgbClr val="000000"/>
                </a:solidFill>
                <a:cs typeface="+mn-cs"/>
                <a:sym typeface="Wingdings 3"/>
              </a:rPr>
              <a:t>  La forma de abordar el M&amp;E de la adaptación varía en cada uno de estos niveles</a:t>
            </a:r>
            <a:endParaRPr lang="es-MX" b="0" dirty="0">
              <a:solidFill>
                <a:srgbClr val="000000"/>
              </a:solidFill>
              <a:cs typeface="+mn-cs"/>
            </a:endParaRPr>
          </a:p>
        </p:txBody>
      </p:sp>
    </p:spTree>
    <p:extLst>
      <p:ext uri="{BB962C8B-B14F-4D97-AF65-F5344CB8AC3E}">
        <p14:creationId xmlns:p14="http://schemas.microsoft.com/office/powerpoint/2010/main" val="32918404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a:xfrm>
            <a:off x="384483" y="1289644"/>
            <a:ext cx="7526337" cy="741363"/>
          </a:xfrm>
        </p:spPr>
        <p:txBody>
          <a:bodyPr/>
          <a:lstStyle/>
          <a:p>
            <a:r>
              <a:rPr lang="es-ES_tradnl" b="1" kern="1200" smtClean="0">
                <a:solidFill>
                  <a:srgbClr val="669900"/>
                </a:solidFill>
                <a:latin typeface="Arial"/>
                <a:ea typeface="+mn-ea"/>
                <a:cs typeface="+mn-cs"/>
              </a:rPr>
              <a:t>Contexto y capacidades</a:t>
            </a:r>
            <a:endParaRPr lang="es-ES_tradnl" b="1" kern="1200">
              <a:solidFill>
                <a:srgbClr val="669900"/>
              </a:solidFill>
              <a:latin typeface="Arial"/>
              <a:ea typeface="+mn-ea"/>
              <a:cs typeface="+mn-cs"/>
            </a:endParaRPr>
          </a:p>
        </p:txBody>
      </p:sp>
      <p:sp>
        <p:nvSpPr>
          <p:cNvPr id="3" name="Textfeld 2"/>
          <p:cNvSpPr txBox="1"/>
          <p:nvPr/>
        </p:nvSpPr>
        <p:spPr>
          <a:xfrm>
            <a:off x="423080" y="1782004"/>
            <a:ext cx="8238319" cy="3139321"/>
          </a:xfrm>
          <a:prstGeom prst="rect">
            <a:avLst/>
          </a:prstGeom>
          <a:noFill/>
        </p:spPr>
        <p:txBody>
          <a:bodyPr wrap="square" rtlCol="0">
            <a:spAutoFit/>
          </a:bodyPr>
          <a:lstStyle/>
          <a:p>
            <a:pPr marL="800100" lvl="1" indent="-342900" eaLnBrk="0" hangingPunct="0">
              <a:lnSpc>
                <a:spcPct val="150000"/>
              </a:lnSpc>
              <a:buFont typeface="Arial"/>
              <a:buChar char="•"/>
            </a:pPr>
            <a:r>
              <a:rPr lang="es-ES_tradnl" b="0" smtClean="0">
                <a:solidFill>
                  <a:srgbClr val="000000"/>
                </a:solidFill>
              </a:rPr>
              <a:t>Contexto político</a:t>
            </a:r>
          </a:p>
          <a:p>
            <a:pPr marL="1257300" lvl="2" indent="-342900" eaLnBrk="0" hangingPunct="0">
              <a:lnSpc>
                <a:spcPct val="150000"/>
              </a:lnSpc>
              <a:buFont typeface="Arial"/>
              <a:buChar char="•"/>
            </a:pPr>
            <a:r>
              <a:rPr lang="es-ES_tradnl" b="0" smtClean="0">
                <a:solidFill>
                  <a:srgbClr val="000000"/>
                </a:solidFill>
              </a:rPr>
              <a:t>Interés de diferentes partes y actores involucrados</a:t>
            </a:r>
          </a:p>
          <a:p>
            <a:pPr marL="800100" lvl="1" indent="-342900" eaLnBrk="0" hangingPunct="0">
              <a:lnSpc>
                <a:spcPct val="150000"/>
              </a:lnSpc>
              <a:buFont typeface="Arial" pitchFamily="34" charset="0"/>
              <a:buChar char="•"/>
            </a:pPr>
            <a:r>
              <a:rPr lang="es-ES_tradnl" b="0" smtClean="0">
                <a:solidFill>
                  <a:srgbClr val="000000"/>
                </a:solidFill>
              </a:rPr>
              <a:t>Estructuras institucionales</a:t>
            </a:r>
          </a:p>
          <a:p>
            <a:pPr marL="800100" lvl="1" indent="-342900" eaLnBrk="0" hangingPunct="0">
              <a:lnSpc>
                <a:spcPct val="150000"/>
              </a:lnSpc>
              <a:buFont typeface="Arial" pitchFamily="34" charset="0"/>
              <a:buChar char="•"/>
            </a:pPr>
            <a:r>
              <a:rPr lang="es-ES_tradnl" b="0" smtClean="0">
                <a:solidFill>
                  <a:srgbClr val="000000"/>
                </a:solidFill>
              </a:rPr>
              <a:t>Consideraciones legales</a:t>
            </a:r>
          </a:p>
          <a:p>
            <a:pPr marL="800100" lvl="1" indent="-342900" eaLnBrk="0" hangingPunct="0">
              <a:lnSpc>
                <a:spcPct val="150000"/>
              </a:lnSpc>
              <a:buFont typeface="Arial" pitchFamily="34" charset="0"/>
              <a:buChar char="•"/>
            </a:pPr>
            <a:r>
              <a:rPr lang="es-ES_tradnl" b="0" smtClean="0">
                <a:solidFill>
                  <a:srgbClr val="000000"/>
                </a:solidFill>
              </a:rPr>
              <a:t>Acceso a información y datos</a:t>
            </a:r>
          </a:p>
          <a:p>
            <a:pPr marL="800100" lvl="1" indent="-342900" eaLnBrk="0" hangingPunct="0">
              <a:lnSpc>
                <a:spcPct val="150000"/>
              </a:lnSpc>
              <a:buFont typeface="Arial" pitchFamily="34" charset="0"/>
              <a:buChar char="•"/>
            </a:pPr>
            <a:r>
              <a:rPr lang="es-ES_tradnl" b="0" smtClean="0">
                <a:solidFill>
                  <a:srgbClr val="000000"/>
                </a:solidFill>
              </a:rPr>
              <a:t>Recursos financieros</a:t>
            </a:r>
            <a:endParaRPr lang="es-ES_tradnl" b="0">
              <a:solidFill>
                <a:srgbClr val="000000"/>
              </a:solidFill>
            </a:endParaRP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6753" y="3914512"/>
            <a:ext cx="3492871" cy="2440889"/>
          </a:xfrm>
          <a:prstGeom prst="rect">
            <a:avLst/>
          </a:prstGeom>
        </p:spPr>
      </p:pic>
      <p:sp>
        <p:nvSpPr>
          <p:cNvPr id="5" name="Textfeld 3"/>
          <p:cNvSpPr txBox="1"/>
          <p:nvPr/>
        </p:nvSpPr>
        <p:spPr>
          <a:xfrm>
            <a:off x="880282" y="5197153"/>
            <a:ext cx="1745960" cy="1169551"/>
          </a:xfrm>
          <a:prstGeom prst="rect">
            <a:avLst/>
          </a:prstGeom>
          <a:noFill/>
        </p:spPr>
        <p:txBody>
          <a:bodyPr wrap="square" rtlCol="0">
            <a:spAutoFit/>
          </a:bodyPr>
          <a:lstStyle/>
          <a:p>
            <a:r>
              <a:rPr lang="de-DE" sz="1400" b="0" dirty="0" smtClean="0">
                <a:solidFill>
                  <a:schemeClr val="tx2"/>
                </a:solidFill>
              </a:rPr>
              <a:t>Para </a:t>
            </a:r>
            <a:r>
              <a:rPr lang="de-DE" sz="1400" b="0" dirty="0" err="1" smtClean="0">
                <a:solidFill>
                  <a:schemeClr val="tx2"/>
                </a:solidFill>
              </a:rPr>
              <a:t>ejemplos</a:t>
            </a:r>
            <a:r>
              <a:rPr lang="de-DE" sz="1400" b="0" dirty="0" smtClean="0">
                <a:solidFill>
                  <a:schemeClr val="tx2"/>
                </a:solidFill>
              </a:rPr>
              <a:t> </a:t>
            </a:r>
            <a:r>
              <a:rPr lang="de-DE" sz="1400" b="0" dirty="0" err="1" smtClean="0">
                <a:solidFill>
                  <a:schemeClr val="tx2"/>
                </a:solidFill>
              </a:rPr>
              <a:t>pr</a:t>
            </a:r>
            <a:r>
              <a:rPr lang="es-ES" sz="1400" b="0" dirty="0" err="1" smtClean="0">
                <a:solidFill>
                  <a:schemeClr val="tx2"/>
                </a:solidFill>
              </a:rPr>
              <a:t>ácitos</a:t>
            </a:r>
            <a:r>
              <a:rPr lang="es-ES" sz="1400" b="0" dirty="0" smtClean="0">
                <a:solidFill>
                  <a:schemeClr val="tx2"/>
                </a:solidFill>
              </a:rPr>
              <a:t>, ver los </a:t>
            </a:r>
            <a:r>
              <a:rPr lang="es-ES" sz="1400" b="0" i="1" dirty="0" err="1" smtClean="0">
                <a:solidFill>
                  <a:schemeClr val="tx2"/>
                </a:solidFill>
              </a:rPr>
              <a:t>factsheets</a:t>
            </a:r>
            <a:r>
              <a:rPr lang="es-ES" sz="1400" b="0" i="1" dirty="0" smtClean="0">
                <a:solidFill>
                  <a:schemeClr val="tx2"/>
                </a:solidFill>
              </a:rPr>
              <a:t> </a:t>
            </a:r>
            <a:r>
              <a:rPr lang="es-ES" sz="1400" b="0" dirty="0" smtClean="0">
                <a:solidFill>
                  <a:schemeClr val="tx2"/>
                </a:solidFill>
              </a:rPr>
              <a:t>del estudio para los países</a:t>
            </a:r>
            <a:endParaRPr lang="de-DE" sz="1400" b="0" dirty="0" smtClean="0">
              <a:solidFill>
                <a:schemeClr val="tx2"/>
              </a:solidFill>
            </a:endParaRPr>
          </a:p>
        </p:txBody>
      </p:sp>
      <p:pic>
        <p:nvPicPr>
          <p:cNvPr id="6"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6242" y="4921325"/>
            <a:ext cx="1210915" cy="1721206"/>
          </a:xfrm>
          <a:prstGeom prst="rect">
            <a:avLst/>
          </a:prstGeom>
          <a:ln>
            <a:noFill/>
          </a:ln>
          <a:effectLst>
            <a:outerShdw blurRad="292100" dist="139700" dir="2700000" algn="tl" rotWithShape="0">
              <a:srgbClr val="333333">
                <a:alpha val="65000"/>
              </a:srgbClr>
            </a:outerShdw>
          </a:effectLst>
        </p:spPr>
      </p:pic>
      <p:sp>
        <p:nvSpPr>
          <p:cNvPr id="4" name="Marcador de fecha 3"/>
          <p:cNvSpPr>
            <a:spLocks noGrp="1"/>
          </p:cNvSpPr>
          <p:nvPr>
            <p:ph type="dt" sz="half" idx="11"/>
          </p:nvPr>
        </p:nvSpPr>
        <p:spPr/>
        <p:txBody>
          <a:bodyPr/>
          <a:lstStyle/>
          <a:p>
            <a:pPr>
              <a:defRPr/>
            </a:pPr>
            <a:fld id="{594602E7-97CE-0347-9959-4B7EB33B29C2}"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250158165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el 1"/>
          <p:cNvSpPr>
            <a:spLocks noGrp="1"/>
          </p:cNvSpPr>
          <p:nvPr>
            <p:ph type="title"/>
          </p:nvPr>
        </p:nvSpPr>
        <p:spPr>
          <a:xfrm>
            <a:off x="631778" y="1436909"/>
            <a:ext cx="8089142" cy="1066653"/>
          </a:xfrm>
        </p:spPr>
        <p:txBody>
          <a:bodyPr/>
          <a:lstStyle/>
          <a:p>
            <a:pPr algn="ctr"/>
            <a:r>
              <a:rPr lang="de-DE" b="1" kern="1200" dirty="0" smtClean="0">
                <a:solidFill>
                  <a:srgbClr val="669900"/>
                </a:solidFill>
                <a:latin typeface="Arial"/>
                <a:ea typeface="+mn-ea"/>
                <a:cs typeface="+mn-cs"/>
              </a:rPr>
              <a:t>¿Qué métodos se pueden utilizar para el M&amp;E de la adaptación?</a:t>
            </a:r>
            <a:endParaRPr lang="de-DE" b="1" kern="1200" dirty="0">
              <a:solidFill>
                <a:srgbClr val="669900"/>
              </a:solidFill>
              <a:latin typeface="Arial"/>
              <a:ea typeface="+mn-ea"/>
              <a:cs typeface="+mn-cs"/>
            </a:endParaRPr>
          </a:p>
        </p:txBody>
      </p:sp>
      <p:sp>
        <p:nvSpPr>
          <p:cNvPr id="4" name="Datumsplatzhalter 3"/>
          <p:cNvSpPr>
            <a:spLocks noGrp="1"/>
          </p:cNvSpPr>
          <p:nvPr>
            <p:ph type="dt" sz="half" idx="11"/>
          </p:nvPr>
        </p:nvSpPr>
        <p:spPr/>
        <p:txBody>
          <a:bodyPr/>
          <a:lstStyle/>
          <a:p>
            <a:pPr>
              <a:defRPr/>
            </a:pPr>
            <a:fld id="{7102D89C-B7D4-A34C-8B46-C5E73C21B980}" type="datetime1">
              <a:rPr lang="es-MX" smtClean="0">
                <a:solidFill>
                  <a:srgbClr val="6E6452"/>
                </a:solidFill>
              </a:rPr>
              <a:t>09/11/2016</a:t>
            </a:fld>
            <a:endParaRPr lang="de-DE" dirty="0">
              <a:solidFill>
                <a:srgbClr val="6E6452"/>
              </a:solidFill>
            </a:endParaRPr>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t="3041" b="2718"/>
          <a:stretch/>
        </p:blipFill>
        <p:spPr>
          <a:xfrm>
            <a:off x="2033516" y="2797790"/>
            <a:ext cx="5073041" cy="3316406"/>
          </a:xfrm>
          <a:prstGeom prst="rect">
            <a:avLst/>
          </a:prstGeom>
        </p:spPr>
      </p:pic>
    </p:spTree>
    <p:extLst>
      <p:ext uri="{BB962C8B-B14F-4D97-AF65-F5344CB8AC3E}">
        <p14:creationId xmlns:p14="http://schemas.microsoft.com/office/powerpoint/2010/main" val="1731681883"/>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el 1"/>
          <p:cNvSpPr>
            <a:spLocks noGrp="1"/>
          </p:cNvSpPr>
          <p:nvPr>
            <p:ph type="title"/>
          </p:nvPr>
        </p:nvSpPr>
        <p:spPr>
          <a:xfrm>
            <a:off x="631778" y="1436909"/>
            <a:ext cx="8089142" cy="1066653"/>
          </a:xfrm>
        </p:spPr>
        <p:txBody>
          <a:bodyPr/>
          <a:lstStyle/>
          <a:p>
            <a:r>
              <a:rPr lang="es-ES_tradnl" b="1" kern="1200" dirty="0" smtClean="0">
                <a:solidFill>
                  <a:srgbClr val="669900"/>
                </a:solidFill>
              </a:rPr>
              <a:t>¿Qué métodos se pueden utilizar para la adaptación?</a:t>
            </a:r>
            <a:endParaRPr lang="es-ES_tradnl" b="1" kern="1200" dirty="0">
              <a:solidFill>
                <a:srgbClr val="669900"/>
              </a:solidFill>
              <a:latin typeface="Arial"/>
              <a:ea typeface="+mn-ea"/>
              <a:cs typeface="+mn-cs"/>
            </a:endParaRPr>
          </a:p>
        </p:txBody>
      </p:sp>
      <p:sp>
        <p:nvSpPr>
          <p:cNvPr id="4" name="Datumsplatzhalter 3"/>
          <p:cNvSpPr>
            <a:spLocks noGrp="1"/>
          </p:cNvSpPr>
          <p:nvPr>
            <p:ph type="dt" sz="half" idx="11"/>
          </p:nvPr>
        </p:nvSpPr>
        <p:spPr/>
        <p:txBody>
          <a:bodyPr/>
          <a:lstStyle/>
          <a:p>
            <a:pPr>
              <a:defRPr/>
            </a:pPr>
            <a:fld id="{6A2DA21B-2F9F-F84B-A927-846AF354F235}" type="datetime1">
              <a:rPr lang="es-MX" smtClean="0">
                <a:solidFill>
                  <a:srgbClr val="6E6452"/>
                </a:solidFill>
              </a:rPr>
              <a:t>09/11/2016</a:t>
            </a:fld>
            <a:endParaRPr lang="es-ES_tradnl" dirty="0">
              <a:solidFill>
                <a:srgbClr val="6E6452"/>
              </a:solidFill>
            </a:endParaRPr>
          </a:p>
        </p:txBody>
      </p:sp>
      <p:sp>
        <p:nvSpPr>
          <p:cNvPr id="2" name="Textfeld 1"/>
          <p:cNvSpPr txBox="1"/>
          <p:nvPr/>
        </p:nvSpPr>
        <p:spPr>
          <a:xfrm>
            <a:off x="744279" y="2083981"/>
            <a:ext cx="7676708" cy="4462760"/>
          </a:xfrm>
          <a:prstGeom prst="rect">
            <a:avLst/>
          </a:prstGeom>
          <a:noFill/>
        </p:spPr>
        <p:txBody>
          <a:bodyPr wrap="square" rtlCol="0">
            <a:spAutoFit/>
          </a:bodyPr>
          <a:lstStyle/>
          <a:p>
            <a:pPr marL="285750" indent="-285750">
              <a:buFont typeface="Arial" panose="020B0604020202020204" pitchFamily="34" charset="0"/>
              <a:buChar char="•"/>
            </a:pPr>
            <a:r>
              <a:rPr lang="es-ES_tradnl" sz="1800" b="0" dirty="0" smtClean="0">
                <a:solidFill>
                  <a:schemeClr val="tx2"/>
                </a:solidFill>
              </a:rPr>
              <a:t>El </a:t>
            </a:r>
            <a:r>
              <a:rPr lang="es-ES_tradnl" sz="1800" dirty="0" smtClean="0">
                <a:solidFill>
                  <a:schemeClr val="tx2"/>
                </a:solidFill>
              </a:rPr>
              <a:t>Navegador de M&amp;E de </a:t>
            </a:r>
            <a:r>
              <a:rPr lang="es-ES_tradnl" sz="1800" dirty="0" err="1" smtClean="0">
                <a:solidFill>
                  <a:schemeClr val="tx2"/>
                </a:solidFill>
              </a:rPr>
              <a:t>Adaptaci</a:t>
            </a:r>
            <a:r>
              <a:rPr lang="es-ES" sz="1800" dirty="0" err="1" smtClean="0">
                <a:solidFill>
                  <a:schemeClr val="tx2"/>
                </a:solidFill>
              </a:rPr>
              <a:t>ón</a:t>
            </a:r>
            <a:r>
              <a:rPr lang="es-ES_tradnl" sz="1800" dirty="0" smtClean="0">
                <a:solidFill>
                  <a:schemeClr val="tx2"/>
                </a:solidFill>
              </a:rPr>
              <a:t> </a:t>
            </a:r>
            <a:r>
              <a:rPr lang="es-ES_tradnl" sz="1800" b="0" dirty="0" smtClean="0">
                <a:solidFill>
                  <a:schemeClr val="tx2"/>
                </a:solidFill>
              </a:rPr>
              <a:t>ayuda a identificar enfoques de M&amp;E adecuados </a:t>
            </a:r>
            <a:r>
              <a:rPr lang="es-ES_tradnl" sz="1800" b="0" dirty="0" err="1" smtClean="0">
                <a:solidFill>
                  <a:schemeClr val="tx2"/>
                </a:solidFill>
              </a:rPr>
              <a:t>vincul</a:t>
            </a:r>
            <a:r>
              <a:rPr lang="es-ES" sz="1800" b="0" dirty="0" err="1" smtClean="0">
                <a:solidFill>
                  <a:schemeClr val="tx2"/>
                </a:solidFill>
              </a:rPr>
              <a:t>ándolo</a:t>
            </a:r>
            <a:r>
              <a:rPr lang="es-ES" sz="1800" b="0" dirty="0" smtClean="0">
                <a:solidFill>
                  <a:schemeClr val="tx2"/>
                </a:solidFill>
              </a:rPr>
              <a:t> a propósitos de M&amp;E específicos</a:t>
            </a:r>
            <a:r>
              <a:rPr lang="es-ES_tradnl" sz="1800" b="0" dirty="0" smtClean="0">
                <a:solidFill>
                  <a:schemeClr val="tx2"/>
                </a:solidFill>
              </a:rPr>
              <a:t>.</a:t>
            </a:r>
          </a:p>
          <a:p>
            <a:pPr marL="285750" indent="-285750">
              <a:buFont typeface="Arial" panose="020B0604020202020204" pitchFamily="34" charset="0"/>
              <a:buChar char="•"/>
            </a:pPr>
            <a:endParaRPr lang="es-ES_tradnl" sz="1800" b="0" dirty="0" smtClean="0">
              <a:solidFill>
                <a:schemeClr val="tx2"/>
              </a:solidFill>
            </a:endParaRPr>
          </a:p>
          <a:p>
            <a:pPr marL="285750" indent="-285750">
              <a:buFont typeface="Arial" panose="020B0604020202020204" pitchFamily="34" charset="0"/>
              <a:buChar char="•"/>
            </a:pPr>
            <a:r>
              <a:rPr lang="es-ES_tradnl" sz="1800" b="0" dirty="0" smtClean="0">
                <a:solidFill>
                  <a:schemeClr val="tx2"/>
                </a:solidFill>
              </a:rPr>
              <a:t>Cada enfoque de M&amp; se describe a detalle, incluyendo sus limitaciones y los recursos necesarios para implementarlos</a:t>
            </a:r>
            <a:endParaRPr lang="es-ES_tradnl" sz="1800" dirty="0" smtClean="0">
              <a:solidFill>
                <a:schemeClr val="tx2"/>
              </a:solidFill>
            </a:endParaRPr>
          </a:p>
          <a:p>
            <a:pPr marL="285750" indent="-285750">
              <a:buFont typeface="Arial" panose="020B0604020202020204" pitchFamily="34" charset="0"/>
              <a:buChar char="•"/>
            </a:pPr>
            <a:r>
              <a:rPr lang="es-ES_tradnl" sz="1800" dirty="0" smtClean="0">
                <a:solidFill>
                  <a:schemeClr val="tx2"/>
                </a:solidFill>
              </a:rPr>
              <a:t>Criterios de </a:t>
            </a:r>
            <a:r>
              <a:rPr lang="es-ES_tradnl" sz="1800" dirty="0" err="1" smtClean="0">
                <a:solidFill>
                  <a:schemeClr val="tx2"/>
                </a:solidFill>
              </a:rPr>
              <a:t>selecci</a:t>
            </a:r>
            <a:r>
              <a:rPr lang="es-ES" sz="1800" dirty="0" err="1" smtClean="0">
                <a:solidFill>
                  <a:schemeClr val="tx2"/>
                </a:solidFill>
              </a:rPr>
              <a:t>ón</a:t>
            </a:r>
            <a:r>
              <a:rPr lang="es-ES" sz="1800" dirty="0" smtClean="0">
                <a:solidFill>
                  <a:schemeClr val="tx2"/>
                </a:solidFill>
              </a:rPr>
              <a:t> </a:t>
            </a:r>
            <a:r>
              <a:rPr lang="es-ES" sz="1800" b="0" dirty="0" smtClean="0">
                <a:solidFill>
                  <a:schemeClr val="tx2"/>
                </a:solidFill>
              </a:rPr>
              <a:t>pueden incluir</a:t>
            </a:r>
            <a:r>
              <a:rPr lang="es-ES_tradnl" sz="1800" b="0" dirty="0" smtClean="0">
                <a:solidFill>
                  <a:schemeClr val="tx2"/>
                </a:solidFill>
              </a:rPr>
              <a:t>:</a:t>
            </a:r>
          </a:p>
          <a:p>
            <a:pPr marL="742950" lvl="1" indent="-285750">
              <a:buFont typeface="Arial" panose="020B0604020202020204" pitchFamily="34" charset="0"/>
              <a:buChar char="•"/>
            </a:pPr>
            <a:r>
              <a:rPr lang="es-ES_tradnl" sz="1800" b="0" dirty="0" err="1" smtClean="0">
                <a:solidFill>
                  <a:schemeClr val="tx2"/>
                </a:solidFill>
              </a:rPr>
              <a:t>Orientaci</a:t>
            </a:r>
            <a:r>
              <a:rPr lang="es-ES" sz="1800" b="0" dirty="0" err="1" smtClean="0">
                <a:solidFill>
                  <a:schemeClr val="tx2"/>
                </a:solidFill>
              </a:rPr>
              <a:t>ón</a:t>
            </a:r>
            <a:r>
              <a:rPr lang="es-ES" sz="1800" b="0" dirty="0" smtClean="0">
                <a:solidFill>
                  <a:schemeClr val="tx2"/>
                </a:solidFill>
              </a:rPr>
              <a:t> a resultados o procesos </a:t>
            </a:r>
          </a:p>
          <a:p>
            <a:pPr marL="742950" lvl="1" indent="-285750">
              <a:buFont typeface="Arial" panose="020B0604020202020204" pitchFamily="34" charset="0"/>
              <a:buChar char="•"/>
            </a:pPr>
            <a:r>
              <a:rPr lang="es-ES" sz="1800" b="0" dirty="0" smtClean="0">
                <a:solidFill>
                  <a:schemeClr val="tx2"/>
                </a:solidFill>
              </a:rPr>
              <a:t>Complejidad de la implementación</a:t>
            </a:r>
            <a:endParaRPr lang="es-ES_tradnl" sz="1800" b="0" dirty="0" smtClean="0">
              <a:solidFill>
                <a:schemeClr val="tx2"/>
              </a:solidFill>
            </a:endParaRPr>
          </a:p>
          <a:p>
            <a:pPr marL="742950" lvl="1" indent="-285750">
              <a:buFont typeface="Arial" panose="020B0604020202020204" pitchFamily="34" charset="0"/>
              <a:buChar char="•"/>
            </a:pPr>
            <a:r>
              <a:rPr lang="es-ES_tradnl" sz="1800" b="0" dirty="0" smtClean="0">
                <a:solidFill>
                  <a:schemeClr val="tx2"/>
                </a:solidFill>
              </a:rPr>
              <a:t>Subjetividad de la </a:t>
            </a:r>
            <a:r>
              <a:rPr lang="es-ES_tradnl" sz="1800" b="0" dirty="0" err="1" smtClean="0">
                <a:solidFill>
                  <a:schemeClr val="tx2"/>
                </a:solidFill>
              </a:rPr>
              <a:t>informaci</a:t>
            </a:r>
            <a:r>
              <a:rPr lang="es-ES" sz="1800" b="0" dirty="0" err="1" smtClean="0">
                <a:solidFill>
                  <a:schemeClr val="tx2"/>
                </a:solidFill>
              </a:rPr>
              <a:t>ón</a:t>
            </a:r>
            <a:r>
              <a:rPr lang="es-ES" sz="1800" b="0" dirty="0" smtClean="0">
                <a:solidFill>
                  <a:schemeClr val="tx2"/>
                </a:solidFill>
              </a:rPr>
              <a:t> resultante</a:t>
            </a:r>
            <a:endParaRPr lang="es-ES_tradnl" sz="1800" b="0" dirty="0" smtClean="0">
              <a:solidFill>
                <a:schemeClr val="tx2"/>
              </a:solidFill>
            </a:endParaRPr>
          </a:p>
          <a:p>
            <a:pPr marL="742950" lvl="1" indent="-285750">
              <a:buFont typeface="Arial" panose="020B0604020202020204" pitchFamily="34" charset="0"/>
              <a:buChar char="•"/>
            </a:pPr>
            <a:r>
              <a:rPr lang="es-ES_tradnl" sz="1800" b="0" dirty="0" smtClean="0">
                <a:solidFill>
                  <a:schemeClr val="tx2"/>
                </a:solidFill>
              </a:rPr>
              <a:t>Experiencia en su </a:t>
            </a:r>
            <a:r>
              <a:rPr lang="es-ES_tradnl" sz="1800" b="0" dirty="0" err="1" smtClean="0">
                <a:solidFill>
                  <a:schemeClr val="tx2"/>
                </a:solidFill>
              </a:rPr>
              <a:t>aplicaci</a:t>
            </a:r>
            <a:r>
              <a:rPr lang="es-ES" sz="1800" b="0" dirty="0" err="1" smtClean="0">
                <a:solidFill>
                  <a:schemeClr val="tx2"/>
                </a:solidFill>
              </a:rPr>
              <a:t>ón</a:t>
            </a:r>
            <a:r>
              <a:rPr lang="es-ES" sz="1800" b="0" dirty="0" smtClean="0">
                <a:solidFill>
                  <a:schemeClr val="tx2"/>
                </a:solidFill>
              </a:rPr>
              <a:t> a la fecha</a:t>
            </a:r>
            <a:endParaRPr lang="es-ES_tradnl" sz="1800" b="0" dirty="0" smtClean="0">
              <a:solidFill>
                <a:schemeClr val="tx2"/>
              </a:solidFill>
            </a:endParaRPr>
          </a:p>
          <a:p>
            <a:pPr marL="285750" indent="-285750">
              <a:buFont typeface="Arial" panose="020B0604020202020204" pitchFamily="34" charset="0"/>
              <a:buChar char="•"/>
            </a:pPr>
            <a:endParaRPr lang="es-ES_tradnl" sz="1800" b="0" dirty="0" smtClean="0">
              <a:solidFill>
                <a:schemeClr val="tx2"/>
              </a:solidFill>
            </a:endParaRPr>
          </a:p>
          <a:p>
            <a:pPr marL="285750" indent="-285750">
              <a:buFont typeface="Arial" panose="020B0604020202020204" pitchFamily="34" charset="0"/>
              <a:buChar char="•"/>
            </a:pPr>
            <a:r>
              <a:rPr lang="es-ES_tradnl" sz="1800" b="0" dirty="0" smtClean="0">
                <a:solidFill>
                  <a:schemeClr val="tx2"/>
                </a:solidFill>
              </a:rPr>
              <a:t>El Navegador de M&amp;E de </a:t>
            </a:r>
            <a:r>
              <a:rPr lang="es-ES_tradnl" sz="1800" b="0" dirty="0" err="1" smtClean="0">
                <a:solidFill>
                  <a:schemeClr val="tx2"/>
                </a:solidFill>
              </a:rPr>
              <a:t>Adaptaci</a:t>
            </a:r>
            <a:r>
              <a:rPr lang="es-ES" sz="1800" b="0" dirty="0" err="1" smtClean="0">
                <a:solidFill>
                  <a:schemeClr val="tx2"/>
                </a:solidFill>
              </a:rPr>
              <a:t>ón</a:t>
            </a:r>
            <a:r>
              <a:rPr lang="es-ES" sz="1800" b="0" dirty="0" smtClean="0">
                <a:solidFill>
                  <a:schemeClr val="tx2"/>
                </a:solidFill>
              </a:rPr>
              <a:t> </a:t>
            </a:r>
            <a:r>
              <a:rPr lang="es-ES_tradnl" sz="1800" b="0" dirty="0" err="1" smtClean="0">
                <a:solidFill>
                  <a:schemeClr val="tx2"/>
                </a:solidFill>
              </a:rPr>
              <a:t>est</a:t>
            </a:r>
            <a:r>
              <a:rPr lang="es-ES" sz="1800" b="0" dirty="0" smtClean="0">
                <a:solidFill>
                  <a:schemeClr val="tx2"/>
                </a:solidFill>
              </a:rPr>
              <a:t>á disponible en </a:t>
            </a:r>
            <a:r>
              <a:rPr lang="es-ES_tradnl" sz="1800" b="0" dirty="0" smtClean="0">
                <a:solidFill>
                  <a:schemeClr val="tx2"/>
                </a:solidFill>
                <a:hlinkClick r:id="rId3"/>
              </a:rPr>
              <a:t>www.AdaptationCommunity.net</a:t>
            </a:r>
            <a:r>
              <a:rPr lang="es-ES_tradnl" sz="1800" b="0" dirty="0" smtClean="0">
                <a:solidFill>
                  <a:schemeClr val="tx2"/>
                </a:solidFill>
              </a:rPr>
              <a:t> bajo “M&amp;E”</a:t>
            </a:r>
          </a:p>
          <a:p>
            <a:pPr marL="285750" indent="-285750">
              <a:buFont typeface="Arial" panose="020B0604020202020204" pitchFamily="34" charset="0"/>
              <a:buChar char="•"/>
            </a:pPr>
            <a:r>
              <a:rPr lang="es-ES_tradnl" sz="1800" b="0" dirty="0" smtClean="0">
                <a:solidFill>
                  <a:schemeClr val="tx2"/>
                </a:solidFill>
              </a:rPr>
              <a:t>Un </a:t>
            </a:r>
            <a:r>
              <a:rPr lang="es-ES_tradnl" sz="1800" dirty="0" err="1" smtClean="0">
                <a:solidFill>
                  <a:schemeClr val="tx2"/>
                </a:solidFill>
              </a:rPr>
              <a:t>cap</a:t>
            </a:r>
            <a:r>
              <a:rPr lang="es-ES" sz="1800" dirty="0" err="1" smtClean="0">
                <a:solidFill>
                  <a:schemeClr val="tx2"/>
                </a:solidFill>
              </a:rPr>
              <a:t>ítulo</a:t>
            </a:r>
            <a:r>
              <a:rPr lang="es-ES" sz="1800" dirty="0" smtClean="0">
                <a:solidFill>
                  <a:schemeClr val="tx2"/>
                </a:solidFill>
              </a:rPr>
              <a:t> de libro </a:t>
            </a:r>
            <a:r>
              <a:rPr lang="es-ES_tradnl" sz="1800" dirty="0" smtClean="0">
                <a:solidFill>
                  <a:schemeClr val="tx2"/>
                </a:solidFill>
              </a:rPr>
              <a:t>(acceso abierto) </a:t>
            </a:r>
            <a:r>
              <a:rPr lang="es-ES_tradnl" sz="1800" b="0" dirty="0" smtClean="0">
                <a:solidFill>
                  <a:schemeClr val="tx2"/>
                </a:solidFill>
              </a:rPr>
              <a:t>t</a:t>
            </a:r>
            <a:r>
              <a:rPr lang="es-ES" sz="1800" b="0" dirty="0" err="1" smtClean="0">
                <a:solidFill>
                  <a:schemeClr val="tx2"/>
                </a:solidFill>
              </a:rPr>
              <a:t>écnico</a:t>
            </a:r>
            <a:r>
              <a:rPr lang="es-ES" sz="1800" b="0" dirty="0" smtClean="0">
                <a:solidFill>
                  <a:schemeClr val="tx2"/>
                </a:solidFill>
              </a:rPr>
              <a:t> se publicará a finales de </a:t>
            </a:r>
            <a:r>
              <a:rPr lang="es-ES_tradnl" sz="1800" b="0" dirty="0" smtClean="0">
                <a:solidFill>
                  <a:schemeClr val="tx2"/>
                </a:solidFill>
              </a:rPr>
              <a:t>2016 </a:t>
            </a:r>
            <a:r>
              <a:rPr lang="es-ES_tradnl" sz="1400" b="0" dirty="0" smtClean="0">
                <a:solidFill>
                  <a:schemeClr val="tx2"/>
                </a:solidFill>
              </a:rPr>
              <a:t>(t</a:t>
            </a:r>
            <a:r>
              <a:rPr lang="es-ES" sz="1400" b="0" dirty="0" err="1" smtClean="0">
                <a:solidFill>
                  <a:schemeClr val="tx2"/>
                </a:solidFill>
              </a:rPr>
              <a:t>ítulo</a:t>
            </a:r>
            <a:r>
              <a:rPr lang="es-ES" sz="1400" b="0" dirty="0" smtClean="0">
                <a:solidFill>
                  <a:schemeClr val="tx2"/>
                </a:solidFill>
              </a:rPr>
              <a:t> del libro</a:t>
            </a:r>
            <a:r>
              <a:rPr lang="es-ES_tradnl" sz="1400" b="0" i="1" dirty="0" smtClean="0">
                <a:solidFill>
                  <a:schemeClr val="tx2"/>
                </a:solidFill>
              </a:rPr>
              <a:t>: </a:t>
            </a:r>
            <a:r>
              <a:rPr lang="es-ES_tradnl" sz="1400" b="0" i="1" dirty="0" err="1" smtClean="0">
                <a:solidFill>
                  <a:schemeClr val="tx2"/>
                </a:solidFill>
              </a:rPr>
              <a:t>Evaluating</a:t>
            </a:r>
            <a:r>
              <a:rPr lang="es-ES_tradnl" sz="1400" b="0" i="1" dirty="0" smtClean="0">
                <a:solidFill>
                  <a:schemeClr val="tx2"/>
                </a:solidFill>
              </a:rPr>
              <a:t> </a:t>
            </a:r>
            <a:r>
              <a:rPr lang="es-ES_tradnl" sz="1400" b="0" i="1" dirty="0" err="1" smtClean="0">
                <a:solidFill>
                  <a:schemeClr val="tx2"/>
                </a:solidFill>
              </a:rPr>
              <a:t>Climate</a:t>
            </a:r>
            <a:r>
              <a:rPr lang="es-ES_tradnl" sz="1400" b="0" i="1" dirty="0" smtClean="0">
                <a:solidFill>
                  <a:schemeClr val="tx2"/>
                </a:solidFill>
              </a:rPr>
              <a:t> </a:t>
            </a:r>
            <a:r>
              <a:rPr lang="es-ES_tradnl" sz="1400" b="0" i="1" dirty="0" err="1" smtClean="0">
                <a:solidFill>
                  <a:schemeClr val="tx2"/>
                </a:solidFill>
              </a:rPr>
              <a:t>Change</a:t>
            </a:r>
            <a:r>
              <a:rPr lang="es-ES_tradnl" sz="1400" b="0" i="1" dirty="0" smtClean="0">
                <a:solidFill>
                  <a:schemeClr val="tx2"/>
                </a:solidFill>
              </a:rPr>
              <a:t> </a:t>
            </a:r>
            <a:r>
              <a:rPr lang="es-ES_tradnl" sz="1400" b="0" i="1" dirty="0" err="1" smtClean="0">
                <a:solidFill>
                  <a:schemeClr val="tx2"/>
                </a:solidFill>
              </a:rPr>
              <a:t>Action</a:t>
            </a:r>
            <a:r>
              <a:rPr lang="es-ES_tradnl" sz="1400" b="0" i="1" dirty="0" smtClean="0">
                <a:solidFill>
                  <a:schemeClr val="tx2"/>
                </a:solidFill>
              </a:rPr>
              <a:t> </a:t>
            </a:r>
            <a:r>
              <a:rPr lang="es-ES_tradnl" sz="1400" b="0" i="1" dirty="0" err="1" smtClean="0">
                <a:solidFill>
                  <a:schemeClr val="tx2"/>
                </a:solidFill>
              </a:rPr>
              <a:t>for</a:t>
            </a:r>
            <a:r>
              <a:rPr lang="es-ES_tradnl" sz="1400" b="0" i="1" dirty="0" smtClean="0">
                <a:solidFill>
                  <a:schemeClr val="tx2"/>
                </a:solidFill>
              </a:rPr>
              <a:t> </a:t>
            </a:r>
            <a:r>
              <a:rPr lang="es-ES_tradnl" sz="1400" b="0" i="1" dirty="0" err="1" smtClean="0">
                <a:solidFill>
                  <a:schemeClr val="tx2"/>
                </a:solidFill>
              </a:rPr>
              <a:t>Sustainable</a:t>
            </a:r>
            <a:r>
              <a:rPr lang="es-ES_tradnl" sz="1400" b="0" i="1" dirty="0" smtClean="0">
                <a:solidFill>
                  <a:schemeClr val="tx2"/>
                </a:solidFill>
              </a:rPr>
              <a:t> </a:t>
            </a:r>
            <a:r>
              <a:rPr lang="es-ES_tradnl" sz="1400" b="0" i="1" dirty="0" err="1" smtClean="0">
                <a:solidFill>
                  <a:schemeClr val="tx2"/>
                </a:solidFill>
              </a:rPr>
              <a:t>Development</a:t>
            </a:r>
            <a:r>
              <a:rPr lang="es-ES_tradnl" sz="1400" b="0" dirty="0" smtClean="0">
                <a:solidFill>
                  <a:schemeClr val="tx2"/>
                </a:solidFill>
              </a:rPr>
              <a:t>, Editorial: </a:t>
            </a:r>
            <a:r>
              <a:rPr lang="es-ES_tradnl" sz="1400" b="0" dirty="0" err="1" smtClean="0">
                <a:solidFill>
                  <a:schemeClr val="tx2"/>
                </a:solidFill>
              </a:rPr>
              <a:t>Springer</a:t>
            </a:r>
            <a:r>
              <a:rPr lang="es-ES_tradnl" sz="1400" b="0" dirty="0" smtClean="0">
                <a:solidFill>
                  <a:schemeClr val="tx2"/>
                </a:solidFill>
              </a:rPr>
              <a:t>)</a:t>
            </a:r>
            <a:endParaRPr lang="es-ES_tradnl" sz="1400" b="0" dirty="0">
              <a:solidFill>
                <a:schemeClr val="tx2"/>
              </a:solidFill>
            </a:endParaRPr>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5420" y="3494531"/>
            <a:ext cx="2095500" cy="2095500"/>
          </a:xfrm>
          <a:prstGeom prst="rect">
            <a:avLst/>
          </a:prstGeom>
        </p:spPr>
      </p:pic>
    </p:spTree>
    <p:extLst>
      <p:ext uri="{BB962C8B-B14F-4D97-AF65-F5344CB8AC3E}">
        <p14:creationId xmlns:p14="http://schemas.microsoft.com/office/powerpoint/2010/main" val="10686510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6633776" y="2121168"/>
            <a:ext cx="2223385" cy="289823"/>
          </a:xfrm>
          <a:prstGeom prst="rect">
            <a:avLst/>
          </a:prstGeom>
        </p:spPr>
        <p:txBody>
          <a:bodyPr wrap="none">
            <a:spAutoFit/>
          </a:bodyPr>
          <a:lstStyle/>
          <a:p>
            <a:pPr defTabSz="533400" eaLnBrk="0" hangingPunct="0">
              <a:lnSpc>
                <a:spcPct val="90000"/>
              </a:lnSpc>
              <a:spcAft>
                <a:spcPct val="35000"/>
              </a:spcAft>
              <a:buSzPct val="100000"/>
              <a:defRPr/>
            </a:pPr>
            <a:r>
              <a:rPr lang="es-ES_tradnl" sz="1400" smtClean="0">
                <a:solidFill>
                  <a:srgbClr val="000000"/>
                </a:solidFill>
                <a:sym typeface="Arial" charset="0"/>
              </a:rPr>
              <a:t>Results            Activities</a:t>
            </a:r>
            <a:endParaRPr lang="es-ES_tradnl" sz="1400">
              <a:solidFill>
                <a:srgbClr val="000000"/>
              </a:solidFill>
              <a:sym typeface="Arial" charset="0"/>
            </a:endParaRPr>
          </a:p>
        </p:txBody>
      </p:sp>
      <p:sp>
        <p:nvSpPr>
          <p:cNvPr id="55" name="Rechteck 13"/>
          <p:cNvSpPr/>
          <p:nvPr/>
        </p:nvSpPr>
        <p:spPr bwMode="auto">
          <a:xfrm>
            <a:off x="35496" y="1094866"/>
            <a:ext cx="4415318" cy="5478144"/>
          </a:xfrm>
          <a:prstGeom prst="rect">
            <a:avLst/>
          </a:prstGeom>
          <a:solidFill>
            <a:srgbClr val="FF9900">
              <a:alpha val="10000"/>
            </a:srgbClr>
          </a:solidFill>
          <a:ln w="28575">
            <a:noFill/>
          </a:ln>
        </p:spPr>
        <p:style>
          <a:lnRef idx="2">
            <a:schemeClr val="accent1"/>
          </a:lnRef>
          <a:fillRef idx="1">
            <a:schemeClr val="lt1"/>
          </a:fillRef>
          <a:effectRef idx="0">
            <a:schemeClr val="accent1"/>
          </a:effectRef>
          <a:fontRef idx="minor">
            <a:schemeClr val="dk1"/>
          </a:fontRef>
        </p:style>
        <p:txBody>
          <a:bodyPr lIns="0" tIns="180000" rIns="0" bIns="0" anchor="t" anchorCtr="0"/>
          <a:lstStyle/>
          <a:p>
            <a:pPr algn="ctr" defTabSz="533400" eaLnBrk="0" hangingPunct="0">
              <a:lnSpc>
                <a:spcPct val="90000"/>
              </a:lnSpc>
              <a:spcAft>
                <a:spcPct val="35000"/>
              </a:spcAft>
              <a:buSzPct val="100000"/>
              <a:defRPr/>
            </a:pPr>
            <a:r>
              <a:rPr lang="es-ES_tradnl" sz="1400" u="sng" dirty="0" smtClean="0">
                <a:solidFill>
                  <a:srgbClr val="000000"/>
                </a:solidFill>
                <a:cs typeface="Arial" charset="0"/>
                <a:sym typeface="Arial" charset="0"/>
              </a:rPr>
              <a:t>Factores de vulnerabilidad</a:t>
            </a:r>
          </a:p>
          <a:p>
            <a:pPr defTabSz="533400" eaLnBrk="0" hangingPunct="0">
              <a:lnSpc>
                <a:spcPct val="90000"/>
              </a:lnSpc>
              <a:spcAft>
                <a:spcPct val="35000"/>
              </a:spcAft>
              <a:buSzPct val="100000"/>
              <a:defRPr/>
            </a:pPr>
            <a:r>
              <a:rPr lang="es-ES_tradnl" sz="1400" dirty="0" smtClean="0">
                <a:solidFill>
                  <a:srgbClr val="000000"/>
                </a:solidFill>
                <a:cs typeface="Arial" charset="0"/>
                <a:sym typeface="Arial" charset="0"/>
              </a:rPr>
              <a:t>          </a:t>
            </a:r>
          </a:p>
        </p:txBody>
      </p:sp>
      <p:sp>
        <p:nvSpPr>
          <p:cNvPr id="28" name="Rechteck 13"/>
          <p:cNvSpPr/>
          <p:nvPr/>
        </p:nvSpPr>
        <p:spPr bwMode="auto">
          <a:xfrm>
            <a:off x="4450814" y="1094866"/>
            <a:ext cx="4657690" cy="5478144"/>
          </a:xfrm>
          <a:prstGeom prst="rect">
            <a:avLst/>
          </a:prstGeom>
          <a:solidFill>
            <a:srgbClr val="009900">
              <a:alpha val="5000"/>
            </a:srgbClr>
          </a:solidFill>
          <a:ln w="28575">
            <a:noFill/>
          </a:ln>
        </p:spPr>
        <p:style>
          <a:lnRef idx="2">
            <a:schemeClr val="accent1"/>
          </a:lnRef>
          <a:fillRef idx="1">
            <a:schemeClr val="lt1"/>
          </a:fillRef>
          <a:effectRef idx="0">
            <a:schemeClr val="accent1"/>
          </a:effectRef>
          <a:fontRef idx="minor">
            <a:schemeClr val="dk1"/>
          </a:fontRef>
        </p:style>
        <p:txBody>
          <a:bodyPr lIns="0" tIns="180000" rIns="0" bIns="0" anchor="t" anchorCtr="0"/>
          <a:lstStyle/>
          <a:p>
            <a:pPr algn="ctr" defTabSz="533400" eaLnBrk="0" hangingPunct="0">
              <a:lnSpc>
                <a:spcPct val="90000"/>
              </a:lnSpc>
              <a:spcAft>
                <a:spcPct val="35000"/>
              </a:spcAft>
              <a:buSzPct val="100000"/>
              <a:defRPr/>
            </a:pPr>
            <a:r>
              <a:rPr lang="es-ES_tradnl" sz="1400" u="sng" dirty="0" smtClean="0">
                <a:solidFill>
                  <a:srgbClr val="000000"/>
                </a:solidFill>
                <a:cs typeface="Arial" charset="0"/>
                <a:sym typeface="Arial" charset="0"/>
              </a:rPr>
              <a:t>Respuestas de adaptación</a:t>
            </a:r>
          </a:p>
          <a:p>
            <a:pPr defTabSz="533400" eaLnBrk="0" hangingPunct="0">
              <a:lnSpc>
                <a:spcPct val="90000"/>
              </a:lnSpc>
              <a:spcAft>
                <a:spcPct val="35000"/>
              </a:spcAft>
              <a:buSzPct val="100000"/>
              <a:defRPr/>
            </a:pPr>
            <a:r>
              <a:rPr lang="es-ES_tradnl" sz="1400" dirty="0" smtClean="0">
                <a:solidFill>
                  <a:srgbClr val="000000"/>
                </a:solidFill>
                <a:cs typeface="Arial" charset="0"/>
                <a:sym typeface="Arial" charset="0"/>
              </a:rPr>
              <a:t>          </a:t>
            </a:r>
          </a:p>
        </p:txBody>
      </p:sp>
      <p:sp>
        <p:nvSpPr>
          <p:cNvPr id="68" name="Geschweifte Klammer links 67"/>
          <p:cNvSpPr/>
          <p:nvPr/>
        </p:nvSpPr>
        <p:spPr bwMode="auto">
          <a:xfrm>
            <a:off x="6057019" y="2684442"/>
            <a:ext cx="294935" cy="3097027"/>
          </a:xfrm>
          <a:prstGeom prst="leftBrace">
            <a:avLst>
              <a:gd name="adj1" fmla="val 8333"/>
              <a:gd name="adj2" fmla="val 68498"/>
            </a:avLst>
          </a:prstGeom>
          <a:noFill/>
          <a:ln w="1905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s-ES_tradnl" smtClean="0"/>
          </a:p>
        </p:txBody>
      </p:sp>
      <p:grpSp>
        <p:nvGrpSpPr>
          <p:cNvPr id="8" name="Gruppieren 27"/>
          <p:cNvGrpSpPr>
            <a:grpSpLocks/>
          </p:cNvGrpSpPr>
          <p:nvPr/>
        </p:nvGrpSpPr>
        <p:grpSpPr bwMode="auto">
          <a:xfrm>
            <a:off x="204536" y="2378532"/>
            <a:ext cx="4076135" cy="3752603"/>
            <a:chOff x="250824" y="2132551"/>
            <a:chExt cx="4752909" cy="2880930"/>
          </a:xfrm>
        </p:grpSpPr>
        <p:cxnSp>
          <p:nvCxnSpPr>
            <p:cNvPr id="9" name="Gewinkelte Verbindung 8"/>
            <p:cNvCxnSpPr/>
            <p:nvPr/>
          </p:nvCxnSpPr>
          <p:spPr>
            <a:xfrm rot="16200000" flipH="1">
              <a:off x="2328071" y="3609455"/>
              <a:ext cx="525392" cy="1152509"/>
            </a:xfrm>
            <a:prstGeom prst="bentConnector3">
              <a:avLst>
                <a:gd name="adj1" fmla="val 50000"/>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1" name="Gruppieren 1"/>
            <p:cNvGrpSpPr>
              <a:grpSpLocks/>
            </p:cNvGrpSpPr>
            <p:nvPr/>
          </p:nvGrpSpPr>
          <p:grpSpPr bwMode="auto">
            <a:xfrm>
              <a:off x="250824" y="2132551"/>
              <a:ext cx="1368406" cy="565075"/>
              <a:chOff x="948030" y="375387"/>
              <a:chExt cx="1776763" cy="780848"/>
            </a:xfrm>
          </p:grpSpPr>
          <p:sp>
            <p:nvSpPr>
              <p:cNvPr id="26" name="Rechteck 14"/>
              <p:cNvSpPr/>
              <p:nvPr/>
            </p:nvSpPr>
            <p:spPr>
              <a:xfrm>
                <a:off x="948030" y="375387"/>
                <a:ext cx="1776763" cy="780848"/>
              </a:xfrm>
              <a:prstGeom prst="rect">
                <a:avLst/>
              </a:prstGeom>
              <a:solidFill>
                <a:schemeClr val="bg1"/>
              </a:solidFill>
              <a:ln w="31750">
                <a:solidFill>
                  <a:srgbClr val="FF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Rechteck 15"/>
              <p:cNvSpPr/>
              <p:nvPr/>
            </p:nvSpPr>
            <p:spPr>
              <a:xfrm>
                <a:off x="948030" y="375387"/>
                <a:ext cx="1776763" cy="780848"/>
              </a:xfrm>
              <a:prstGeom prst="rect">
                <a:avLst/>
              </a:prstGeom>
              <a:ln w="31750">
                <a:solidFill>
                  <a:srgbClr val="8E0000"/>
                </a:solidFill>
              </a:ln>
            </p:spPr>
            <p:style>
              <a:lnRef idx="0">
                <a:scrgbClr r="0" g="0" b="0"/>
              </a:lnRef>
              <a:fillRef idx="0">
                <a:scrgbClr r="0" g="0" b="0"/>
              </a:fillRef>
              <a:effectRef idx="0">
                <a:scrgbClr r="0" g="0" b="0"/>
              </a:effectRef>
              <a:fontRef idx="minor">
                <a:schemeClr val="lt1"/>
              </a:fontRef>
            </p:style>
            <p:txBody>
              <a:bodyPr lIns="0" tIns="0" rIns="0" bIns="0" anchor="ctr"/>
              <a:lstStyle/>
              <a:p>
                <a:pPr algn="ctr" defTabSz="533400" eaLnBrk="0" hangingPunct="0">
                  <a:lnSpc>
                    <a:spcPct val="90000"/>
                  </a:lnSpc>
                  <a:spcAft>
                    <a:spcPct val="35000"/>
                  </a:spcAft>
                  <a:buSzPct val="100000"/>
                  <a:defRPr/>
                </a:pPr>
                <a:r>
                  <a:rPr lang="es-ES_tradnl" sz="1400" smtClean="0">
                    <a:solidFill>
                      <a:srgbClr val="000000"/>
                    </a:solidFill>
                    <a:cs typeface="Arial" charset="0"/>
                    <a:sym typeface="Arial" charset="0"/>
                  </a:rPr>
                  <a:t>Exposición</a:t>
                </a:r>
                <a:endParaRPr lang="es-ES_tradnl" sz="1400">
                  <a:solidFill>
                    <a:srgbClr val="000000"/>
                  </a:solidFill>
                  <a:cs typeface="Arial" charset="0"/>
                  <a:sym typeface="Arial" charset="0"/>
                </a:endParaRPr>
              </a:p>
            </p:txBody>
          </p:sp>
        </p:grpSp>
        <p:grpSp>
          <p:nvGrpSpPr>
            <p:cNvPr id="12" name="Gruppieren 2"/>
            <p:cNvGrpSpPr>
              <a:grpSpLocks/>
            </p:cNvGrpSpPr>
            <p:nvPr/>
          </p:nvGrpSpPr>
          <p:grpSpPr bwMode="auto">
            <a:xfrm>
              <a:off x="3635327" y="3356351"/>
              <a:ext cx="1368406" cy="566663"/>
              <a:chOff x="3799074" y="1657844"/>
              <a:chExt cx="1776763" cy="783042"/>
            </a:xfrm>
          </p:grpSpPr>
          <p:sp>
            <p:nvSpPr>
              <p:cNvPr id="24" name="Rechteck 12"/>
              <p:cNvSpPr/>
              <p:nvPr/>
            </p:nvSpPr>
            <p:spPr>
              <a:xfrm>
                <a:off x="3799074" y="1657844"/>
                <a:ext cx="1776763" cy="783042"/>
              </a:xfrm>
              <a:prstGeom prst="rect">
                <a:avLst/>
              </a:prstGeom>
              <a:solidFill>
                <a:schemeClr val="bg1"/>
              </a:solidFill>
              <a:ln w="38100">
                <a:solidFill>
                  <a:schemeClr val="accent3">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 name="Rechteck 13"/>
              <p:cNvSpPr/>
              <p:nvPr/>
            </p:nvSpPr>
            <p:spPr>
              <a:xfrm>
                <a:off x="3799074" y="1657844"/>
                <a:ext cx="1776763" cy="783042"/>
              </a:xfrm>
              <a:prstGeom prst="rect">
                <a:avLst/>
              </a:prstGeom>
              <a:ln w="31750">
                <a:solidFill>
                  <a:srgbClr val="00B0F0"/>
                </a:solidFill>
              </a:ln>
            </p:spPr>
            <p:style>
              <a:lnRef idx="2">
                <a:schemeClr val="accent1"/>
              </a:lnRef>
              <a:fillRef idx="1">
                <a:schemeClr val="lt1"/>
              </a:fillRef>
              <a:effectRef idx="0">
                <a:schemeClr val="accent1"/>
              </a:effectRef>
              <a:fontRef idx="minor">
                <a:schemeClr val="dk1"/>
              </a:fontRef>
            </p:style>
            <p:txBody>
              <a:bodyPr lIns="0" tIns="0" rIns="0" bIns="0" anchor="ctr"/>
              <a:lstStyle/>
              <a:p>
                <a:pPr algn="ctr" defTabSz="533400" eaLnBrk="0" hangingPunct="0">
                  <a:lnSpc>
                    <a:spcPct val="90000"/>
                  </a:lnSpc>
                  <a:spcAft>
                    <a:spcPct val="35000"/>
                  </a:spcAft>
                  <a:buSzPct val="100000"/>
                  <a:defRPr/>
                </a:pPr>
                <a:r>
                  <a:rPr lang="es-ES_tradnl" sz="1400" dirty="0" smtClean="0">
                    <a:solidFill>
                      <a:srgbClr val="000000"/>
                    </a:solidFill>
                    <a:cs typeface="Arial" charset="0"/>
                    <a:sym typeface="Arial" charset="0"/>
                  </a:rPr>
                  <a:t>Capacidad adaptativa</a:t>
                </a:r>
                <a:endParaRPr lang="es-ES_tradnl" sz="1400" dirty="0">
                  <a:solidFill>
                    <a:srgbClr val="000000"/>
                  </a:solidFill>
                  <a:cs typeface="Arial" charset="0"/>
                  <a:sym typeface="Arial" charset="0"/>
                </a:endParaRPr>
              </a:p>
            </p:txBody>
          </p:sp>
        </p:grpSp>
        <p:grpSp>
          <p:nvGrpSpPr>
            <p:cNvPr id="13" name="Gruppieren 3"/>
            <p:cNvGrpSpPr>
              <a:grpSpLocks/>
            </p:cNvGrpSpPr>
            <p:nvPr/>
          </p:nvGrpSpPr>
          <p:grpSpPr bwMode="auto">
            <a:xfrm>
              <a:off x="2310311" y="4448406"/>
              <a:ext cx="1540917" cy="565075"/>
              <a:chOff x="3463239" y="3280928"/>
              <a:chExt cx="2000754" cy="780848"/>
            </a:xfrm>
          </p:grpSpPr>
          <p:sp>
            <p:nvSpPr>
              <p:cNvPr id="22" name="Rechteck 10"/>
              <p:cNvSpPr/>
              <p:nvPr/>
            </p:nvSpPr>
            <p:spPr>
              <a:xfrm>
                <a:off x="3687226" y="3280928"/>
                <a:ext cx="1776763" cy="780848"/>
              </a:xfrm>
              <a:prstGeom prst="rect">
                <a:avLst/>
              </a:prstGeom>
              <a:solidFill>
                <a:schemeClr val="bg1"/>
              </a:solidFill>
              <a:ln w="38100">
                <a:solidFill>
                  <a:srgbClr val="0070C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Rechteck 11"/>
              <p:cNvSpPr/>
              <p:nvPr/>
            </p:nvSpPr>
            <p:spPr>
              <a:xfrm>
                <a:off x="3463239" y="3280928"/>
                <a:ext cx="2000754" cy="780848"/>
              </a:xfrm>
              <a:prstGeom prst="rect">
                <a:avLst/>
              </a:prstGeom>
              <a:ln w="31750">
                <a:solidFill>
                  <a:srgbClr val="FF0000"/>
                </a:solidFill>
              </a:ln>
            </p:spPr>
            <p:style>
              <a:lnRef idx="2">
                <a:schemeClr val="dk1"/>
              </a:lnRef>
              <a:fillRef idx="1">
                <a:schemeClr val="lt1"/>
              </a:fillRef>
              <a:effectRef idx="0">
                <a:schemeClr val="dk1"/>
              </a:effectRef>
              <a:fontRef idx="minor">
                <a:schemeClr val="dk1"/>
              </a:fontRef>
            </p:style>
            <p:txBody>
              <a:bodyPr lIns="0" tIns="0" rIns="0" bIns="0" anchor="ctr"/>
              <a:lstStyle/>
              <a:p>
                <a:pPr algn="ctr" defTabSz="533400" eaLnBrk="0" hangingPunct="0">
                  <a:lnSpc>
                    <a:spcPct val="90000"/>
                  </a:lnSpc>
                  <a:spcAft>
                    <a:spcPct val="35000"/>
                  </a:spcAft>
                  <a:buSzPct val="100000"/>
                  <a:defRPr/>
                </a:pPr>
                <a:r>
                  <a:rPr lang="es-ES_tradnl" sz="1400" dirty="0" smtClean="0">
                    <a:solidFill>
                      <a:srgbClr val="000000"/>
                    </a:solidFill>
                    <a:cs typeface="Arial" charset="0"/>
                    <a:sym typeface="Arial" charset="0"/>
                  </a:rPr>
                  <a:t>Vulnerabilidad</a:t>
                </a:r>
                <a:endParaRPr lang="es-ES_tradnl" sz="1400" dirty="0">
                  <a:solidFill>
                    <a:srgbClr val="000000"/>
                  </a:solidFill>
                  <a:cs typeface="Arial" charset="0"/>
                  <a:sym typeface="Arial" charset="0"/>
                </a:endParaRPr>
              </a:p>
            </p:txBody>
          </p:sp>
        </p:grpSp>
        <p:grpSp>
          <p:nvGrpSpPr>
            <p:cNvPr id="14" name="Gruppieren 4"/>
            <p:cNvGrpSpPr>
              <a:grpSpLocks/>
            </p:cNvGrpSpPr>
            <p:nvPr/>
          </p:nvGrpSpPr>
          <p:grpSpPr bwMode="auto">
            <a:xfrm>
              <a:off x="1330309" y="3356351"/>
              <a:ext cx="1368406" cy="566663"/>
              <a:chOff x="1290666" y="3278775"/>
              <a:chExt cx="1776763" cy="783042"/>
            </a:xfrm>
          </p:grpSpPr>
          <p:sp>
            <p:nvSpPr>
              <p:cNvPr id="20" name="Rechteck 8"/>
              <p:cNvSpPr/>
              <p:nvPr/>
            </p:nvSpPr>
            <p:spPr>
              <a:xfrm>
                <a:off x="1290666" y="3278775"/>
                <a:ext cx="1776763" cy="783042"/>
              </a:xfrm>
              <a:prstGeom prst="rect">
                <a:avLst/>
              </a:prstGeom>
              <a:solidFill>
                <a:schemeClr val="bg1"/>
              </a:solidFill>
              <a:ln w="38100">
                <a:solidFill>
                  <a:schemeClr val="accent2">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1" name="Rechteck 9"/>
              <p:cNvSpPr/>
              <p:nvPr/>
            </p:nvSpPr>
            <p:spPr>
              <a:xfrm>
                <a:off x="1290666" y="3278775"/>
                <a:ext cx="1776763" cy="783042"/>
              </a:xfrm>
              <a:prstGeom prst="rect">
                <a:avLst/>
              </a:prstGeom>
              <a:ln w="31750">
                <a:solidFill>
                  <a:srgbClr val="FF6600"/>
                </a:solidFill>
              </a:ln>
            </p:spPr>
            <p:style>
              <a:lnRef idx="0">
                <a:scrgbClr r="0" g="0" b="0"/>
              </a:lnRef>
              <a:fillRef idx="0">
                <a:scrgbClr r="0" g="0" b="0"/>
              </a:fillRef>
              <a:effectRef idx="0">
                <a:scrgbClr r="0" g="0" b="0"/>
              </a:effectRef>
              <a:fontRef idx="minor">
                <a:schemeClr val="lt1"/>
              </a:fontRef>
            </p:style>
            <p:txBody>
              <a:bodyPr lIns="0" tIns="0" rIns="0" bIns="0" anchor="ctr"/>
              <a:lstStyle/>
              <a:p>
                <a:pPr algn="ctr" defTabSz="533400" eaLnBrk="0" hangingPunct="0">
                  <a:lnSpc>
                    <a:spcPct val="90000"/>
                  </a:lnSpc>
                  <a:spcAft>
                    <a:spcPct val="35000"/>
                  </a:spcAft>
                  <a:buSzPct val="100000"/>
                  <a:defRPr/>
                </a:pPr>
                <a:r>
                  <a:rPr lang="es-ES_tradnl" sz="1400" dirty="0" smtClean="0">
                    <a:solidFill>
                      <a:srgbClr val="000000"/>
                    </a:solidFill>
                    <a:cs typeface="Arial" charset="0"/>
                    <a:sym typeface="Arial" charset="0"/>
                  </a:rPr>
                  <a:t>Impacto potencial</a:t>
                </a:r>
                <a:endParaRPr lang="es-ES_tradnl" sz="1400" dirty="0">
                  <a:solidFill>
                    <a:srgbClr val="000000"/>
                  </a:solidFill>
                  <a:cs typeface="Arial" charset="0"/>
                  <a:sym typeface="Arial" charset="0"/>
                </a:endParaRPr>
              </a:p>
            </p:txBody>
          </p:sp>
        </p:grpSp>
        <p:grpSp>
          <p:nvGrpSpPr>
            <p:cNvPr id="15" name="Gruppieren 5"/>
            <p:cNvGrpSpPr>
              <a:grpSpLocks/>
            </p:cNvGrpSpPr>
            <p:nvPr/>
          </p:nvGrpSpPr>
          <p:grpSpPr bwMode="auto">
            <a:xfrm>
              <a:off x="2411378" y="2132551"/>
              <a:ext cx="1368410" cy="565075"/>
              <a:chOff x="3108684" y="375387"/>
              <a:chExt cx="1776770" cy="780848"/>
            </a:xfrm>
          </p:grpSpPr>
          <p:sp>
            <p:nvSpPr>
              <p:cNvPr id="18" name="Rechteck 6"/>
              <p:cNvSpPr/>
              <p:nvPr/>
            </p:nvSpPr>
            <p:spPr>
              <a:xfrm>
                <a:off x="3108684" y="375387"/>
                <a:ext cx="1776763" cy="780848"/>
              </a:xfrm>
              <a:prstGeom prst="rect">
                <a:avLst/>
              </a:prstGeom>
              <a:solidFill>
                <a:schemeClr val="bg1"/>
              </a:solidFill>
              <a:ln w="6350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9" name="Rechteck 7"/>
              <p:cNvSpPr/>
              <p:nvPr/>
            </p:nvSpPr>
            <p:spPr>
              <a:xfrm>
                <a:off x="3108689" y="375387"/>
                <a:ext cx="1776765" cy="780848"/>
              </a:xfrm>
              <a:prstGeom prst="rect">
                <a:avLst/>
              </a:prstGeom>
              <a:ln w="31750">
                <a:solidFill>
                  <a:srgbClr val="F9DC05"/>
                </a:solidFill>
              </a:ln>
            </p:spPr>
            <p:style>
              <a:lnRef idx="0">
                <a:scrgbClr r="0" g="0" b="0"/>
              </a:lnRef>
              <a:fillRef idx="0">
                <a:scrgbClr r="0" g="0" b="0"/>
              </a:fillRef>
              <a:effectRef idx="0">
                <a:scrgbClr r="0" g="0" b="0"/>
              </a:effectRef>
              <a:fontRef idx="minor">
                <a:schemeClr val="lt1"/>
              </a:fontRef>
            </p:style>
            <p:txBody>
              <a:bodyPr lIns="0" tIns="0" rIns="0" bIns="0" anchor="ctr"/>
              <a:lstStyle/>
              <a:p>
                <a:pPr algn="ctr" defTabSz="533400" eaLnBrk="0" hangingPunct="0">
                  <a:lnSpc>
                    <a:spcPct val="90000"/>
                  </a:lnSpc>
                  <a:spcAft>
                    <a:spcPct val="35000"/>
                  </a:spcAft>
                  <a:buSzPct val="100000"/>
                  <a:defRPr/>
                </a:pPr>
                <a:r>
                  <a:rPr lang="es-ES_tradnl" sz="1400" smtClean="0">
                    <a:solidFill>
                      <a:srgbClr val="000000"/>
                    </a:solidFill>
                    <a:cs typeface="Arial" charset="0"/>
                    <a:sym typeface="Arial" charset="0"/>
                  </a:rPr>
                  <a:t>Sensibilidad</a:t>
                </a:r>
                <a:endParaRPr lang="es-ES_tradnl" sz="1400">
                  <a:solidFill>
                    <a:srgbClr val="000000"/>
                  </a:solidFill>
                  <a:cs typeface="Arial" charset="0"/>
                  <a:sym typeface="Arial" charset="0"/>
                </a:endParaRPr>
              </a:p>
            </p:txBody>
          </p:sp>
        </p:grpSp>
        <p:cxnSp>
          <p:nvCxnSpPr>
            <p:cNvPr id="16" name="Gewinkelte Verbindung 15"/>
            <p:cNvCxnSpPr>
              <a:stCxn id="26" idx="2"/>
            </p:cNvCxnSpPr>
            <p:nvPr/>
          </p:nvCxnSpPr>
          <p:spPr>
            <a:xfrm rot="16200000" flipH="1">
              <a:off x="1145408" y="2487246"/>
              <a:ext cx="658725" cy="1079485"/>
            </a:xfrm>
            <a:prstGeom prst="bentConnector3">
              <a:avLst>
                <a:gd name="adj1" fmla="val 50000"/>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Gewinkelte Verbindung 16"/>
            <p:cNvCxnSpPr/>
            <p:nvPr/>
          </p:nvCxnSpPr>
          <p:spPr>
            <a:xfrm rot="5400000">
              <a:off x="2225687" y="2486452"/>
              <a:ext cx="658725" cy="1081072"/>
            </a:xfrm>
            <a:prstGeom prst="bentConnector3">
              <a:avLst>
                <a:gd name="adj1" fmla="val 50000"/>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Gewinkelte Verbindung 9"/>
            <p:cNvCxnSpPr>
              <a:stCxn id="24" idx="2"/>
              <a:endCxn id="22" idx="0"/>
            </p:cNvCxnSpPr>
            <p:nvPr/>
          </p:nvCxnSpPr>
          <p:spPr>
            <a:xfrm rot="5400000">
              <a:off x="3480580" y="3609455"/>
              <a:ext cx="525392" cy="1152509"/>
            </a:xfrm>
            <a:prstGeom prst="bentConnector3">
              <a:avLst>
                <a:gd name="adj1" fmla="val 50000"/>
              </a:avLst>
            </a:prstGeom>
            <a:ln w="317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9" name="Rechteck 13"/>
          <p:cNvSpPr/>
          <p:nvPr/>
        </p:nvSpPr>
        <p:spPr bwMode="auto">
          <a:xfrm>
            <a:off x="7775870" y="2376463"/>
            <a:ext cx="1173557" cy="738116"/>
          </a:xfrm>
          <a:prstGeom prst="rect">
            <a:avLst/>
          </a:prstGeom>
          <a:ln w="34925">
            <a:solidFill>
              <a:srgbClr val="33CC33"/>
            </a:solidFill>
          </a:ln>
        </p:spPr>
        <p:style>
          <a:lnRef idx="2">
            <a:schemeClr val="accent1"/>
          </a:lnRef>
          <a:fillRef idx="1">
            <a:schemeClr val="lt1"/>
          </a:fillRef>
          <a:effectRef idx="0">
            <a:schemeClr val="accent1"/>
          </a:effectRef>
          <a:fontRef idx="minor">
            <a:schemeClr val="dk1"/>
          </a:fontRef>
        </p:style>
        <p:txBody>
          <a:bodyPr lIns="0" tIns="0" rIns="0" bIns="0" anchor="ctr"/>
          <a:lstStyle/>
          <a:p>
            <a:pPr algn="ctr" defTabSz="533400" eaLnBrk="0" hangingPunct="0">
              <a:lnSpc>
                <a:spcPct val="90000"/>
              </a:lnSpc>
              <a:spcAft>
                <a:spcPct val="35000"/>
              </a:spcAft>
              <a:buSzPct val="100000"/>
              <a:defRPr/>
            </a:pPr>
            <a:r>
              <a:rPr lang="es-ES_tradnl" sz="1400" dirty="0" smtClean="0">
                <a:solidFill>
                  <a:srgbClr val="000000"/>
                </a:solidFill>
                <a:cs typeface="Arial" charset="0"/>
                <a:sym typeface="Arial" charset="0"/>
              </a:rPr>
              <a:t>Actividades de Adaptación</a:t>
            </a:r>
            <a:endParaRPr lang="es-ES_tradnl" sz="1400" dirty="0">
              <a:solidFill>
                <a:srgbClr val="000000"/>
              </a:solidFill>
              <a:cs typeface="Arial" charset="0"/>
              <a:sym typeface="Arial" charset="0"/>
            </a:endParaRPr>
          </a:p>
        </p:txBody>
      </p:sp>
      <p:cxnSp>
        <p:nvCxnSpPr>
          <p:cNvPr id="7" name="Gerade Verbindung mit Pfeil 6"/>
          <p:cNvCxnSpPr>
            <a:stCxn id="29" idx="1"/>
            <a:endCxn id="43" idx="3"/>
          </p:cNvCxnSpPr>
          <p:nvPr/>
        </p:nvCxnSpPr>
        <p:spPr bwMode="auto">
          <a:xfrm flipH="1">
            <a:off x="7530827" y="2745521"/>
            <a:ext cx="245043" cy="0"/>
          </a:xfrm>
          <a:prstGeom prst="straightConnector1">
            <a:avLst/>
          </a:prstGeom>
          <a:solidFill>
            <a:schemeClr val="accent1"/>
          </a:solidFill>
          <a:ln w="28575" cap="flat" cmpd="sng" algn="ctr">
            <a:solidFill>
              <a:srgbClr val="33CC33"/>
            </a:solidFill>
            <a:prstDash val="solid"/>
            <a:round/>
            <a:headEnd type="none" w="med" len="med"/>
            <a:tailEnd type="arrow"/>
          </a:ln>
          <a:effectLst/>
        </p:spPr>
      </p:cxnSp>
      <p:cxnSp>
        <p:nvCxnSpPr>
          <p:cNvPr id="35" name="Gerade Verbindung mit Pfeil 34"/>
          <p:cNvCxnSpPr>
            <a:stCxn id="49" idx="1"/>
            <a:endCxn id="25" idx="3"/>
          </p:cNvCxnSpPr>
          <p:nvPr/>
        </p:nvCxnSpPr>
        <p:spPr bwMode="auto">
          <a:xfrm flipH="1" flipV="1">
            <a:off x="4280671" y="4341671"/>
            <a:ext cx="2087616" cy="4050"/>
          </a:xfrm>
          <a:prstGeom prst="straightConnector1">
            <a:avLst/>
          </a:prstGeom>
          <a:solidFill>
            <a:schemeClr val="accent1"/>
          </a:solidFill>
          <a:ln w="28575" cap="flat" cmpd="sng" algn="ctr">
            <a:solidFill>
              <a:srgbClr val="33CC33"/>
            </a:solidFill>
            <a:prstDash val="solid"/>
            <a:round/>
            <a:headEnd type="none" w="med" len="med"/>
            <a:tailEnd type="arrow"/>
          </a:ln>
          <a:effectLst/>
        </p:spPr>
      </p:cxnSp>
      <p:cxnSp>
        <p:nvCxnSpPr>
          <p:cNvPr id="46" name="Gerade Verbindung mit Pfeil 45"/>
          <p:cNvCxnSpPr>
            <a:stCxn id="43" idx="1"/>
            <a:endCxn id="19" idx="3"/>
          </p:cNvCxnSpPr>
          <p:nvPr/>
        </p:nvCxnSpPr>
        <p:spPr bwMode="auto">
          <a:xfrm flipH="1">
            <a:off x="3231005" y="2745521"/>
            <a:ext cx="3126265" cy="1035"/>
          </a:xfrm>
          <a:prstGeom prst="straightConnector1">
            <a:avLst/>
          </a:prstGeom>
          <a:solidFill>
            <a:schemeClr val="accent1"/>
          </a:solidFill>
          <a:ln w="28575" cap="flat" cmpd="sng" algn="ctr">
            <a:solidFill>
              <a:srgbClr val="33CC33"/>
            </a:solidFill>
            <a:prstDash val="solid"/>
            <a:round/>
            <a:headEnd type="none" w="med" len="med"/>
            <a:tailEnd type="arrow"/>
          </a:ln>
          <a:effectLst/>
        </p:spPr>
      </p:cxnSp>
      <p:sp>
        <p:nvSpPr>
          <p:cNvPr id="49" name="Rechteck 13"/>
          <p:cNvSpPr/>
          <p:nvPr/>
        </p:nvSpPr>
        <p:spPr bwMode="auto">
          <a:xfrm>
            <a:off x="6368287" y="3976663"/>
            <a:ext cx="1173557" cy="738116"/>
          </a:xfrm>
          <a:prstGeom prst="rect">
            <a:avLst/>
          </a:prstGeom>
          <a:ln w="34925">
            <a:solidFill>
              <a:srgbClr val="33CC33"/>
            </a:solidFill>
          </a:ln>
        </p:spPr>
        <p:style>
          <a:lnRef idx="2">
            <a:schemeClr val="accent1"/>
          </a:lnRef>
          <a:fillRef idx="1">
            <a:schemeClr val="lt1"/>
          </a:fillRef>
          <a:effectRef idx="0">
            <a:schemeClr val="accent1"/>
          </a:effectRef>
          <a:fontRef idx="minor">
            <a:schemeClr val="dk1"/>
          </a:fontRef>
        </p:style>
        <p:txBody>
          <a:bodyPr lIns="0" tIns="0" rIns="0" bIns="0" anchor="ctr"/>
          <a:lstStyle/>
          <a:p>
            <a:pPr algn="ctr" defTabSz="533400" eaLnBrk="0" hangingPunct="0">
              <a:lnSpc>
                <a:spcPct val="90000"/>
              </a:lnSpc>
              <a:spcAft>
                <a:spcPct val="35000"/>
              </a:spcAft>
              <a:buSzPct val="100000"/>
              <a:defRPr/>
            </a:pPr>
            <a:r>
              <a:rPr lang="es-ES_tradnl" sz="1400" dirty="0" smtClean="0">
                <a:solidFill>
                  <a:srgbClr val="000000"/>
                </a:solidFill>
                <a:cs typeface="Arial" charset="0"/>
                <a:sym typeface="Arial" charset="0"/>
              </a:rPr>
              <a:t>Incremento Capacidad Adaptativa</a:t>
            </a:r>
            <a:endParaRPr lang="es-ES_tradnl" sz="1400" dirty="0">
              <a:solidFill>
                <a:srgbClr val="000000"/>
              </a:solidFill>
              <a:cs typeface="Arial" charset="0"/>
              <a:sym typeface="Arial" charset="0"/>
            </a:endParaRPr>
          </a:p>
        </p:txBody>
      </p:sp>
      <p:sp>
        <p:nvSpPr>
          <p:cNvPr id="50" name="Rechteck 13"/>
          <p:cNvSpPr/>
          <p:nvPr/>
        </p:nvSpPr>
        <p:spPr bwMode="auto">
          <a:xfrm>
            <a:off x="7764853" y="3976663"/>
            <a:ext cx="1173557" cy="738116"/>
          </a:xfrm>
          <a:prstGeom prst="rect">
            <a:avLst/>
          </a:prstGeom>
          <a:ln w="34925">
            <a:solidFill>
              <a:srgbClr val="33CC33"/>
            </a:solidFill>
          </a:ln>
        </p:spPr>
        <p:style>
          <a:lnRef idx="2">
            <a:schemeClr val="accent1"/>
          </a:lnRef>
          <a:fillRef idx="1">
            <a:schemeClr val="lt1"/>
          </a:fillRef>
          <a:effectRef idx="0">
            <a:schemeClr val="accent1"/>
          </a:effectRef>
          <a:fontRef idx="minor">
            <a:schemeClr val="dk1"/>
          </a:fontRef>
        </p:style>
        <p:txBody>
          <a:bodyPr lIns="0" tIns="0" rIns="0" bIns="0" anchor="ctr"/>
          <a:lstStyle/>
          <a:p>
            <a:pPr algn="ctr" defTabSz="533400" eaLnBrk="0" hangingPunct="0">
              <a:lnSpc>
                <a:spcPct val="90000"/>
              </a:lnSpc>
              <a:spcAft>
                <a:spcPct val="35000"/>
              </a:spcAft>
              <a:buSzPct val="100000"/>
              <a:defRPr/>
            </a:pPr>
            <a:r>
              <a:rPr lang="es-ES_tradnl" sz="1400" dirty="0" smtClean="0">
                <a:solidFill>
                  <a:srgbClr val="000000"/>
                </a:solidFill>
                <a:cs typeface="Arial" charset="0"/>
                <a:sym typeface="Arial" charset="0"/>
              </a:rPr>
              <a:t>Actividades de Adaptación</a:t>
            </a:r>
            <a:endParaRPr lang="es-ES_tradnl" sz="1400" dirty="0">
              <a:solidFill>
                <a:srgbClr val="000000"/>
              </a:solidFill>
              <a:cs typeface="Arial" charset="0"/>
              <a:sym typeface="Arial" charset="0"/>
            </a:endParaRPr>
          </a:p>
        </p:txBody>
      </p:sp>
      <p:cxnSp>
        <p:nvCxnSpPr>
          <p:cNvPr id="51" name="Gerade Verbindung mit Pfeil 50"/>
          <p:cNvCxnSpPr>
            <a:stCxn id="50" idx="1"/>
            <a:endCxn id="49" idx="3"/>
          </p:cNvCxnSpPr>
          <p:nvPr/>
        </p:nvCxnSpPr>
        <p:spPr bwMode="auto">
          <a:xfrm flipH="1">
            <a:off x="7541844" y="4345721"/>
            <a:ext cx="223009" cy="0"/>
          </a:xfrm>
          <a:prstGeom prst="straightConnector1">
            <a:avLst/>
          </a:prstGeom>
          <a:solidFill>
            <a:schemeClr val="accent1"/>
          </a:solidFill>
          <a:ln w="28575" cap="flat" cmpd="sng" algn="ctr">
            <a:solidFill>
              <a:srgbClr val="33CC33"/>
            </a:solidFill>
            <a:prstDash val="solid"/>
            <a:round/>
            <a:headEnd type="none" w="med" len="med"/>
            <a:tailEnd type="arrow"/>
          </a:ln>
          <a:effectLst/>
        </p:spPr>
      </p:cxnSp>
      <p:cxnSp>
        <p:nvCxnSpPr>
          <p:cNvPr id="56" name="Gerade Verbindung mit Pfeil 55"/>
          <p:cNvCxnSpPr>
            <a:stCxn id="54" idx="1"/>
            <a:endCxn id="22" idx="3"/>
          </p:cNvCxnSpPr>
          <p:nvPr/>
        </p:nvCxnSpPr>
        <p:spPr bwMode="auto">
          <a:xfrm flipH="1">
            <a:off x="3292270" y="5753823"/>
            <a:ext cx="3064999" cy="9288"/>
          </a:xfrm>
          <a:prstGeom prst="straightConnector1">
            <a:avLst/>
          </a:prstGeom>
          <a:solidFill>
            <a:schemeClr val="accent1"/>
          </a:solidFill>
          <a:ln w="28575" cap="flat" cmpd="sng" algn="ctr">
            <a:solidFill>
              <a:srgbClr val="33CC33"/>
            </a:solidFill>
            <a:prstDash val="dash"/>
            <a:round/>
            <a:headEnd type="none" w="med" len="med"/>
            <a:tailEnd type="arrow"/>
          </a:ln>
          <a:effectLst/>
        </p:spPr>
      </p:cxnSp>
      <p:sp>
        <p:nvSpPr>
          <p:cNvPr id="63" name="Rechteck 13"/>
          <p:cNvSpPr/>
          <p:nvPr/>
        </p:nvSpPr>
        <p:spPr bwMode="auto">
          <a:xfrm>
            <a:off x="7739835" y="5386363"/>
            <a:ext cx="1296503" cy="738116"/>
          </a:xfrm>
          <a:prstGeom prst="rect">
            <a:avLst/>
          </a:prstGeom>
          <a:ln w="34925">
            <a:solidFill>
              <a:srgbClr val="33CC33"/>
            </a:solidFill>
          </a:ln>
        </p:spPr>
        <p:style>
          <a:lnRef idx="2">
            <a:schemeClr val="accent1"/>
          </a:lnRef>
          <a:fillRef idx="1">
            <a:schemeClr val="lt1"/>
          </a:fillRef>
          <a:effectRef idx="0">
            <a:schemeClr val="accent1"/>
          </a:effectRef>
          <a:fontRef idx="minor">
            <a:schemeClr val="dk1"/>
          </a:fontRef>
        </p:style>
        <p:txBody>
          <a:bodyPr lIns="0" tIns="0" rIns="0" bIns="0" anchor="ctr"/>
          <a:lstStyle/>
          <a:p>
            <a:pPr algn="ctr" defTabSz="533400" eaLnBrk="0" hangingPunct="0">
              <a:lnSpc>
                <a:spcPct val="90000"/>
              </a:lnSpc>
              <a:spcAft>
                <a:spcPct val="35000"/>
              </a:spcAft>
              <a:buSzPct val="100000"/>
              <a:defRPr/>
            </a:pPr>
            <a:r>
              <a:rPr lang="es-ES_tradnl" sz="1200" dirty="0" smtClean="0">
                <a:solidFill>
                  <a:srgbClr val="000000"/>
                </a:solidFill>
                <a:cs typeface="Arial" charset="0"/>
                <a:sym typeface="Arial" charset="0"/>
              </a:rPr>
              <a:t>Desarrollo y Actividades de Adaptación</a:t>
            </a:r>
            <a:endParaRPr lang="es-ES_tradnl" sz="1200" dirty="0">
              <a:solidFill>
                <a:srgbClr val="000000"/>
              </a:solidFill>
              <a:cs typeface="Arial" charset="0"/>
              <a:sym typeface="Arial" charset="0"/>
            </a:endParaRPr>
          </a:p>
        </p:txBody>
      </p:sp>
      <p:cxnSp>
        <p:nvCxnSpPr>
          <p:cNvPr id="64" name="Gerade Verbindung mit Pfeil 63"/>
          <p:cNvCxnSpPr>
            <a:stCxn id="63" idx="1"/>
            <a:endCxn id="54" idx="3"/>
          </p:cNvCxnSpPr>
          <p:nvPr/>
        </p:nvCxnSpPr>
        <p:spPr bwMode="auto">
          <a:xfrm flipH="1" flipV="1">
            <a:off x="7530826" y="5753823"/>
            <a:ext cx="209009" cy="1598"/>
          </a:xfrm>
          <a:prstGeom prst="straightConnector1">
            <a:avLst/>
          </a:prstGeom>
          <a:solidFill>
            <a:schemeClr val="accent1"/>
          </a:solidFill>
          <a:ln w="28575" cap="flat" cmpd="sng" algn="ctr">
            <a:solidFill>
              <a:srgbClr val="33CC33"/>
            </a:solidFill>
            <a:prstDash val="solid"/>
            <a:round/>
            <a:headEnd type="none" w="med" len="med"/>
            <a:tailEnd type="arrow"/>
          </a:ln>
          <a:effectLst/>
        </p:spPr>
      </p:cxnSp>
      <p:sp>
        <p:nvSpPr>
          <p:cNvPr id="67" name="Abgerundetes Rechteck 66"/>
          <p:cNvSpPr/>
          <p:nvPr/>
        </p:nvSpPr>
        <p:spPr bwMode="auto">
          <a:xfrm>
            <a:off x="374033" y="1581203"/>
            <a:ext cx="1917898" cy="488769"/>
          </a:xfrm>
          <a:prstGeom prst="roundRect">
            <a:avLst/>
          </a:prstGeom>
          <a:solidFill>
            <a:schemeClr val="bg1">
              <a:lumMod val="95000"/>
            </a:schemeClr>
          </a:solidFill>
          <a:ln w="12700" cap="flat" cmpd="sng" algn="ctr">
            <a:solidFill>
              <a:schemeClr val="bg1">
                <a:lumMod val="6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r>
              <a:rPr lang="es-ES_tradnl" sz="1200" b="0" dirty="0" smtClean="0">
                <a:solidFill>
                  <a:srgbClr val="000000"/>
                </a:solidFill>
              </a:rPr>
              <a:t>Monitoreo de parámetros climáticos</a:t>
            </a:r>
          </a:p>
        </p:txBody>
      </p:sp>
      <p:cxnSp>
        <p:nvCxnSpPr>
          <p:cNvPr id="69" name="Gerade Verbindung mit Pfeil 68"/>
          <p:cNvCxnSpPr/>
          <p:nvPr/>
        </p:nvCxnSpPr>
        <p:spPr bwMode="auto">
          <a:xfrm flipH="1">
            <a:off x="889409" y="2096915"/>
            <a:ext cx="231444" cy="224467"/>
          </a:xfrm>
          <a:prstGeom prst="straightConnector1">
            <a:avLst/>
          </a:prstGeom>
          <a:solidFill>
            <a:schemeClr val="accent1"/>
          </a:solidFill>
          <a:ln w="9525" cap="flat" cmpd="sng" algn="ctr">
            <a:solidFill>
              <a:schemeClr val="bg1">
                <a:lumMod val="50000"/>
              </a:schemeClr>
            </a:solidFill>
            <a:prstDash val="solid"/>
            <a:round/>
            <a:headEnd type="arrow"/>
            <a:tailEnd type="arrow"/>
          </a:ln>
          <a:effectLst/>
        </p:spPr>
      </p:cxnSp>
      <p:sp>
        <p:nvSpPr>
          <p:cNvPr id="75" name="Abgerundetes Rechteck 74"/>
          <p:cNvSpPr/>
          <p:nvPr/>
        </p:nvSpPr>
        <p:spPr bwMode="auto">
          <a:xfrm>
            <a:off x="149451" y="4887726"/>
            <a:ext cx="1512555" cy="488769"/>
          </a:xfrm>
          <a:prstGeom prst="roundRect">
            <a:avLst/>
          </a:prstGeom>
          <a:solidFill>
            <a:schemeClr val="bg1">
              <a:lumMod val="95000"/>
            </a:schemeClr>
          </a:solidFill>
          <a:ln w="12700" cap="flat" cmpd="sng" algn="ctr">
            <a:solidFill>
              <a:schemeClr val="bg1">
                <a:lumMod val="6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r>
              <a:rPr lang="es-ES_tradnl" sz="1200" b="0" dirty="0" smtClean="0">
                <a:solidFill>
                  <a:srgbClr val="000000"/>
                </a:solidFill>
              </a:rPr>
              <a:t>Monitoreo de impactos de CC</a:t>
            </a:r>
          </a:p>
        </p:txBody>
      </p:sp>
      <p:cxnSp>
        <p:nvCxnSpPr>
          <p:cNvPr id="76" name="Gerade Verbindung mit Pfeil 75"/>
          <p:cNvCxnSpPr/>
          <p:nvPr/>
        </p:nvCxnSpPr>
        <p:spPr bwMode="auto">
          <a:xfrm flipV="1">
            <a:off x="711870" y="4589893"/>
            <a:ext cx="359363" cy="263706"/>
          </a:xfrm>
          <a:prstGeom prst="straightConnector1">
            <a:avLst/>
          </a:prstGeom>
          <a:solidFill>
            <a:schemeClr val="accent1"/>
          </a:solidFill>
          <a:ln w="9525" cap="flat" cmpd="sng" algn="ctr">
            <a:solidFill>
              <a:schemeClr val="bg1">
                <a:lumMod val="50000"/>
              </a:schemeClr>
            </a:solidFill>
            <a:prstDash val="solid"/>
            <a:round/>
            <a:headEnd type="arrow"/>
            <a:tailEnd type="arrow"/>
          </a:ln>
          <a:effectLst/>
        </p:spPr>
      </p:cxnSp>
      <p:sp>
        <p:nvSpPr>
          <p:cNvPr id="82" name="Abgerundetes Rechteck 81"/>
          <p:cNvSpPr/>
          <p:nvPr/>
        </p:nvSpPr>
        <p:spPr bwMode="auto">
          <a:xfrm>
            <a:off x="4030697" y="5927847"/>
            <a:ext cx="1512555" cy="671018"/>
          </a:xfrm>
          <a:prstGeom prst="roundRect">
            <a:avLst/>
          </a:prstGeom>
          <a:solidFill>
            <a:schemeClr val="bg1">
              <a:lumMod val="95000"/>
            </a:schemeClr>
          </a:solidFill>
          <a:ln w="12700" cap="flat" cmpd="sng" algn="ctr">
            <a:solidFill>
              <a:schemeClr val="bg1">
                <a:lumMod val="6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r>
              <a:rPr lang="es-ES_tradnl" sz="1200" b="0" dirty="0" smtClean="0">
                <a:solidFill>
                  <a:srgbClr val="000000"/>
                </a:solidFill>
              </a:rPr>
              <a:t>Evaluaciones de vulnerabilidad (recurrentes)</a:t>
            </a:r>
          </a:p>
        </p:txBody>
      </p:sp>
      <p:cxnSp>
        <p:nvCxnSpPr>
          <p:cNvPr id="83" name="Gerade Verbindung mit Pfeil 82"/>
          <p:cNvCxnSpPr>
            <a:stCxn id="82" idx="1"/>
          </p:cNvCxnSpPr>
          <p:nvPr/>
        </p:nvCxnSpPr>
        <p:spPr bwMode="auto">
          <a:xfrm flipH="1" flipV="1">
            <a:off x="3317975" y="5908616"/>
            <a:ext cx="712722" cy="354740"/>
          </a:xfrm>
          <a:prstGeom prst="straightConnector1">
            <a:avLst/>
          </a:prstGeom>
          <a:solidFill>
            <a:schemeClr val="accent1"/>
          </a:solidFill>
          <a:ln w="9525" cap="flat" cmpd="sng" algn="ctr">
            <a:solidFill>
              <a:schemeClr val="bg1">
                <a:lumMod val="50000"/>
              </a:schemeClr>
            </a:solidFill>
            <a:prstDash val="solid"/>
            <a:round/>
            <a:headEnd type="arrow"/>
            <a:tailEnd type="arrow"/>
          </a:ln>
          <a:effectLst/>
        </p:spPr>
      </p:cxnSp>
      <p:sp>
        <p:nvSpPr>
          <p:cNvPr id="88" name="Abgerundetes Rechteck 87"/>
          <p:cNvSpPr/>
          <p:nvPr/>
        </p:nvSpPr>
        <p:spPr bwMode="auto">
          <a:xfrm>
            <a:off x="5108174" y="1581202"/>
            <a:ext cx="1512555" cy="488769"/>
          </a:xfrm>
          <a:prstGeom prst="roundRect">
            <a:avLst/>
          </a:prstGeom>
          <a:solidFill>
            <a:schemeClr val="bg1">
              <a:lumMod val="95000"/>
            </a:schemeClr>
          </a:solidFill>
          <a:ln w="12700" cap="flat" cmpd="sng" algn="ctr">
            <a:solidFill>
              <a:schemeClr val="bg1">
                <a:lumMod val="6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r>
              <a:rPr lang="es-ES_tradnl" sz="1200" b="0" dirty="0" smtClean="0">
                <a:solidFill>
                  <a:srgbClr val="000000"/>
                </a:solidFill>
              </a:rPr>
              <a:t>Revisión del gasto público</a:t>
            </a:r>
          </a:p>
        </p:txBody>
      </p:sp>
      <p:cxnSp>
        <p:nvCxnSpPr>
          <p:cNvPr id="89" name="Gerade Verbindung mit Pfeil 88"/>
          <p:cNvCxnSpPr/>
          <p:nvPr/>
        </p:nvCxnSpPr>
        <p:spPr bwMode="auto">
          <a:xfrm flipH="1">
            <a:off x="6410809" y="2434844"/>
            <a:ext cx="231444" cy="224467"/>
          </a:xfrm>
          <a:prstGeom prst="straightConnector1">
            <a:avLst/>
          </a:prstGeom>
          <a:solidFill>
            <a:schemeClr val="accent1"/>
          </a:solidFill>
          <a:ln w="9525" cap="flat" cmpd="sng" algn="ctr">
            <a:solidFill>
              <a:schemeClr val="bg1">
                <a:lumMod val="50000"/>
              </a:schemeClr>
            </a:solidFill>
            <a:prstDash val="solid"/>
            <a:round/>
            <a:headEnd type="arrow"/>
            <a:tailEnd type="arrow"/>
          </a:ln>
          <a:effectLst/>
        </p:spPr>
      </p:cxnSp>
      <p:sp>
        <p:nvSpPr>
          <p:cNvPr id="90" name="Abgerundetes Rechteck 89"/>
          <p:cNvSpPr/>
          <p:nvPr/>
        </p:nvSpPr>
        <p:spPr bwMode="auto">
          <a:xfrm>
            <a:off x="7149124" y="1544553"/>
            <a:ext cx="1994876" cy="488769"/>
          </a:xfrm>
          <a:prstGeom prst="roundRect">
            <a:avLst/>
          </a:prstGeom>
          <a:solidFill>
            <a:schemeClr val="bg1">
              <a:lumMod val="95000"/>
            </a:schemeClr>
          </a:solidFill>
          <a:ln w="12700" cap="flat" cmpd="sng" algn="ctr">
            <a:solidFill>
              <a:schemeClr val="bg1">
                <a:lumMod val="6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r>
              <a:rPr lang="es-ES_tradnl" sz="1200" b="0" dirty="0" smtClean="0">
                <a:solidFill>
                  <a:srgbClr val="000000"/>
                </a:solidFill>
              </a:rPr>
              <a:t>Seguimiento de actividades de adaptación</a:t>
            </a:r>
          </a:p>
        </p:txBody>
      </p:sp>
      <p:cxnSp>
        <p:nvCxnSpPr>
          <p:cNvPr id="91" name="Gerade Verbindung mit Pfeil 90"/>
          <p:cNvCxnSpPr/>
          <p:nvPr/>
        </p:nvCxnSpPr>
        <p:spPr bwMode="auto">
          <a:xfrm>
            <a:off x="7717889" y="1950319"/>
            <a:ext cx="187512" cy="341698"/>
          </a:xfrm>
          <a:prstGeom prst="straightConnector1">
            <a:avLst/>
          </a:prstGeom>
          <a:solidFill>
            <a:schemeClr val="accent1"/>
          </a:solidFill>
          <a:ln w="9525" cap="flat" cmpd="sng" algn="ctr">
            <a:solidFill>
              <a:schemeClr val="bg1">
                <a:lumMod val="50000"/>
              </a:schemeClr>
            </a:solidFill>
            <a:prstDash val="solid"/>
            <a:round/>
            <a:headEnd type="arrow"/>
            <a:tailEnd type="arrow"/>
          </a:ln>
          <a:effectLst/>
        </p:spPr>
      </p:cxnSp>
      <p:sp>
        <p:nvSpPr>
          <p:cNvPr id="92" name="Abgerundetes Rechteck 91"/>
          <p:cNvSpPr/>
          <p:nvPr/>
        </p:nvSpPr>
        <p:spPr bwMode="auto">
          <a:xfrm>
            <a:off x="4535149" y="3797817"/>
            <a:ext cx="1512555" cy="488769"/>
          </a:xfrm>
          <a:prstGeom prst="roundRect">
            <a:avLst/>
          </a:prstGeom>
          <a:solidFill>
            <a:schemeClr val="bg1">
              <a:lumMod val="95000"/>
            </a:schemeClr>
          </a:solidFill>
          <a:ln w="12700" cap="flat" cmpd="sng" algn="ctr">
            <a:solidFill>
              <a:schemeClr val="bg1">
                <a:lumMod val="6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r>
              <a:rPr lang="es-ES_tradnl" sz="1200" b="0" dirty="0" smtClean="0">
                <a:solidFill>
                  <a:srgbClr val="000000"/>
                </a:solidFill>
              </a:rPr>
              <a:t>Monitoreo basado en resultados</a:t>
            </a:r>
          </a:p>
        </p:txBody>
      </p:sp>
      <p:sp>
        <p:nvSpPr>
          <p:cNvPr id="95" name="Abgerundetes Rechteck 94"/>
          <p:cNvSpPr/>
          <p:nvPr/>
        </p:nvSpPr>
        <p:spPr bwMode="auto">
          <a:xfrm>
            <a:off x="4540064" y="4490170"/>
            <a:ext cx="1512555" cy="488769"/>
          </a:xfrm>
          <a:prstGeom prst="roundRect">
            <a:avLst/>
          </a:prstGeom>
          <a:solidFill>
            <a:schemeClr val="bg1">
              <a:lumMod val="95000"/>
            </a:schemeClr>
          </a:solidFill>
          <a:ln w="12700" cap="flat" cmpd="sng" algn="ctr">
            <a:solidFill>
              <a:schemeClr val="bg1">
                <a:lumMod val="6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r>
              <a:rPr lang="es-ES_tradnl" sz="1200" b="0" dirty="0" smtClean="0">
                <a:solidFill>
                  <a:srgbClr val="000000"/>
                </a:solidFill>
              </a:rPr>
              <a:t>Evaluación de impacto</a:t>
            </a:r>
          </a:p>
        </p:txBody>
      </p:sp>
      <p:cxnSp>
        <p:nvCxnSpPr>
          <p:cNvPr id="100" name="Gerade Verbindung mit Pfeil 99"/>
          <p:cNvCxnSpPr>
            <a:stCxn id="82" idx="3"/>
          </p:cNvCxnSpPr>
          <p:nvPr/>
        </p:nvCxnSpPr>
        <p:spPr bwMode="auto">
          <a:xfrm flipV="1">
            <a:off x="5543252" y="5851296"/>
            <a:ext cx="751770" cy="412060"/>
          </a:xfrm>
          <a:prstGeom prst="straightConnector1">
            <a:avLst/>
          </a:prstGeom>
          <a:solidFill>
            <a:schemeClr val="accent1"/>
          </a:solidFill>
          <a:ln w="9525" cap="flat" cmpd="sng" algn="ctr">
            <a:solidFill>
              <a:schemeClr val="bg1">
                <a:lumMod val="50000"/>
              </a:schemeClr>
            </a:solidFill>
            <a:prstDash val="solid"/>
            <a:round/>
            <a:headEnd type="arrow"/>
            <a:tailEnd type="arrow"/>
          </a:ln>
          <a:effectLst/>
        </p:spPr>
      </p:cxnSp>
      <p:sp>
        <p:nvSpPr>
          <p:cNvPr id="57" name="Abgerundetes Rechteck 56"/>
          <p:cNvSpPr/>
          <p:nvPr/>
        </p:nvSpPr>
        <p:spPr bwMode="auto">
          <a:xfrm>
            <a:off x="4535150" y="3226893"/>
            <a:ext cx="1512555" cy="488769"/>
          </a:xfrm>
          <a:prstGeom prst="roundRect">
            <a:avLst/>
          </a:prstGeom>
          <a:solidFill>
            <a:schemeClr val="bg1">
              <a:lumMod val="95000"/>
            </a:schemeClr>
          </a:solidFill>
          <a:ln w="12700" cap="flat" cmpd="sng" algn="ctr">
            <a:solidFill>
              <a:schemeClr val="bg1">
                <a:lumMod val="6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r>
              <a:rPr lang="es-ES_tradnl" sz="1200" b="0" dirty="0" smtClean="0">
                <a:solidFill>
                  <a:srgbClr val="000000"/>
                </a:solidFill>
              </a:rPr>
              <a:t>Monitoreo del rendimiento</a:t>
            </a:r>
          </a:p>
        </p:txBody>
      </p:sp>
      <p:sp>
        <p:nvSpPr>
          <p:cNvPr id="34" name="Geschweifte Klammer links 33"/>
          <p:cNvSpPr/>
          <p:nvPr/>
        </p:nvSpPr>
        <p:spPr bwMode="auto">
          <a:xfrm>
            <a:off x="6060695" y="2677101"/>
            <a:ext cx="294935" cy="3097027"/>
          </a:xfrm>
          <a:prstGeom prst="leftBrace">
            <a:avLst>
              <a:gd name="adj1" fmla="val 8333"/>
              <a:gd name="adj2" fmla="val 26167"/>
            </a:avLst>
          </a:prstGeom>
          <a:noFill/>
          <a:ln w="1905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s-ES_tradnl" smtClean="0"/>
          </a:p>
        </p:txBody>
      </p:sp>
      <p:sp>
        <p:nvSpPr>
          <p:cNvPr id="66" name="Geschweifte Klammer links 65"/>
          <p:cNvSpPr/>
          <p:nvPr/>
        </p:nvSpPr>
        <p:spPr bwMode="auto">
          <a:xfrm>
            <a:off x="6058857" y="2675263"/>
            <a:ext cx="294935" cy="3097027"/>
          </a:xfrm>
          <a:prstGeom prst="leftBrace">
            <a:avLst>
              <a:gd name="adj1" fmla="val 8333"/>
              <a:gd name="adj2" fmla="val 44309"/>
            </a:avLst>
          </a:prstGeom>
          <a:noFill/>
          <a:ln w="1905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s-ES_tradnl" smtClean="0"/>
          </a:p>
        </p:txBody>
      </p:sp>
      <p:sp>
        <p:nvSpPr>
          <p:cNvPr id="43" name="Rechteck 13"/>
          <p:cNvSpPr/>
          <p:nvPr/>
        </p:nvSpPr>
        <p:spPr bwMode="auto">
          <a:xfrm>
            <a:off x="6357270" y="2376463"/>
            <a:ext cx="1173557" cy="738116"/>
          </a:xfrm>
          <a:prstGeom prst="rect">
            <a:avLst/>
          </a:prstGeom>
          <a:ln w="34925">
            <a:solidFill>
              <a:srgbClr val="33CC33"/>
            </a:solidFill>
          </a:ln>
        </p:spPr>
        <p:style>
          <a:lnRef idx="2">
            <a:schemeClr val="accent1"/>
          </a:lnRef>
          <a:fillRef idx="1">
            <a:schemeClr val="lt1"/>
          </a:fillRef>
          <a:effectRef idx="0">
            <a:schemeClr val="accent1"/>
          </a:effectRef>
          <a:fontRef idx="minor">
            <a:schemeClr val="dk1"/>
          </a:fontRef>
        </p:style>
        <p:txBody>
          <a:bodyPr lIns="0" tIns="0" rIns="0" bIns="0" anchor="ctr"/>
          <a:lstStyle/>
          <a:p>
            <a:pPr algn="ctr" defTabSz="533400" eaLnBrk="0" hangingPunct="0">
              <a:lnSpc>
                <a:spcPct val="90000"/>
              </a:lnSpc>
              <a:spcAft>
                <a:spcPct val="35000"/>
              </a:spcAft>
              <a:buSzPct val="100000"/>
              <a:defRPr/>
            </a:pPr>
            <a:r>
              <a:rPr lang="es-ES_tradnl" sz="1400" dirty="0" smtClean="0">
                <a:solidFill>
                  <a:srgbClr val="000000"/>
                </a:solidFill>
                <a:cs typeface="Arial" charset="0"/>
                <a:sym typeface="Arial" charset="0"/>
              </a:rPr>
              <a:t>Reducción Sensibilidad</a:t>
            </a:r>
            <a:endParaRPr lang="es-ES_tradnl" sz="1400" dirty="0">
              <a:solidFill>
                <a:srgbClr val="000000"/>
              </a:solidFill>
              <a:cs typeface="Arial" charset="0"/>
              <a:sym typeface="Arial" charset="0"/>
            </a:endParaRPr>
          </a:p>
        </p:txBody>
      </p:sp>
      <p:sp>
        <p:nvSpPr>
          <p:cNvPr id="54" name="Rechteck 13"/>
          <p:cNvSpPr/>
          <p:nvPr/>
        </p:nvSpPr>
        <p:spPr bwMode="auto">
          <a:xfrm>
            <a:off x="6357269" y="5384765"/>
            <a:ext cx="1173557" cy="738116"/>
          </a:xfrm>
          <a:prstGeom prst="rect">
            <a:avLst/>
          </a:prstGeom>
          <a:ln w="34925">
            <a:solidFill>
              <a:srgbClr val="33CC33"/>
            </a:solidFill>
          </a:ln>
        </p:spPr>
        <p:style>
          <a:lnRef idx="2">
            <a:schemeClr val="accent1"/>
          </a:lnRef>
          <a:fillRef idx="1">
            <a:schemeClr val="lt1"/>
          </a:fillRef>
          <a:effectRef idx="0">
            <a:schemeClr val="accent1"/>
          </a:effectRef>
          <a:fontRef idx="minor">
            <a:schemeClr val="dk1"/>
          </a:fontRef>
        </p:style>
        <p:txBody>
          <a:bodyPr lIns="0" tIns="0" rIns="0" bIns="0" anchor="ctr"/>
          <a:lstStyle/>
          <a:p>
            <a:pPr algn="ctr" defTabSz="533400" eaLnBrk="0" hangingPunct="0">
              <a:lnSpc>
                <a:spcPct val="90000"/>
              </a:lnSpc>
              <a:spcAft>
                <a:spcPct val="35000"/>
              </a:spcAft>
              <a:buSzPct val="100000"/>
              <a:defRPr/>
            </a:pPr>
            <a:r>
              <a:rPr lang="es-ES_tradnl" sz="1200" dirty="0" smtClean="0">
                <a:solidFill>
                  <a:srgbClr val="000000"/>
                </a:solidFill>
                <a:cs typeface="Arial" charset="0"/>
                <a:sym typeface="Arial" charset="0"/>
              </a:rPr>
              <a:t>Reducción Vulnerabilidad</a:t>
            </a:r>
            <a:endParaRPr lang="es-ES_tradnl" sz="1200" dirty="0">
              <a:solidFill>
                <a:srgbClr val="000000"/>
              </a:solidFill>
              <a:cs typeface="Arial" charset="0"/>
              <a:sym typeface="Arial" charset="0"/>
            </a:endParaRPr>
          </a:p>
        </p:txBody>
      </p:sp>
      <p:cxnSp>
        <p:nvCxnSpPr>
          <p:cNvPr id="52" name="Gerade Verbindung mit Pfeil 51"/>
          <p:cNvCxnSpPr/>
          <p:nvPr/>
        </p:nvCxnSpPr>
        <p:spPr bwMode="auto">
          <a:xfrm flipH="1">
            <a:off x="6208162" y="4282098"/>
            <a:ext cx="156248" cy="0"/>
          </a:xfrm>
          <a:prstGeom prst="straightConnector1">
            <a:avLst/>
          </a:prstGeom>
          <a:solidFill>
            <a:schemeClr val="accent1"/>
          </a:solidFill>
          <a:ln w="28575" cap="flat" cmpd="sng" algn="ctr">
            <a:solidFill>
              <a:schemeClr val="bg1">
                <a:lumMod val="50000"/>
              </a:schemeClr>
            </a:solidFill>
            <a:prstDash val="solid"/>
            <a:round/>
            <a:headEnd type="none" w="med" len="med"/>
            <a:tailEnd type="none"/>
          </a:ln>
          <a:effectLst/>
        </p:spPr>
      </p:cxnSp>
      <p:cxnSp>
        <p:nvCxnSpPr>
          <p:cNvPr id="58" name="Gerade Verbindung mit Pfeil 57"/>
          <p:cNvCxnSpPr/>
          <p:nvPr/>
        </p:nvCxnSpPr>
        <p:spPr bwMode="auto">
          <a:xfrm rot="16200000" flipH="1">
            <a:off x="6663937" y="1870939"/>
            <a:ext cx="231444" cy="224467"/>
          </a:xfrm>
          <a:prstGeom prst="straightConnector1">
            <a:avLst/>
          </a:prstGeom>
          <a:solidFill>
            <a:schemeClr val="accent1"/>
          </a:solidFill>
          <a:ln w="9525" cap="flat" cmpd="sng" algn="ctr">
            <a:solidFill>
              <a:schemeClr val="bg1">
                <a:lumMod val="50000"/>
              </a:schemeClr>
            </a:solidFill>
            <a:prstDash val="solid"/>
            <a:round/>
            <a:headEnd type="arrow"/>
            <a:tailEnd type="arrow"/>
          </a:ln>
          <a:effectLst/>
        </p:spPr>
      </p:cxnSp>
      <p:sp>
        <p:nvSpPr>
          <p:cNvPr id="2" name="Marcador de fecha 1"/>
          <p:cNvSpPr>
            <a:spLocks noGrp="1"/>
          </p:cNvSpPr>
          <p:nvPr>
            <p:ph type="dt" sz="half" idx="11"/>
          </p:nvPr>
        </p:nvSpPr>
        <p:spPr/>
        <p:txBody>
          <a:bodyPr/>
          <a:lstStyle/>
          <a:p>
            <a:pPr>
              <a:defRPr/>
            </a:pPr>
            <a:fld id="{1B8D7581-28B8-2547-870A-CDB4A4A5ECD2}"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55710628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ihandform 1"/>
          <p:cNvSpPr/>
          <p:nvPr/>
        </p:nvSpPr>
        <p:spPr bwMode="auto">
          <a:xfrm>
            <a:off x="1648047" y="3469430"/>
            <a:ext cx="6251944" cy="1004297"/>
          </a:xfrm>
          <a:custGeom>
            <a:avLst/>
            <a:gdLst>
              <a:gd name="connsiteX0" fmla="*/ 0 w 6251944"/>
              <a:gd name="connsiteY0" fmla="*/ 81844 h 1004297"/>
              <a:gd name="connsiteX1" fmla="*/ 3912781 w 6251944"/>
              <a:gd name="connsiteY1" fmla="*/ 28682 h 1004297"/>
              <a:gd name="connsiteX2" fmla="*/ 3987209 w 6251944"/>
              <a:gd name="connsiteY2" fmla="*/ 475249 h 1004297"/>
              <a:gd name="connsiteX3" fmla="*/ 5061097 w 6251944"/>
              <a:gd name="connsiteY3" fmla="*/ 921817 h 1004297"/>
              <a:gd name="connsiteX4" fmla="*/ 5613990 w 6251944"/>
              <a:gd name="connsiteY4" fmla="*/ 974979 h 1004297"/>
              <a:gd name="connsiteX5" fmla="*/ 6251944 w 6251944"/>
              <a:gd name="connsiteY5" fmla="*/ 592207 h 1004297"/>
              <a:gd name="connsiteX6" fmla="*/ 6251944 w 6251944"/>
              <a:gd name="connsiteY6" fmla="*/ 592207 h 1004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51944" h="1004297">
                <a:moveTo>
                  <a:pt x="0" y="81844"/>
                </a:moveTo>
                <a:cubicBezTo>
                  <a:pt x="1624123" y="22479"/>
                  <a:pt x="3248246" y="-36886"/>
                  <a:pt x="3912781" y="28682"/>
                </a:cubicBezTo>
                <a:cubicBezTo>
                  <a:pt x="4577316" y="94250"/>
                  <a:pt x="3795823" y="326393"/>
                  <a:pt x="3987209" y="475249"/>
                </a:cubicBezTo>
                <a:cubicBezTo>
                  <a:pt x="4178595" y="624105"/>
                  <a:pt x="4789967" y="838529"/>
                  <a:pt x="5061097" y="921817"/>
                </a:cubicBezTo>
                <a:cubicBezTo>
                  <a:pt x="5332227" y="1005105"/>
                  <a:pt x="5415516" y="1029914"/>
                  <a:pt x="5613990" y="974979"/>
                </a:cubicBezTo>
                <a:cubicBezTo>
                  <a:pt x="5812465" y="920044"/>
                  <a:pt x="6251944" y="592207"/>
                  <a:pt x="6251944" y="592207"/>
                </a:cubicBezTo>
                <a:lnTo>
                  <a:pt x="6251944" y="592207"/>
                </a:lnTo>
              </a:path>
            </a:pathLst>
          </a:custGeom>
          <a:noFill/>
          <a:ln w="28575" cap="flat" cmpd="sng" algn="ctr">
            <a:solidFill>
              <a:srgbClr val="C00000"/>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999999"/>
              </a:solidFill>
              <a:effectLst/>
              <a:latin typeface="Arial" charset="0"/>
            </a:endParaRPr>
          </a:p>
        </p:txBody>
      </p:sp>
      <p:sp>
        <p:nvSpPr>
          <p:cNvPr id="46082" name="Titel 1"/>
          <p:cNvSpPr>
            <a:spLocks noGrp="1"/>
          </p:cNvSpPr>
          <p:nvPr>
            <p:ph type="title"/>
          </p:nvPr>
        </p:nvSpPr>
        <p:spPr>
          <a:xfrm>
            <a:off x="397699" y="1169462"/>
            <a:ext cx="8339138" cy="741363"/>
          </a:xfrm>
        </p:spPr>
        <p:txBody>
          <a:bodyPr/>
          <a:lstStyle/>
          <a:p>
            <a:r>
              <a:rPr lang="es-MX" b="1" kern="1200" dirty="0" smtClean="0">
                <a:solidFill>
                  <a:srgbClr val="669900"/>
                </a:solidFill>
                <a:latin typeface="Arial"/>
                <a:ea typeface="+mn-ea"/>
                <a:cs typeface="+mn-cs"/>
              </a:rPr>
              <a:t>Ejemplo de un método para M&amp;E de adaptación:</a:t>
            </a:r>
            <a:br>
              <a:rPr lang="es-MX" b="1" kern="1200" dirty="0" smtClean="0">
                <a:solidFill>
                  <a:srgbClr val="669900"/>
                </a:solidFill>
                <a:latin typeface="Arial"/>
                <a:ea typeface="+mn-ea"/>
                <a:cs typeface="+mn-cs"/>
              </a:rPr>
            </a:br>
            <a:r>
              <a:rPr lang="es-MX" b="1" kern="1200" dirty="0" smtClean="0">
                <a:solidFill>
                  <a:srgbClr val="669900"/>
                </a:solidFill>
                <a:latin typeface="Arial"/>
                <a:ea typeface="+mn-ea"/>
                <a:cs typeface="+mn-cs"/>
              </a:rPr>
              <a:t>cadena de resultados</a:t>
            </a:r>
            <a:endParaRPr lang="es-MX" b="1" kern="1200" dirty="0">
              <a:solidFill>
                <a:srgbClr val="669900"/>
              </a:solidFill>
              <a:latin typeface="Arial"/>
              <a:ea typeface="+mn-ea"/>
              <a:cs typeface="+mn-cs"/>
            </a:endParaRPr>
          </a:p>
        </p:txBody>
      </p:sp>
      <p:sp>
        <p:nvSpPr>
          <p:cNvPr id="4" name="Datumsplatzhalter 3"/>
          <p:cNvSpPr>
            <a:spLocks noGrp="1"/>
          </p:cNvSpPr>
          <p:nvPr>
            <p:ph type="dt" sz="half" idx="11"/>
          </p:nvPr>
        </p:nvSpPr>
        <p:spPr>
          <a:xfrm>
            <a:off x="332315" y="6422133"/>
            <a:ext cx="1295400" cy="246221"/>
          </a:xfrm>
        </p:spPr>
        <p:txBody>
          <a:bodyPr/>
          <a:lstStyle/>
          <a:p>
            <a:pPr>
              <a:defRPr/>
            </a:pPr>
            <a:fld id="{5555B588-1361-4872-B914-6E333BDA1671}" type="datetime1">
              <a:rPr lang="es-MX" smtClean="0">
                <a:solidFill>
                  <a:srgbClr val="6E6452"/>
                </a:solidFill>
              </a:rPr>
              <a:pPr>
                <a:defRPr/>
              </a:pPr>
              <a:t>09/11/2016</a:t>
            </a:fld>
            <a:endParaRPr lang="es-MX" dirty="0">
              <a:solidFill>
                <a:srgbClr val="6E6452"/>
              </a:solidFill>
            </a:endParaRPr>
          </a:p>
        </p:txBody>
      </p:sp>
      <p:graphicFrame>
        <p:nvGraphicFramePr>
          <p:cNvPr id="12" name="Inhaltsplatzhalter 11"/>
          <p:cNvGraphicFramePr>
            <a:graphicFrameLocks noGrp="1"/>
          </p:cNvGraphicFramePr>
          <p:nvPr>
            <p:ph idx="1"/>
            <p:extLst>
              <p:ext uri="{D42A27DB-BD31-4B8C-83A1-F6EECF244321}">
                <p14:modId xmlns:p14="http://schemas.microsoft.com/office/powerpoint/2010/main" val="3387353849"/>
              </p:ext>
            </p:extLst>
          </p:nvPr>
        </p:nvGraphicFramePr>
        <p:xfrm>
          <a:off x="981074" y="1800226"/>
          <a:ext cx="7398651" cy="12255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 name="Diagrama 1"/>
          <p:cNvGraphicFramePr/>
          <p:nvPr>
            <p:extLst>
              <p:ext uri="{D42A27DB-BD31-4B8C-83A1-F6EECF244321}">
                <p14:modId xmlns:p14="http://schemas.microsoft.com/office/powerpoint/2010/main" val="583637187"/>
              </p:ext>
            </p:extLst>
          </p:nvPr>
        </p:nvGraphicFramePr>
        <p:xfrm>
          <a:off x="571500" y="2780029"/>
          <a:ext cx="7924799" cy="23539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Ellipse 2"/>
          <p:cNvSpPr/>
          <p:nvPr/>
        </p:nvSpPr>
        <p:spPr bwMode="auto">
          <a:xfrm>
            <a:off x="1552573" y="4802979"/>
            <a:ext cx="1638301" cy="1314450"/>
          </a:xfrm>
          <a:prstGeom prst="ellipse">
            <a:avLst/>
          </a:prstGeom>
          <a:solidFill>
            <a:srgbClr val="0070C0"/>
          </a:solidFill>
          <a:ln w="952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lvl="0" algn="ctr" eaLnBrk="0" hangingPunct="0"/>
            <a:r>
              <a:rPr lang="es-ES_tradnl" sz="1100" dirty="0" smtClean="0">
                <a:solidFill>
                  <a:schemeClr val="bg1"/>
                </a:solidFill>
              </a:rPr>
              <a:t>Suposición: </a:t>
            </a:r>
            <a:br>
              <a:rPr lang="es-ES_tradnl" sz="1100" dirty="0" smtClean="0">
                <a:solidFill>
                  <a:schemeClr val="bg1"/>
                </a:solidFill>
              </a:rPr>
            </a:br>
            <a:r>
              <a:rPr lang="es-ES_tradnl" sz="1100" dirty="0" smtClean="0">
                <a:solidFill>
                  <a:schemeClr val="bg1"/>
                </a:solidFill>
              </a:rPr>
              <a:t>Los socios locales tienen los incentivos adecuados para participar</a:t>
            </a:r>
            <a:endParaRPr kumimoji="0" lang="de-DE" sz="1100" i="0" u="none" strike="noStrike" cap="none" normalizeH="0" baseline="0" dirty="0" err="1" smtClean="0">
              <a:ln>
                <a:solidFill>
                  <a:schemeClr val="bg1"/>
                </a:solidFill>
              </a:ln>
              <a:solidFill>
                <a:schemeClr val="bg1"/>
              </a:solidFill>
              <a:effectLst/>
            </a:endParaRPr>
          </a:p>
        </p:txBody>
      </p:sp>
      <p:sp>
        <p:nvSpPr>
          <p:cNvPr id="9" name="Ellipse 8"/>
          <p:cNvSpPr/>
          <p:nvPr/>
        </p:nvSpPr>
        <p:spPr bwMode="auto">
          <a:xfrm>
            <a:off x="3709209" y="4924423"/>
            <a:ext cx="1809751" cy="1362075"/>
          </a:xfrm>
          <a:prstGeom prst="ellipse">
            <a:avLst/>
          </a:prstGeom>
          <a:solidFill>
            <a:srgbClr val="0070C0"/>
          </a:solidFill>
          <a:ln w="952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lvl="0" algn="ctr" eaLnBrk="0" hangingPunct="0"/>
            <a:r>
              <a:rPr lang="es-ES_tradnl" sz="1100" dirty="0">
                <a:solidFill>
                  <a:schemeClr val="bg1"/>
                </a:solidFill>
              </a:rPr>
              <a:t>Suposición: </a:t>
            </a:r>
            <a:r>
              <a:rPr lang="es-ES_tradnl" sz="1100" dirty="0" smtClean="0">
                <a:solidFill>
                  <a:schemeClr val="bg1"/>
                </a:solidFill>
              </a:rPr>
              <a:t/>
            </a:r>
            <a:br>
              <a:rPr lang="es-ES_tradnl" sz="1100" dirty="0" smtClean="0">
                <a:solidFill>
                  <a:schemeClr val="bg1"/>
                </a:solidFill>
              </a:rPr>
            </a:br>
            <a:r>
              <a:rPr lang="es-ES_tradnl" sz="1100" dirty="0" smtClean="0">
                <a:solidFill>
                  <a:schemeClr val="bg1"/>
                </a:solidFill>
              </a:rPr>
              <a:t>Existen </a:t>
            </a:r>
            <a:r>
              <a:rPr lang="es-ES_tradnl" sz="1100" dirty="0">
                <a:solidFill>
                  <a:schemeClr val="bg1"/>
                </a:solidFill>
              </a:rPr>
              <a:t>sistemas establecidos para la asignación </a:t>
            </a:r>
            <a:r>
              <a:rPr lang="es-ES_tradnl" sz="1100" dirty="0" smtClean="0">
                <a:solidFill>
                  <a:schemeClr val="bg1"/>
                </a:solidFill>
              </a:rPr>
              <a:t>“justa” </a:t>
            </a:r>
            <a:r>
              <a:rPr lang="es-ES_tradnl" sz="1100" dirty="0">
                <a:solidFill>
                  <a:schemeClr val="bg1"/>
                </a:solidFill>
              </a:rPr>
              <a:t>de los beneficios resultantes</a:t>
            </a:r>
            <a:endParaRPr kumimoji="0" lang="de-DE" sz="1100" i="0" u="none" strike="noStrike" cap="none" normalizeH="0" baseline="0" dirty="0" err="1" smtClean="0">
              <a:ln>
                <a:solidFill>
                  <a:schemeClr val="bg1"/>
                </a:solidFill>
              </a:ln>
              <a:solidFill>
                <a:schemeClr val="bg1"/>
              </a:solidFill>
              <a:effectLst/>
            </a:endParaRPr>
          </a:p>
        </p:txBody>
      </p:sp>
      <p:sp>
        <p:nvSpPr>
          <p:cNvPr id="10" name="Ellipse 9"/>
          <p:cNvSpPr/>
          <p:nvPr/>
        </p:nvSpPr>
        <p:spPr bwMode="auto">
          <a:xfrm>
            <a:off x="7200899" y="4817267"/>
            <a:ext cx="1504951" cy="1285875"/>
          </a:xfrm>
          <a:prstGeom prst="ellipse">
            <a:avLst/>
          </a:prstGeom>
          <a:solidFill>
            <a:srgbClr val="0070C0"/>
          </a:solidFill>
          <a:ln w="952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1" forceAA="0" compatLnSpc="1">
            <a:prstTxWarp prst="textNoShape">
              <a:avLst/>
            </a:prstTxWarp>
            <a:noAutofit/>
          </a:bodyPr>
          <a:lstStyle/>
          <a:p>
            <a:pPr lvl="0" algn="ctr" eaLnBrk="0" hangingPunct="0"/>
            <a:r>
              <a:rPr lang="es-ES_tradnl" sz="1100" dirty="0">
                <a:solidFill>
                  <a:schemeClr val="bg1"/>
                </a:solidFill>
              </a:rPr>
              <a:t>Suposición</a:t>
            </a:r>
            <a:r>
              <a:rPr lang="es-ES_tradnl" sz="1100" dirty="0" smtClean="0">
                <a:solidFill>
                  <a:schemeClr val="bg1"/>
                </a:solidFill>
              </a:rPr>
              <a:t>:</a:t>
            </a:r>
            <a:br>
              <a:rPr lang="es-ES_tradnl" sz="1100" dirty="0" smtClean="0">
                <a:solidFill>
                  <a:schemeClr val="bg1"/>
                </a:solidFill>
              </a:rPr>
            </a:br>
            <a:r>
              <a:rPr lang="es-ES_tradnl" sz="1100" dirty="0" smtClean="0">
                <a:solidFill>
                  <a:schemeClr val="bg1"/>
                </a:solidFill>
              </a:rPr>
              <a:t> I</a:t>
            </a:r>
            <a:r>
              <a:rPr lang="es-ES" sz="1100" dirty="0" err="1" smtClean="0">
                <a:solidFill>
                  <a:schemeClr val="bg1"/>
                </a:solidFill>
              </a:rPr>
              <a:t>ngresos</a:t>
            </a:r>
            <a:r>
              <a:rPr lang="es-ES" sz="1100" dirty="0" smtClean="0">
                <a:solidFill>
                  <a:schemeClr val="bg1"/>
                </a:solidFill>
              </a:rPr>
              <a:t> </a:t>
            </a:r>
            <a:r>
              <a:rPr lang="es-ES" sz="1100" dirty="0">
                <a:solidFill>
                  <a:schemeClr val="bg1"/>
                </a:solidFill>
              </a:rPr>
              <a:t>no se gasta en las </a:t>
            </a:r>
            <a:r>
              <a:rPr lang="es-ES" sz="1100" dirty="0" smtClean="0">
                <a:solidFill>
                  <a:schemeClr val="bg1"/>
                </a:solidFill>
              </a:rPr>
              <a:t>actividades </a:t>
            </a:r>
            <a:r>
              <a:rPr lang="es-ES" sz="1100" dirty="0" err="1" smtClean="0">
                <a:solidFill>
                  <a:schemeClr val="bg1"/>
                </a:solidFill>
              </a:rPr>
              <a:t>maladaptativas</a:t>
            </a:r>
            <a:endParaRPr kumimoji="0" lang="de-DE" sz="1100" i="0" u="none" strike="noStrike" cap="none" normalizeH="0" baseline="0" dirty="0" err="1" smtClean="0">
              <a:ln>
                <a:solidFill>
                  <a:schemeClr val="bg1"/>
                </a:solidFill>
              </a:ln>
              <a:solidFill>
                <a:schemeClr val="bg1"/>
              </a:solidFill>
              <a:effectLst/>
            </a:endParaRPr>
          </a:p>
        </p:txBody>
      </p:sp>
      <p:cxnSp>
        <p:nvCxnSpPr>
          <p:cNvPr id="7" name="Gerade Verbindung mit Pfeil 6"/>
          <p:cNvCxnSpPr/>
          <p:nvPr/>
        </p:nvCxnSpPr>
        <p:spPr bwMode="auto">
          <a:xfrm flipV="1">
            <a:off x="2371721" y="4031627"/>
            <a:ext cx="0" cy="757064"/>
          </a:xfrm>
          <a:prstGeom prst="straightConnector1">
            <a:avLst/>
          </a:prstGeom>
          <a:ln w="19050">
            <a:solidFill>
              <a:srgbClr val="0070C0"/>
            </a:solidFill>
            <a:headEnd type="none"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15" name="Gerade Verbindung mit Pfeil 14"/>
          <p:cNvCxnSpPr>
            <a:stCxn id="9" idx="0"/>
          </p:cNvCxnSpPr>
          <p:nvPr/>
        </p:nvCxnSpPr>
        <p:spPr bwMode="auto">
          <a:xfrm flipH="1" flipV="1">
            <a:off x="4614084" y="4410159"/>
            <a:ext cx="1" cy="514264"/>
          </a:xfrm>
          <a:prstGeom prst="straightConnector1">
            <a:avLst/>
          </a:prstGeom>
          <a:ln w="19050">
            <a:solidFill>
              <a:srgbClr val="0070C0"/>
            </a:solidFill>
            <a:headEnd type="none" w="med" len="med"/>
            <a:tailEnd type="triangle" w="med" len="med"/>
          </a:ln>
        </p:spPr>
        <p:style>
          <a:lnRef idx="1">
            <a:schemeClr val="accent6"/>
          </a:lnRef>
          <a:fillRef idx="0">
            <a:schemeClr val="accent6"/>
          </a:fillRef>
          <a:effectRef idx="0">
            <a:schemeClr val="accent6"/>
          </a:effectRef>
          <a:fontRef idx="minor">
            <a:schemeClr val="tx1"/>
          </a:fontRef>
        </p:style>
      </p:cxnSp>
      <p:cxnSp>
        <p:nvCxnSpPr>
          <p:cNvPr id="17" name="Gerade Verbindung mit Pfeil 16"/>
          <p:cNvCxnSpPr/>
          <p:nvPr/>
        </p:nvCxnSpPr>
        <p:spPr bwMode="auto">
          <a:xfrm flipH="1" flipV="1">
            <a:off x="7953372" y="4172607"/>
            <a:ext cx="2" cy="644662"/>
          </a:xfrm>
          <a:prstGeom prst="straightConnector1">
            <a:avLst/>
          </a:prstGeom>
          <a:ln w="19050">
            <a:solidFill>
              <a:srgbClr val="0070C0"/>
            </a:solidFill>
            <a:headEnd type="none" w="med" len="med"/>
            <a:tailEnd type="triangle" w="med" len="med"/>
          </a:ln>
        </p:spPr>
        <p:style>
          <a:lnRef idx="1">
            <a:schemeClr val="accent6"/>
          </a:lnRef>
          <a:fillRef idx="0">
            <a:schemeClr val="accent6"/>
          </a:fillRef>
          <a:effectRef idx="0">
            <a:schemeClr val="accent6"/>
          </a:effectRef>
          <a:fontRef idx="minor">
            <a:schemeClr val="tx1"/>
          </a:fontRef>
        </p:style>
      </p:cxnSp>
      <p:sp>
        <p:nvSpPr>
          <p:cNvPr id="22" name="Rechteckige Legende 21"/>
          <p:cNvSpPr>
            <a:spLocks noChangeArrowheads="1"/>
          </p:cNvSpPr>
          <p:nvPr/>
        </p:nvSpPr>
        <p:spPr bwMode="auto">
          <a:xfrm>
            <a:off x="104773" y="4541436"/>
            <a:ext cx="1282591" cy="577056"/>
          </a:xfrm>
          <a:prstGeom prst="wedgeRectCallout">
            <a:avLst>
              <a:gd name="adj1" fmla="val 41034"/>
              <a:gd name="adj2" fmla="val -89084"/>
            </a:avLst>
          </a:prstGeom>
          <a:solidFill>
            <a:schemeClr val="bg2"/>
          </a:solidFill>
          <a:ln w="9525" algn="ctr">
            <a:solidFill>
              <a:schemeClr val="tx1"/>
            </a:solidFill>
            <a:round/>
            <a:headEnd/>
            <a:tailEnd/>
          </a:ln>
        </p:spPr>
        <p:txBody>
          <a:bodyPr/>
          <a:lstStyle/>
          <a:p>
            <a:pPr eaLnBrk="0" hangingPunct="0"/>
            <a:r>
              <a:rPr lang="es-MX" sz="1400" b="0" dirty="0" smtClean="0">
                <a:solidFill>
                  <a:schemeClr val="tx1"/>
                </a:solidFill>
                <a:cs typeface="+mn-cs"/>
              </a:rPr>
              <a:t>Fondos para capacitación</a:t>
            </a:r>
            <a:endParaRPr lang="es-MX" sz="1400" b="0" dirty="0">
              <a:solidFill>
                <a:schemeClr val="tx1"/>
              </a:solidFill>
              <a:cs typeface="+mn-cs"/>
            </a:endParaRPr>
          </a:p>
        </p:txBody>
      </p:sp>
      <p:sp>
        <p:nvSpPr>
          <p:cNvPr id="23" name="Rechteckige Legende 22"/>
          <p:cNvSpPr>
            <a:spLocks noChangeArrowheads="1"/>
          </p:cNvSpPr>
          <p:nvPr/>
        </p:nvSpPr>
        <p:spPr bwMode="auto">
          <a:xfrm>
            <a:off x="2999817" y="4031627"/>
            <a:ext cx="1067358" cy="996774"/>
          </a:xfrm>
          <a:prstGeom prst="wedgeRectCallout">
            <a:avLst>
              <a:gd name="adj1" fmla="val 80257"/>
              <a:gd name="adj2" fmla="val -37175"/>
            </a:avLst>
          </a:prstGeom>
          <a:solidFill>
            <a:schemeClr val="bg2"/>
          </a:solidFill>
          <a:ln w="9525" algn="ctr">
            <a:solidFill>
              <a:schemeClr val="tx1"/>
            </a:solidFill>
            <a:round/>
            <a:headEnd/>
            <a:tailEnd/>
          </a:ln>
        </p:spPr>
        <p:txBody>
          <a:bodyPr/>
          <a:lstStyle/>
          <a:p>
            <a:pPr eaLnBrk="0" hangingPunct="0"/>
            <a:r>
              <a:rPr lang="es-MX" sz="1400" b="0" dirty="0" smtClean="0">
                <a:solidFill>
                  <a:schemeClr val="tx1"/>
                </a:solidFill>
                <a:cs typeface="+mn-cs"/>
              </a:rPr>
              <a:t>No. de pequeñas presas en operación</a:t>
            </a:r>
            <a:endParaRPr lang="es-MX" sz="1400" b="0" dirty="0">
              <a:solidFill>
                <a:schemeClr val="tx1"/>
              </a:solidFill>
              <a:cs typeface="+mn-cs"/>
            </a:endParaRPr>
          </a:p>
        </p:txBody>
      </p:sp>
      <p:sp>
        <p:nvSpPr>
          <p:cNvPr id="24" name="Rechteckige Legende 23"/>
          <p:cNvSpPr/>
          <p:nvPr/>
        </p:nvSpPr>
        <p:spPr bwMode="auto">
          <a:xfrm rot="16200000">
            <a:off x="5265615" y="4428228"/>
            <a:ext cx="1154116" cy="1200347"/>
          </a:xfrm>
          <a:prstGeom prst="wedgeRectCallout">
            <a:avLst>
              <a:gd name="adj1" fmla="val 72667"/>
              <a:gd name="adj2" fmla="val -13243"/>
            </a:avLst>
          </a:prstGeom>
          <a:solidFill>
            <a:schemeClr val="bg2"/>
          </a:solidFill>
          <a:ln w="9525" cap="flat" cmpd="sng" algn="ctr">
            <a:solidFill>
              <a:schemeClr val="tx1"/>
            </a:solidFill>
            <a:prstDash val="solid"/>
            <a:round/>
            <a:headEnd type="none" w="med" len="med"/>
            <a:tailEnd type="none" w="med" len="med"/>
          </a:ln>
          <a:effectLst/>
        </p:spPr>
        <p:txBody>
          <a:bodyPr vert="vert"/>
          <a:lstStyle/>
          <a:p>
            <a:pPr eaLnBrk="0" hangingPunct="0">
              <a:defRPr/>
            </a:pPr>
            <a:r>
              <a:rPr lang="es-MX" sz="1400" b="0" dirty="0" smtClean="0">
                <a:solidFill>
                  <a:schemeClr val="tx1"/>
                </a:solidFill>
                <a:cs typeface="+mn-cs"/>
              </a:rPr>
              <a:t>Cosecha de trigo de pequeños productores por año.</a:t>
            </a:r>
            <a:endParaRPr lang="es-MX" sz="1400" b="0" dirty="0">
              <a:solidFill>
                <a:schemeClr val="tx1"/>
              </a:solidFill>
              <a:cs typeface="+mn-cs"/>
            </a:endParaRPr>
          </a:p>
        </p:txBody>
      </p:sp>
      <p:sp>
        <p:nvSpPr>
          <p:cNvPr id="26" name="Rechteckige Legende 25"/>
          <p:cNvSpPr>
            <a:spLocks noChangeArrowheads="1"/>
          </p:cNvSpPr>
          <p:nvPr/>
        </p:nvSpPr>
        <p:spPr bwMode="auto">
          <a:xfrm>
            <a:off x="6117460" y="2760663"/>
            <a:ext cx="1263430" cy="1154112"/>
          </a:xfrm>
          <a:prstGeom prst="wedgeRectCallout">
            <a:avLst>
              <a:gd name="adj1" fmla="val 71517"/>
              <a:gd name="adj2" fmla="val -10423"/>
            </a:avLst>
          </a:prstGeom>
          <a:solidFill>
            <a:schemeClr val="bg2"/>
          </a:solidFill>
          <a:ln w="9525" algn="ctr">
            <a:solidFill>
              <a:schemeClr val="tx1"/>
            </a:solidFill>
            <a:round/>
            <a:headEnd/>
            <a:tailEnd/>
          </a:ln>
        </p:spPr>
        <p:txBody>
          <a:bodyPr/>
          <a:lstStyle/>
          <a:p>
            <a:pPr eaLnBrk="0" hangingPunct="0"/>
            <a:r>
              <a:rPr lang="es-MX" sz="1400" b="0" dirty="0">
                <a:solidFill>
                  <a:schemeClr val="tx1"/>
                </a:solidFill>
                <a:cs typeface="+mn-cs"/>
              </a:rPr>
              <a:t>I</a:t>
            </a:r>
            <a:r>
              <a:rPr lang="es-MX" sz="1400" b="0" dirty="0" smtClean="0">
                <a:solidFill>
                  <a:schemeClr val="tx1"/>
                </a:solidFill>
                <a:cs typeface="+mn-cs"/>
              </a:rPr>
              <a:t>ngreso anual de pequeños productores por año.</a:t>
            </a:r>
            <a:endParaRPr lang="es-MX" sz="1400" b="0" dirty="0">
              <a:solidFill>
                <a:schemeClr val="tx1"/>
              </a:solidFill>
              <a:cs typeface="+mn-cs"/>
            </a:endParaRPr>
          </a:p>
        </p:txBody>
      </p:sp>
    </p:spTree>
    <p:extLst>
      <p:ext uri="{BB962C8B-B14F-4D97-AF65-F5344CB8AC3E}">
        <p14:creationId xmlns:p14="http://schemas.microsoft.com/office/powerpoint/2010/main" val="1673873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a:xfrm>
            <a:off x="423081" y="1151906"/>
            <a:ext cx="7526337" cy="499473"/>
          </a:xfrm>
        </p:spPr>
        <p:txBody>
          <a:bodyPr/>
          <a:lstStyle/>
          <a:p>
            <a:r>
              <a:rPr lang="es-MX" b="1" kern="1200" dirty="0" smtClean="0">
                <a:solidFill>
                  <a:srgbClr val="669900"/>
                </a:solidFill>
                <a:latin typeface="Arial"/>
                <a:ea typeface="+mn-ea"/>
                <a:cs typeface="+mn-cs"/>
              </a:rPr>
              <a:t>Ejercicio</a:t>
            </a:r>
            <a:endParaRPr lang="es-MX" b="1" kern="1200" dirty="0">
              <a:solidFill>
                <a:srgbClr val="669900"/>
              </a:solidFill>
              <a:latin typeface="Arial"/>
              <a:ea typeface="+mn-ea"/>
              <a:cs typeface="+mn-cs"/>
            </a:endParaRPr>
          </a:p>
        </p:txBody>
      </p:sp>
      <p:sp>
        <p:nvSpPr>
          <p:cNvPr id="3" name="Textfeld 2"/>
          <p:cNvSpPr txBox="1"/>
          <p:nvPr/>
        </p:nvSpPr>
        <p:spPr>
          <a:xfrm>
            <a:off x="423081" y="1651379"/>
            <a:ext cx="7533564" cy="4662815"/>
          </a:xfrm>
          <a:prstGeom prst="rect">
            <a:avLst/>
          </a:prstGeom>
          <a:noFill/>
        </p:spPr>
        <p:txBody>
          <a:bodyPr wrap="square" rtlCol="0">
            <a:spAutoFit/>
          </a:bodyPr>
          <a:lstStyle/>
          <a:p>
            <a:pPr marL="800100" lvl="1" indent="-342900" eaLnBrk="0" hangingPunct="0">
              <a:lnSpc>
                <a:spcPct val="150000"/>
              </a:lnSpc>
              <a:buFont typeface="Arial" pitchFamily="34" charset="0"/>
              <a:buChar char="•"/>
            </a:pPr>
            <a:r>
              <a:rPr lang="es-MX" b="0" dirty="0" smtClean="0">
                <a:solidFill>
                  <a:srgbClr val="000000"/>
                </a:solidFill>
                <a:cs typeface="+mn-cs"/>
              </a:rPr>
              <a:t>Recuerda los </a:t>
            </a:r>
            <a:r>
              <a:rPr lang="es-MX" b="0" dirty="0" smtClean="0">
                <a:solidFill>
                  <a:srgbClr val="C00000"/>
                </a:solidFill>
                <a:cs typeface="+mn-cs"/>
              </a:rPr>
              <a:t>retos </a:t>
            </a:r>
            <a:r>
              <a:rPr lang="es-MX" b="0" dirty="0" smtClean="0">
                <a:solidFill>
                  <a:srgbClr val="000000"/>
                </a:solidFill>
                <a:cs typeface="+mn-cs"/>
              </a:rPr>
              <a:t>del M&amp;E de la adaptación </a:t>
            </a:r>
          </a:p>
          <a:p>
            <a:pPr marL="800100" lvl="1" indent="-342900" eaLnBrk="0" hangingPunct="0">
              <a:lnSpc>
                <a:spcPct val="150000"/>
              </a:lnSpc>
              <a:buFont typeface="Arial" pitchFamily="34" charset="0"/>
              <a:buChar char="•"/>
            </a:pPr>
            <a:r>
              <a:rPr lang="es-MX" b="0" dirty="0" smtClean="0">
                <a:solidFill>
                  <a:srgbClr val="000000"/>
                </a:solidFill>
                <a:cs typeface="+mn-cs"/>
              </a:rPr>
              <a:t>En parejas, reflexionen qué tanto:</a:t>
            </a:r>
          </a:p>
          <a:p>
            <a:pPr marL="1257300" lvl="2" indent="-342900" eaLnBrk="0" hangingPunct="0">
              <a:lnSpc>
                <a:spcPct val="150000"/>
              </a:lnSpc>
              <a:buFont typeface="Arial" pitchFamily="34" charset="0"/>
              <a:buChar char="•"/>
            </a:pPr>
            <a:r>
              <a:rPr lang="es-MX" b="0" dirty="0" smtClean="0">
                <a:solidFill>
                  <a:srgbClr val="000000"/>
                </a:solidFill>
                <a:cs typeface="+mn-cs"/>
              </a:rPr>
              <a:t>¿Se han encontrado con estos retos en su contexto laboral?</a:t>
            </a:r>
          </a:p>
          <a:p>
            <a:pPr marL="1257300" lvl="2" indent="-342900" eaLnBrk="0" hangingPunct="0">
              <a:lnSpc>
                <a:spcPct val="150000"/>
              </a:lnSpc>
              <a:buFont typeface="Arial" pitchFamily="34" charset="0"/>
              <a:buChar char="•"/>
            </a:pPr>
            <a:r>
              <a:rPr lang="es-MX" b="0" dirty="0" smtClean="0">
                <a:solidFill>
                  <a:srgbClr val="000000"/>
                </a:solidFill>
                <a:cs typeface="+mn-cs"/>
              </a:rPr>
              <a:t>¿Han encontrado maneras para manejar esto?</a:t>
            </a:r>
          </a:p>
          <a:p>
            <a:pPr marL="800100" lvl="1" indent="-342900" eaLnBrk="0" hangingPunct="0">
              <a:lnSpc>
                <a:spcPct val="150000"/>
              </a:lnSpc>
              <a:buFont typeface="Arial" pitchFamily="34" charset="0"/>
              <a:buChar char="•"/>
            </a:pPr>
            <a:endParaRPr lang="es-MX" b="0" dirty="0" smtClean="0">
              <a:solidFill>
                <a:srgbClr val="000000"/>
              </a:solidFill>
              <a:cs typeface="+mn-cs"/>
            </a:endParaRPr>
          </a:p>
          <a:p>
            <a:pPr marL="800100" lvl="1" indent="-342900" eaLnBrk="0" hangingPunct="0">
              <a:lnSpc>
                <a:spcPct val="150000"/>
              </a:lnSpc>
              <a:buFont typeface="Arial" pitchFamily="34" charset="0"/>
              <a:buChar char="•"/>
            </a:pPr>
            <a:r>
              <a:rPr lang="es-MX" b="0" dirty="0" smtClean="0">
                <a:solidFill>
                  <a:schemeClr val="tx2"/>
                </a:solidFill>
                <a:cs typeface="+mn-cs"/>
              </a:rPr>
              <a:t>Referirse a la matriz 1</a:t>
            </a:r>
          </a:p>
          <a:p>
            <a:pPr marL="1257300" lvl="2" indent="-342900" eaLnBrk="0" hangingPunct="0">
              <a:lnSpc>
                <a:spcPct val="150000"/>
              </a:lnSpc>
              <a:buFont typeface="Arial" pitchFamily="34" charset="0"/>
              <a:buChar char="•"/>
            </a:pPr>
            <a:endParaRPr lang="es-MX" b="0" dirty="0" smtClean="0">
              <a:solidFill>
                <a:srgbClr val="000000"/>
              </a:solidFill>
              <a:cs typeface="+mn-cs"/>
            </a:endParaRPr>
          </a:p>
          <a:p>
            <a:pPr marL="800100" lvl="1" indent="-342900" eaLnBrk="0" hangingPunct="0">
              <a:lnSpc>
                <a:spcPct val="150000"/>
              </a:lnSpc>
              <a:buFont typeface="Arial" pitchFamily="34" charset="0"/>
              <a:buChar char="•"/>
            </a:pPr>
            <a:endParaRPr lang="es-MX" b="0" dirty="0" smtClean="0">
              <a:solidFill>
                <a:srgbClr val="000000"/>
              </a:solidFill>
              <a:cs typeface="+mn-cs"/>
            </a:endParaRPr>
          </a:p>
        </p:txBody>
      </p:sp>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9402" t="10536" r="10598" b="9463"/>
          <a:stretch/>
        </p:blipFill>
        <p:spPr>
          <a:xfrm>
            <a:off x="5295331" y="4209535"/>
            <a:ext cx="3848669" cy="2405419"/>
          </a:xfrm>
          <a:prstGeom prst="rect">
            <a:avLst/>
          </a:prstGeom>
        </p:spPr>
      </p:pic>
      <p:sp>
        <p:nvSpPr>
          <p:cNvPr id="2" name="Marcador de fecha 1"/>
          <p:cNvSpPr>
            <a:spLocks noGrp="1"/>
          </p:cNvSpPr>
          <p:nvPr>
            <p:ph type="dt" sz="half" idx="11"/>
          </p:nvPr>
        </p:nvSpPr>
        <p:spPr/>
        <p:txBody>
          <a:bodyPr/>
          <a:lstStyle/>
          <a:p>
            <a:pPr>
              <a:defRPr/>
            </a:pPr>
            <a:fld id="{BF61795A-4E9A-974A-88ED-01EF347571F2}"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362223466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1"/>
          </p:nvPr>
        </p:nvSpPr>
        <p:spPr/>
        <p:txBody>
          <a:bodyPr/>
          <a:lstStyle/>
          <a:p>
            <a:pPr>
              <a:defRPr/>
            </a:pPr>
            <a:fld id="{B2447890-FA6F-7E4C-9B85-428FED8533EC}" type="datetime1">
              <a:rPr lang="es-MX" smtClean="0"/>
              <a:t>09/11/2016</a:t>
            </a:fld>
            <a:endParaRPr lang="es-ES_tradnl"/>
          </a:p>
        </p:txBody>
      </p:sp>
      <p:sp>
        <p:nvSpPr>
          <p:cNvPr id="4" name="Titel 1"/>
          <p:cNvSpPr txBox="1">
            <a:spLocks/>
          </p:cNvSpPr>
          <p:nvPr/>
        </p:nvSpPr>
        <p:spPr bwMode="auto">
          <a:xfrm>
            <a:off x="4637830" y="1122197"/>
            <a:ext cx="4124205" cy="56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l"/>
            <a:r>
              <a:rPr lang="es-ES_tradnl" sz="2400" kern="0" dirty="0" smtClean="0"/>
              <a:t>Resumen de los 10 módulos</a:t>
            </a:r>
          </a:p>
        </p:txBody>
      </p:sp>
      <p:sp>
        <p:nvSpPr>
          <p:cNvPr id="5" name="Geschweifte Klammer rechts 4"/>
          <p:cNvSpPr/>
          <p:nvPr/>
        </p:nvSpPr>
        <p:spPr bwMode="auto">
          <a:xfrm>
            <a:off x="4004844" y="1863524"/>
            <a:ext cx="393539" cy="1030147"/>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200" b="1" i="0" u="none" strike="noStrike" cap="none" normalizeH="0" baseline="0" smtClean="0">
              <a:ln>
                <a:noFill/>
              </a:ln>
              <a:solidFill>
                <a:srgbClr val="999999"/>
              </a:solidFill>
              <a:effectLst/>
              <a:latin typeface="Arial" charset="0"/>
            </a:endParaRPr>
          </a:p>
        </p:txBody>
      </p:sp>
      <p:sp>
        <p:nvSpPr>
          <p:cNvPr id="6" name="Textfeld 5"/>
          <p:cNvSpPr txBox="1"/>
          <p:nvPr/>
        </p:nvSpPr>
        <p:spPr>
          <a:xfrm>
            <a:off x="4637830" y="1995742"/>
            <a:ext cx="3950585" cy="830997"/>
          </a:xfrm>
          <a:prstGeom prst="rect">
            <a:avLst/>
          </a:prstGeom>
          <a:noFill/>
          <a:ln>
            <a:solidFill>
              <a:srgbClr val="0070C0"/>
            </a:solidFill>
          </a:ln>
        </p:spPr>
        <p:txBody>
          <a:bodyPr wrap="square" rtlCol="0">
            <a:spAutoFit/>
          </a:bodyPr>
          <a:lstStyle/>
          <a:p>
            <a:r>
              <a:rPr lang="es-ES_tradnl" sz="1600" b="0" dirty="0">
                <a:solidFill>
                  <a:schemeClr val="tx2"/>
                </a:solidFill>
              </a:rPr>
              <a:t>A</a:t>
            </a:r>
            <a:r>
              <a:rPr lang="es-ES_tradnl" sz="1600" b="0" dirty="0" smtClean="0">
                <a:solidFill>
                  <a:schemeClr val="tx2"/>
                </a:solidFill>
              </a:rPr>
              <a:t>ñadidos en 2012; 2b actualizado en 2013 para cumplir con la plataforma </a:t>
            </a:r>
            <a:r>
              <a:rPr lang="es-ES_tradnl" sz="1600" b="0" dirty="0" err="1" smtClean="0">
                <a:solidFill>
                  <a:schemeClr val="tx2"/>
                </a:solidFill>
              </a:rPr>
              <a:t>ci:grasp</a:t>
            </a:r>
            <a:r>
              <a:rPr lang="es-ES_tradnl" sz="1600" b="0" dirty="0" smtClean="0">
                <a:solidFill>
                  <a:schemeClr val="tx2"/>
                </a:solidFill>
              </a:rPr>
              <a:t> 2.0</a:t>
            </a:r>
          </a:p>
        </p:txBody>
      </p:sp>
      <p:sp>
        <p:nvSpPr>
          <p:cNvPr id="9" name="Geschweifte Klammer rechts 8"/>
          <p:cNvSpPr/>
          <p:nvPr/>
        </p:nvSpPr>
        <p:spPr bwMode="auto">
          <a:xfrm>
            <a:off x="4039569" y="4747504"/>
            <a:ext cx="393539" cy="362621"/>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200" b="1" i="0" u="none" strike="noStrike" cap="none" normalizeH="0" baseline="0" smtClean="0">
              <a:ln>
                <a:noFill/>
              </a:ln>
              <a:solidFill>
                <a:srgbClr val="999999"/>
              </a:solidFill>
              <a:effectLst/>
              <a:latin typeface="Arial" charset="0"/>
            </a:endParaRPr>
          </a:p>
        </p:txBody>
      </p:sp>
      <p:sp>
        <p:nvSpPr>
          <p:cNvPr id="10" name="Textfeld 9"/>
          <p:cNvSpPr txBox="1"/>
          <p:nvPr/>
        </p:nvSpPr>
        <p:spPr>
          <a:xfrm>
            <a:off x="4537276" y="4617755"/>
            <a:ext cx="4471695" cy="584775"/>
          </a:xfrm>
          <a:prstGeom prst="rect">
            <a:avLst/>
          </a:prstGeom>
          <a:noFill/>
          <a:ln>
            <a:solidFill>
              <a:srgbClr val="0070C0"/>
            </a:solidFill>
          </a:ln>
        </p:spPr>
        <p:txBody>
          <a:bodyPr wrap="square" rtlCol="0">
            <a:spAutoFit/>
          </a:bodyPr>
          <a:lstStyle/>
          <a:p>
            <a:r>
              <a:rPr lang="es-ES_tradnl" sz="1600" b="0" dirty="0" smtClean="0">
                <a:solidFill>
                  <a:schemeClr val="tx2"/>
                </a:solidFill>
              </a:rPr>
              <a:t>Revisado y agregados los nuevos módulos 6a y 6b agregados en 2013, modificados en 2016</a:t>
            </a:r>
          </a:p>
        </p:txBody>
      </p:sp>
      <p:sp>
        <p:nvSpPr>
          <p:cNvPr id="11" name="Rechteck 10"/>
          <p:cNvSpPr/>
          <p:nvPr/>
        </p:nvSpPr>
        <p:spPr bwMode="auto">
          <a:xfrm>
            <a:off x="1250066" y="1863524"/>
            <a:ext cx="2627453" cy="1030147"/>
          </a:xfrm>
          <a:prstGeom prst="rect">
            <a:avLst/>
          </a:prstGeom>
          <a:noFill/>
          <a:ln w="1905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200" b="1" i="0" u="none" strike="noStrike" cap="none" normalizeH="0" baseline="0" smtClean="0">
              <a:ln>
                <a:noFill/>
              </a:ln>
              <a:solidFill>
                <a:srgbClr val="999999"/>
              </a:solidFill>
              <a:effectLst/>
              <a:latin typeface="Arial" charset="0"/>
            </a:endParaRPr>
          </a:p>
        </p:txBody>
      </p:sp>
      <p:sp>
        <p:nvSpPr>
          <p:cNvPr id="14" name="Textfeld 13"/>
          <p:cNvSpPr txBox="1"/>
          <p:nvPr/>
        </p:nvSpPr>
        <p:spPr>
          <a:xfrm>
            <a:off x="4537276" y="3367572"/>
            <a:ext cx="3507129"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sz="1600" b="0" dirty="0" smtClean="0">
                <a:solidFill>
                  <a:schemeClr val="tx2"/>
                </a:solidFill>
              </a:rPr>
              <a:t>4 módulos básicos del enfoque de cuatro pasos de la OCDE („</a:t>
            </a:r>
            <a:r>
              <a:rPr lang="es-ES_tradnl" sz="1600" b="0" i="1" dirty="0" err="1" smtClean="0">
                <a:solidFill>
                  <a:schemeClr val="tx2"/>
                </a:solidFill>
              </a:rPr>
              <a:t>climate</a:t>
            </a:r>
            <a:r>
              <a:rPr lang="es-ES_tradnl" sz="1600" b="0" i="1" dirty="0" smtClean="0">
                <a:solidFill>
                  <a:schemeClr val="tx2"/>
                </a:solidFill>
              </a:rPr>
              <a:t> </a:t>
            </a:r>
            <a:r>
              <a:rPr lang="es-ES_tradnl" sz="1600" b="0" i="1" dirty="0" err="1" smtClean="0">
                <a:solidFill>
                  <a:schemeClr val="tx2"/>
                </a:solidFill>
              </a:rPr>
              <a:t>proofing</a:t>
            </a:r>
            <a:r>
              <a:rPr lang="es-ES_tradnl" sz="1600" b="0" dirty="0" smtClean="0">
                <a:solidFill>
                  <a:schemeClr val="tx2"/>
                </a:solidFill>
              </a:rPr>
              <a:t>“)</a:t>
            </a:r>
          </a:p>
        </p:txBody>
      </p:sp>
      <p:cxnSp>
        <p:nvCxnSpPr>
          <p:cNvPr id="16" name="Gerade Verbindung mit Pfeil 15"/>
          <p:cNvCxnSpPr/>
          <p:nvPr/>
        </p:nvCxnSpPr>
        <p:spPr bwMode="auto">
          <a:xfrm>
            <a:off x="3669174" y="3772024"/>
            <a:ext cx="706059" cy="0"/>
          </a:xfrm>
          <a:prstGeom prst="straightConnector1">
            <a:avLst/>
          </a:prstGeom>
          <a:ln w="28575">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 name="CuadroTexto 6"/>
          <p:cNvSpPr txBox="1"/>
          <p:nvPr/>
        </p:nvSpPr>
        <p:spPr>
          <a:xfrm>
            <a:off x="1269703" y="1020505"/>
            <a:ext cx="1829347" cy="276999"/>
          </a:xfrm>
          <a:prstGeom prst="rect">
            <a:avLst/>
          </a:prstGeom>
          <a:solidFill>
            <a:schemeClr val="bg1"/>
          </a:solidFill>
        </p:spPr>
        <p:txBody>
          <a:bodyPr wrap="none" rtlCol="0">
            <a:spAutoFit/>
          </a:bodyPr>
          <a:lstStyle/>
          <a:p>
            <a:r>
              <a:rPr lang="es-ES_tradnl" sz="1200" b="0" dirty="0" smtClean="0">
                <a:solidFill>
                  <a:schemeClr val="tx2"/>
                </a:solidFill>
              </a:rPr>
              <a:t>Aplicar el lente climático</a:t>
            </a:r>
          </a:p>
        </p:txBody>
      </p:sp>
      <p:sp>
        <p:nvSpPr>
          <p:cNvPr id="15" name="CuadroTexto 14"/>
          <p:cNvSpPr txBox="1"/>
          <p:nvPr/>
        </p:nvSpPr>
        <p:spPr>
          <a:xfrm>
            <a:off x="1250066" y="1416006"/>
            <a:ext cx="2563522" cy="276999"/>
          </a:xfrm>
          <a:prstGeom prst="rect">
            <a:avLst/>
          </a:prstGeom>
          <a:solidFill>
            <a:schemeClr val="bg1"/>
          </a:solidFill>
        </p:spPr>
        <p:txBody>
          <a:bodyPr wrap="none" rtlCol="0">
            <a:spAutoFit/>
          </a:bodyPr>
          <a:lstStyle/>
          <a:p>
            <a:r>
              <a:rPr lang="es-ES_tradnl" sz="1200" b="0" dirty="0" smtClean="0">
                <a:solidFill>
                  <a:schemeClr val="tx2"/>
                </a:solidFill>
              </a:rPr>
              <a:t>Comunicar información climática O</a:t>
            </a:r>
          </a:p>
        </p:txBody>
      </p:sp>
      <p:sp>
        <p:nvSpPr>
          <p:cNvPr id="17" name="CuadroTexto 16"/>
          <p:cNvSpPr txBox="1"/>
          <p:nvPr/>
        </p:nvSpPr>
        <p:spPr>
          <a:xfrm>
            <a:off x="1250066" y="1875251"/>
            <a:ext cx="2754778" cy="1015663"/>
          </a:xfrm>
          <a:prstGeom prst="rect">
            <a:avLst/>
          </a:prstGeom>
          <a:solidFill>
            <a:schemeClr val="bg1"/>
          </a:solidFill>
          <a:ln>
            <a:solidFill>
              <a:schemeClr val="tx1"/>
            </a:solidFill>
          </a:ln>
        </p:spPr>
        <p:txBody>
          <a:bodyPr wrap="square" rtlCol="0">
            <a:spAutoFit/>
          </a:bodyPr>
          <a:lstStyle/>
          <a:p>
            <a:r>
              <a:rPr lang="es-ES_tradnl" sz="1200" b="0" dirty="0" smtClean="0">
                <a:solidFill>
                  <a:schemeClr val="tx2"/>
                </a:solidFill>
              </a:rPr>
              <a:t>2a: Entender la ciencia del clima</a:t>
            </a:r>
          </a:p>
          <a:p>
            <a:endParaRPr lang="es-ES_tradnl" sz="1200" b="0" dirty="0" smtClean="0">
              <a:solidFill>
                <a:schemeClr val="tx2"/>
              </a:solidFill>
            </a:endParaRPr>
          </a:p>
          <a:p>
            <a:r>
              <a:rPr lang="es-ES_tradnl" sz="1200" b="0" dirty="0" smtClean="0">
                <a:solidFill>
                  <a:schemeClr val="tx2"/>
                </a:solidFill>
              </a:rPr>
              <a:t>2b: Entender la información climático</a:t>
            </a:r>
          </a:p>
          <a:p>
            <a:endParaRPr lang="es-ES_tradnl" sz="1200" b="0" dirty="0" smtClean="0">
              <a:solidFill>
                <a:schemeClr val="tx2"/>
              </a:solidFill>
            </a:endParaRPr>
          </a:p>
          <a:p>
            <a:r>
              <a:rPr lang="es-ES_tradnl" sz="1200" b="0" dirty="0" smtClean="0">
                <a:solidFill>
                  <a:schemeClr val="tx2"/>
                </a:solidFill>
              </a:rPr>
              <a:t>2c: Manejar la incertidumbre</a:t>
            </a:r>
          </a:p>
        </p:txBody>
      </p:sp>
      <p:sp>
        <p:nvSpPr>
          <p:cNvPr id="18" name="CuadroTexto 17"/>
          <p:cNvSpPr txBox="1"/>
          <p:nvPr/>
        </p:nvSpPr>
        <p:spPr>
          <a:xfrm>
            <a:off x="1274463" y="3062481"/>
            <a:ext cx="2176489" cy="2123658"/>
          </a:xfrm>
          <a:prstGeom prst="rect">
            <a:avLst/>
          </a:prstGeom>
          <a:solidFill>
            <a:schemeClr val="bg1"/>
          </a:solidFill>
        </p:spPr>
        <p:txBody>
          <a:bodyPr wrap="square" rtlCol="0">
            <a:spAutoFit/>
          </a:bodyPr>
          <a:lstStyle/>
          <a:p>
            <a:r>
              <a:rPr lang="es-ES_tradnl" sz="1200" b="0" dirty="0" smtClean="0">
                <a:solidFill>
                  <a:schemeClr val="tx2"/>
                </a:solidFill>
              </a:rPr>
              <a:t>Enfoque de cuatro pasos</a:t>
            </a:r>
            <a:r>
              <a:rPr lang="es-ES_tradnl" sz="1200" b="0" dirty="0">
                <a:solidFill>
                  <a:schemeClr val="tx2"/>
                </a:solidFill>
                <a:sym typeface="Wingdings"/>
              </a:rPr>
              <a:t> </a:t>
            </a:r>
            <a:r>
              <a:rPr lang="es-ES_tradnl" sz="1200" b="0" dirty="0" smtClean="0">
                <a:solidFill>
                  <a:schemeClr val="tx2"/>
                </a:solidFill>
                <a:sym typeface="Wingdings"/>
              </a:rPr>
              <a:t>(1): Evaluar la vulnerabilidad</a:t>
            </a:r>
          </a:p>
          <a:p>
            <a:endParaRPr lang="es-ES_tradnl" sz="1200" b="0" dirty="0" smtClean="0">
              <a:solidFill>
                <a:schemeClr val="tx2"/>
              </a:solidFill>
              <a:sym typeface="Wingdings"/>
            </a:endParaRPr>
          </a:p>
          <a:p>
            <a:r>
              <a:rPr lang="es-ES_tradnl" sz="1200" b="0" dirty="0" smtClean="0">
                <a:solidFill>
                  <a:schemeClr val="tx2"/>
                </a:solidFill>
                <a:sym typeface="Wingdings"/>
              </a:rPr>
              <a:t>(2): Identificar opciones de adaptación</a:t>
            </a:r>
          </a:p>
          <a:p>
            <a:endParaRPr lang="es-ES_tradnl" sz="1200" b="0" dirty="0" smtClean="0">
              <a:solidFill>
                <a:schemeClr val="tx2"/>
              </a:solidFill>
              <a:sym typeface="Wingdings"/>
            </a:endParaRPr>
          </a:p>
          <a:p>
            <a:r>
              <a:rPr lang="es-ES_tradnl" sz="1200" b="0" dirty="0" smtClean="0">
                <a:solidFill>
                  <a:schemeClr val="tx2"/>
                </a:solidFill>
                <a:sym typeface="Wingdings"/>
              </a:rPr>
              <a:t>(3) Seleccionar medidas de adaptación</a:t>
            </a:r>
          </a:p>
          <a:p>
            <a:endParaRPr lang="es-ES_tradnl" sz="1200" b="0" dirty="0" smtClean="0">
              <a:solidFill>
                <a:schemeClr val="tx2"/>
              </a:solidFill>
              <a:sym typeface="Wingdings"/>
            </a:endParaRPr>
          </a:p>
          <a:p>
            <a:r>
              <a:rPr lang="es-ES_tradnl" sz="1200" b="0" dirty="0" smtClean="0">
                <a:solidFill>
                  <a:schemeClr val="tx2"/>
                </a:solidFill>
                <a:sym typeface="Wingdings"/>
              </a:rPr>
              <a:t>(4) Desarrollar un esquema de M&amp;E</a:t>
            </a:r>
          </a:p>
        </p:txBody>
      </p:sp>
      <p:sp>
        <p:nvSpPr>
          <p:cNvPr id="8" name="Rectángulo 7"/>
          <p:cNvSpPr/>
          <p:nvPr/>
        </p:nvSpPr>
        <p:spPr bwMode="auto">
          <a:xfrm>
            <a:off x="1278386" y="4650378"/>
            <a:ext cx="2599133" cy="567235"/>
          </a:xfrm>
          <a:prstGeom prst="rect">
            <a:avLst/>
          </a:prstGeom>
          <a:noFill/>
          <a:ln w="9525"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1800" b="0" i="0" u="none" strike="noStrike" cap="none" normalizeH="0" baseline="0" dirty="0" err="1" smtClean="0">
              <a:ln>
                <a:noFill/>
              </a:ln>
              <a:solidFill>
                <a:schemeClr val="tx2"/>
              </a:solidFill>
              <a:effectLst/>
              <a:latin typeface="Arial" charset="0"/>
            </a:endParaRPr>
          </a:p>
        </p:txBody>
      </p:sp>
      <p:sp>
        <p:nvSpPr>
          <p:cNvPr id="19" name="CuadroTexto 18"/>
          <p:cNvSpPr txBox="1"/>
          <p:nvPr/>
        </p:nvSpPr>
        <p:spPr>
          <a:xfrm>
            <a:off x="1274463" y="5416583"/>
            <a:ext cx="4144083" cy="276999"/>
          </a:xfrm>
          <a:prstGeom prst="rect">
            <a:avLst/>
          </a:prstGeom>
          <a:solidFill>
            <a:schemeClr val="bg1"/>
          </a:solidFill>
        </p:spPr>
        <p:txBody>
          <a:bodyPr wrap="none" rtlCol="0">
            <a:spAutoFit/>
          </a:bodyPr>
          <a:lstStyle/>
          <a:p>
            <a:r>
              <a:rPr lang="es-ES_tradnl" sz="1200" b="0" dirty="0" smtClean="0">
                <a:solidFill>
                  <a:schemeClr val="tx2"/>
                </a:solidFill>
              </a:rPr>
              <a:t>Desarrollar capacidades institucionales para </a:t>
            </a:r>
            <a:r>
              <a:rPr lang="es-ES_tradnl" sz="1200" b="0" smtClean="0">
                <a:solidFill>
                  <a:schemeClr val="tx2"/>
                </a:solidFill>
              </a:rPr>
              <a:t>la adaptación</a:t>
            </a:r>
            <a:endParaRPr lang="es-ES_tradnl" sz="1200" b="0" dirty="0" smtClean="0">
              <a:solidFill>
                <a:schemeClr val="tx2"/>
              </a:solidFill>
            </a:endParaRPr>
          </a:p>
        </p:txBody>
      </p:sp>
      <p:sp>
        <p:nvSpPr>
          <p:cNvPr id="20" name="CuadroTexto 19"/>
          <p:cNvSpPr txBox="1"/>
          <p:nvPr/>
        </p:nvSpPr>
        <p:spPr>
          <a:xfrm>
            <a:off x="1274463" y="5797855"/>
            <a:ext cx="3969356" cy="276999"/>
          </a:xfrm>
          <a:prstGeom prst="rect">
            <a:avLst/>
          </a:prstGeom>
          <a:solidFill>
            <a:schemeClr val="bg1"/>
          </a:solidFill>
        </p:spPr>
        <p:txBody>
          <a:bodyPr wrap="none" rtlCol="0">
            <a:spAutoFit/>
          </a:bodyPr>
          <a:lstStyle/>
          <a:p>
            <a:r>
              <a:rPr lang="es-ES_tradnl" sz="1200" b="0" dirty="0" smtClean="0">
                <a:solidFill>
                  <a:schemeClr val="tx2"/>
                </a:solidFill>
              </a:rPr>
              <a:t>Factores de estrés climático, vulnerabilidad </a:t>
            </a:r>
            <a:r>
              <a:rPr lang="es-ES_tradnl" sz="1200" b="0" smtClean="0">
                <a:solidFill>
                  <a:schemeClr val="tx2"/>
                </a:solidFill>
              </a:rPr>
              <a:t>y resiliencia</a:t>
            </a:r>
            <a:endParaRPr lang="es-ES_tradnl" sz="1200" b="0" dirty="0" smtClean="0">
              <a:solidFill>
                <a:schemeClr val="tx2"/>
              </a:solidFill>
            </a:endParaRPr>
          </a:p>
        </p:txBody>
      </p:sp>
      <p:sp>
        <p:nvSpPr>
          <p:cNvPr id="21" name="CuadroTexto 20"/>
          <p:cNvSpPr txBox="1"/>
          <p:nvPr/>
        </p:nvSpPr>
        <p:spPr>
          <a:xfrm>
            <a:off x="1298279" y="6179128"/>
            <a:ext cx="2916533" cy="276999"/>
          </a:xfrm>
          <a:prstGeom prst="rect">
            <a:avLst/>
          </a:prstGeom>
          <a:solidFill>
            <a:schemeClr val="bg1"/>
          </a:solidFill>
        </p:spPr>
        <p:txBody>
          <a:bodyPr wrap="square" rtlCol="0">
            <a:spAutoFit/>
          </a:bodyPr>
          <a:lstStyle/>
          <a:p>
            <a:r>
              <a:rPr lang="es-ES_tradnl" sz="1200" b="0" smtClean="0">
                <a:solidFill>
                  <a:schemeClr val="tx2"/>
                </a:solidFill>
              </a:rPr>
              <a:t>Actuar a nivel local y más allá</a:t>
            </a:r>
            <a:endParaRPr lang="es-ES_tradnl" sz="1200" b="0" dirty="0" smtClean="0">
              <a:solidFill>
                <a:schemeClr val="tx2"/>
              </a:solidFill>
            </a:endParaRPr>
          </a:p>
        </p:txBody>
      </p:sp>
      <p:sp>
        <p:nvSpPr>
          <p:cNvPr id="22" name="CuadroTexto 21"/>
          <p:cNvSpPr txBox="1"/>
          <p:nvPr/>
        </p:nvSpPr>
        <p:spPr>
          <a:xfrm>
            <a:off x="1283991" y="6560401"/>
            <a:ext cx="3731861" cy="276999"/>
          </a:xfrm>
          <a:prstGeom prst="rect">
            <a:avLst/>
          </a:prstGeom>
          <a:solidFill>
            <a:schemeClr val="bg1"/>
          </a:solidFill>
        </p:spPr>
        <p:txBody>
          <a:bodyPr wrap="square" rtlCol="0">
            <a:spAutoFit/>
          </a:bodyPr>
          <a:lstStyle/>
          <a:p>
            <a:r>
              <a:rPr lang="es-ES_tradnl" sz="1200" b="0" dirty="0" smtClean="0">
                <a:solidFill>
                  <a:schemeClr val="tx2"/>
                </a:solidFill>
              </a:rPr>
              <a:t>Integrar la adaptación dentro del ciclo </a:t>
            </a:r>
            <a:r>
              <a:rPr lang="es-ES_tradnl" sz="1200" b="0" smtClean="0">
                <a:solidFill>
                  <a:schemeClr val="tx2"/>
                </a:solidFill>
              </a:rPr>
              <a:t>de proyecto</a:t>
            </a:r>
            <a:endParaRPr lang="es-ES_tradnl" sz="1200" b="0" dirty="0" smtClean="0">
              <a:solidFill>
                <a:schemeClr val="tx2"/>
              </a:solidFill>
            </a:endParaRPr>
          </a:p>
        </p:txBody>
      </p:sp>
      <p:sp>
        <p:nvSpPr>
          <p:cNvPr id="23" name="CuadroTexto 22"/>
          <p:cNvSpPr txBox="1"/>
          <p:nvPr/>
        </p:nvSpPr>
        <p:spPr>
          <a:xfrm>
            <a:off x="81023" y="1058294"/>
            <a:ext cx="1169043" cy="6001643"/>
          </a:xfrm>
          <a:prstGeom prst="rect">
            <a:avLst/>
          </a:prstGeom>
          <a:solidFill>
            <a:schemeClr val="accent6"/>
          </a:solidFill>
        </p:spPr>
        <p:txBody>
          <a:bodyPr wrap="square" rtlCol="0">
            <a:spAutoFit/>
          </a:bodyPr>
          <a:lstStyle/>
          <a:p>
            <a:r>
              <a:rPr lang="es-ES_tradnl" sz="1200" b="0" dirty="0" smtClean="0">
                <a:solidFill>
                  <a:schemeClr val="tx2"/>
                </a:solidFill>
              </a:rPr>
              <a:t>Módulo 1</a:t>
            </a:r>
          </a:p>
          <a:p>
            <a:endParaRPr lang="es-ES_tradnl" sz="1200" b="0" dirty="0">
              <a:solidFill>
                <a:schemeClr val="tx2"/>
              </a:solidFill>
            </a:endParaRPr>
          </a:p>
          <a:p>
            <a:r>
              <a:rPr lang="es-ES_tradnl" sz="1200" b="0" dirty="0" smtClean="0">
                <a:solidFill>
                  <a:schemeClr val="tx2"/>
                </a:solidFill>
              </a:rPr>
              <a:t>Módulo 2</a:t>
            </a:r>
          </a:p>
          <a:p>
            <a:endParaRPr lang="es-ES_tradnl" sz="1200" b="0" dirty="0">
              <a:solidFill>
                <a:schemeClr val="tx2"/>
              </a:solidFill>
            </a:endParaRPr>
          </a:p>
          <a:p>
            <a:endParaRPr lang="es-ES_tradnl" sz="1200" b="0" dirty="0" smtClean="0">
              <a:solidFill>
                <a:schemeClr val="tx2"/>
              </a:solidFill>
            </a:endParaRPr>
          </a:p>
          <a:p>
            <a:endParaRPr lang="es-ES_tradnl" sz="1200" b="0" dirty="0">
              <a:solidFill>
                <a:schemeClr val="tx2"/>
              </a:solidFill>
            </a:endParaRPr>
          </a:p>
          <a:p>
            <a:endParaRPr lang="es-ES_tradnl" sz="1200" b="0" dirty="0" smtClean="0">
              <a:solidFill>
                <a:schemeClr val="tx2"/>
              </a:solidFill>
            </a:endParaRPr>
          </a:p>
          <a:p>
            <a:endParaRPr lang="es-ES_tradnl" sz="1200" b="0" dirty="0">
              <a:solidFill>
                <a:schemeClr val="tx2"/>
              </a:solidFill>
            </a:endParaRPr>
          </a:p>
          <a:p>
            <a:endParaRPr lang="es-ES_tradnl" sz="1200" b="0" dirty="0">
              <a:solidFill>
                <a:schemeClr val="tx2"/>
              </a:solidFill>
            </a:endParaRPr>
          </a:p>
          <a:p>
            <a:endParaRPr lang="es-ES_tradnl" sz="1200" b="0" dirty="0">
              <a:solidFill>
                <a:schemeClr val="tx2"/>
              </a:solidFill>
            </a:endParaRPr>
          </a:p>
          <a:p>
            <a:endParaRPr lang="es-ES_tradnl" sz="1200" b="0" dirty="0" smtClean="0">
              <a:solidFill>
                <a:schemeClr val="tx2"/>
              </a:solidFill>
            </a:endParaRPr>
          </a:p>
          <a:p>
            <a:r>
              <a:rPr lang="es-ES_tradnl" sz="1200" b="0" dirty="0" smtClean="0">
                <a:solidFill>
                  <a:schemeClr val="tx2"/>
                </a:solidFill>
              </a:rPr>
              <a:t>Módulo 3</a:t>
            </a:r>
          </a:p>
          <a:p>
            <a:endParaRPr lang="es-ES_tradnl" sz="1200" b="0" dirty="0">
              <a:solidFill>
                <a:schemeClr val="tx2"/>
              </a:solidFill>
            </a:endParaRPr>
          </a:p>
          <a:p>
            <a:endParaRPr lang="es-ES_tradnl" sz="1200" b="0" dirty="0">
              <a:solidFill>
                <a:schemeClr val="tx2"/>
              </a:solidFill>
            </a:endParaRPr>
          </a:p>
          <a:p>
            <a:r>
              <a:rPr lang="es-ES_tradnl" sz="1200" b="0" dirty="0" smtClean="0">
                <a:solidFill>
                  <a:schemeClr val="tx2"/>
                </a:solidFill>
              </a:rPr>
              <a:t>Módulo 4</a:t>
            </a:r>
          </a:p>
          <a:p>
            <a:endParaRPr lang="es-ES_tradnl" sz="1200" b="0" dirty="0">
              <a:solidFill>
                <a:schemeClr val="tx2"/>
              </a:solidFill>
            </a:endParaRPr>
          </a:p>
          <a:p>
            <a:endParaRPr lang="es-ES_tradnl" sz="1200" b="0" dirty="0" smtClean="0">
              <a:solidFill>
                <a:schemeClr val="tx2"/>
              </a:solidFill>
            </a:endParaRPr>
          </a:p>
          <a:p>
            <a:r>
              <a:rPr lang="es-ES_tradnl" sz="1200" b="0" dirty="0" smtClean="0">
                <a:solidFill>
                  <a:schemeClr val="tx2"/>
                </a:solidFill>
              </a:rPr>
              <a:t>Módulo 5</a:t>
            </a:r>
          </a:p>
          <a:p>
            <a:endParaRPr lang="es-ES_tradnl" sz="1200" b="0" dirty="0">
              <a:solidFill>
                <a:schemeClr val="tx2"/>
              </a:solidFill>
            </a:endParaRPr>
          </a:p>
          <a:p>
            <a:endParaRPr lang="es-ES_tradnl" sz="1200" b="0" dirty="0" smtClean="0">
              <a:solidFill>
                <a:schemeClr val="tx2"/>
              </a:solidFill>
            </a:endParaRPr>
          </a:p>
          <a:p>
            <a:r>
              <a:rPr lang="es-ES_tradnl" sz="1200" b="0" dirty="0" smtClean="0">
                <a:solidFill>
                  <a:schemeClr val="tx2"/>
                </a:solidFill>
              </a:rPr>
              <a:t>Módulo 6</a:t>
            </a:r>
          </a:p>
          <a:p>
            <a:endParaRPr lang="es-ES_tradnl" sz="1200" b="0" dirty="0">
              <a:solidFill>
                <a:schemeClr val="tx2"/>
              </a:solidFill>
            </a:endParaRPr>
          </a:p>
          <a:p>
            <a:endParaRPr lang="es-ES_tradnl" sz="1200" b="0" dirty="0" smtClean="0">
              <a:solidFill>
                <a:schemeClr val="tx2"/>
              </a:solidFill>
            </a:endParaRPr>
          </a:p>
          <a:p>
            <a:r>
              <a:rPr lang="es-ES_tradnl" sz="1200" b="0" dirty="0" smtClean="0">
                <a:solidFill>
                  <a:schemeClr val="tx2"/>
                </a:solidFill>
              </a:rPr>
              <a:t>Módulo 7</a:t>
            </a:r>
          </a:p>
          <a:p>
            <a:endParaRPr lang="es-ES_tradnl" sz="1200" b="0" dirty="0">
              <a:solidFill>
                <a:schemeClr val="tx2"/>
              </a:solidFill>
            </a:endParaRPr>
          </a:p>
          <a:p>
            <a:endParaRPr lang="es-ES_tradnl" sz="1200" b="0" dirty="0" smtClean="0">
              <a:solidFill>
                <a:schemeClr val="tx2"/>
              </a:solidFill>
            </a:endParaRPr>
          </a:p>
          <a:p>
            <a:r>
              <a:rPr lang="es-ES_tradnl" sz="1200" b="0" dirty="0" smtClean="0">
                <a:solidFill>
                  <a:schemeClr val="tx2"/>
                </a:solidFill>
              </a:rPr>
              <a:t>Módulo 8</a:t>
            </a:r>
          </a:p>
          <a:p>
            <a:endParaRPr lang="es-ES_tradnl" sz="1200" b="0" dirty="0">
              <a:solidFill>
                <a:schemeClr val="tx2"/>
              </a:solidFill>
            </a:endParaRPr>
          </a:p>
          <a:p>
            <a:r>
              <a:rPr lang="es-ES_tradnl" sz="1200" b="0" dirty="0" smtClean="0">
                <a:solidFill>
                  <a:schemeClr val="tx2"/>
                </a:solidFill>
              </a:rPr>
              <a:t>Módulo 9</a:t>
            </a:r>
          </a:p>
          <a:p>
            <a:endParaRPr lang="es-ES_tradnl" sz="1200" b="0" dirty="0">
              <a:solidFill>
                <a:schemeClr val="tx2"/>
              </a:solidFill>
            </a:endParaRPr>
          </a:p>
          <a:p>
            <a:r>
              <a:rPr lang="es-ES_tradnl" sz="1200" b="0" dirty="0" smtClean="0">
                <a:solidFill>
                  <a:schemeClr val="tx2"/>
                </a:solidFill>
              </a:rPr>
              <a:t>Módulo 10</a:t>
            </a:r>
          </a:p>
        </p:txBody>
      </p:sp>
      <p:sp>
        <p:nvSpPr>
          <p:cNvPr id="13" name="Rechteck 12"/>
          <p:cNvSpPr/>
          <p:nvPr/>
        </p:nvSpPr>
        <p:spPr bwMode="auto">
          <a:xfrm>
            <a:off x="81023" y="2997842"/>
            <a:ext cx="3391382" cy="2293867"/>
          </a:xfrm>
          <a:prstGeom prst="rect">
            <a:avLst/>
          </a:prstGeom>
          <a:noFill/>
          <a:ln w="28575">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2200" b="1" i="0" u="none" strike="noStrike" cap="none" normalizeH="0" baseline="0" smtClean="0">
              <a:ln>
                <a:noFill/>
              </a:ln>
              <a:solidFill>
                <a:srgbClr val="999999"/>
              </a:solidFill>
              <a:effectLst/>
              <a:latin typeface="Arial" charset="0"/>
            </a:endParaRPr>
          </a:p>
        </p:txBody>
      </p:sp>
    </p:spTree>
    <p:extLst>
      <p:ext uri="{BB962C8B-B14F-4D97-AF65-F5344CB8AC3E}">
        <p14:creationId xmlns:p14="http://schemas.microsoft.com/office/powerpoint/2010/main" val="26106607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Grafik 4" descr="titelbars.tif"/>
          <p:cNvPicPr>
            <a:picLocks noChangeAspect="1"/>
          </p:cNvPicPr>
          <p:nvPr/>
        </p:nvPicPr>
        <p:blipFill>
          <a:blip r:embed="rId3">
            <a:extLst>
              <a:ext uri="{28A0092B-C50C-407E-A947-70E740481C1C}">
                <a14:useLocalDpi xmlns:a14="http://schemas.microsoft.com/office/drawing/2010/main" val="0"/>
              </a:ext>
            </a:extLst>
          </a:blip>
          <a:srcRect l="-2812" r="8638" b="45680"/>
          <a:stretch>
            <a:fillRect/>
          </a:stretch>
        </p:blipFill>
        <p:spPr bwMode="auto">
          <a:xfrm>
            <a:off x="4722813" y="3132138"/>
            <a:ext cx="4567237"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txBox="1">
            <a:spLocks/>
          </p:cNvSpPr>
          <p:nvPr/>
        </p:nvSpPr>
        <p:spPr bwMode="auto">
          <a:xfrm>
            <a:off x="688975" y="1924050"/>
            <a:ext cx="7967663" cy="1887538"/>
          </a:xfrm>
          <a:prstGeom prst="rect">
            <a:avLst/>
          </a:prstGeom>
          <a:noFill/>
          <a:ln w="9525">
            <a:noFill/>
            <a:miter lim="800000"/>
            <a:headEnd/>
            <a:tailEnd/>
          </a:ln>
          <a:effectLst/>
        </p:spPr>
        <p:txBody>
          <a:bodyPr anchor="ctr"/>
          <a:lstStyle>
            <a:lvl1pPr eaLnBrk="0" hangingPunct="0">
              <a:defRPr sz="2200" b="1">
                <a:solidFill>
                  <a:srgbClr val="999999"/>
                </a:solidFill>
                <a:latin typeface="Arial" pitchFamily="34" charset="0"/>
                <a:ea typeface="ＭＳ Ｐゴシック" pitchFamily="34" charset="-128"/>
              </a:defRPr>
            </a:lvl1pPr>
            <a:lvl2pPr marL="742950" indent="-285750" eaLnBrk="0" hangingPunct="0">
              <a:defRPr sz="2200" b="1">
                <a:solidFill>
                  <a:srgbClr val="999999"/>
                </a:solidFill>
                <a:latin typeface="Arial" pitchFamily="34" charset="0"/>
                <a:ea typeface="ＭＳ Ｐゴシック" pitchFamily="34" charset="-128"/>
              </a:defRPr>
            </a:lvl2pPr>
            <a:lvl3pPr marL="1143000" indent="-228600" eaLnBrk="0" hangingPunct="0">
              <a:defRPr sz="2200" b="1">
                <a:solidFill>
                  <a:srgbClr val="999999"/>
                </a:solidFill>
                <a:latin typeface="Arial" pitchFamily="34" charset="0"/>
                <a:ea typeface="ＭＳ Ｐゴシック" pitchFamily="34" charset="-128"/>
              </a:defRPr>
            </a:lvl3pPr>
            <a:lvl4pPr marL="1600200" indent="-228600" eaLnBrk="0" hangingPunct="0">
              <a:defRPr sz="2200" b="1">
                <a:solidFill>
                  <a:srgbClr val="999999"/>
                </a:solidFill>
                <a:latin typeface="Arial" pitchFamily="34" charset="0"/>
                <a:ea typeface="ＭＳ Ｐゴシック" pitchFamily="34" charset="-128"/>
              </a:defRPr>
            </a:lvl4pPr>
            <a:lvl5pPr marL="2057400" indent="-228600" eaLnBrk="0" hangingPunct="0">
              <a:defRPr sz="2200" b="1">
                <a:solidFill>
                  <a:srgbClr val="999999"/>
                </a:solidFill>
                <a:latin typeface="Arial" pitchFamily="34" charset="0"/>
                <a:ea typeface="ＭＳ Ｐゴシック" pitchFamily="34" charset="-128"/>
              </a:defRPr>
            </a:lvl5pPr>
            <a:lvl6pPr marL="2514600" indent="-228600" eaLnBrk="0" fontAlgn="base" hangingPunct="0">
              <a:spcBef>
                <a:spcPct val="0"/>
              </a:spcBef>
              <a:spcAft>
                <a:spcPct val="0"/>
              </a:spcAft>
              <a:defRPr sz="2200" b="1">
                <a:solidFill>
                  <a:srgbClr val="999999"/>
                </a:solidFill>
                <a:latin typeface="Arial" pitchFamily="34" charset="0"/>
                <a:ea typeface="ＭＳ Ｐゴシック" pitchFamily="34" charset="-128"/>
              </a:defRPr>
            </a:lvl6pPr>
            <a:lvl7pPr marL="2971800" indent="-228600" eaLnBrk="0" fontAlgn="base" hangingPunct="0">
              <a:spcBef>
                <a:spcPct val="0"/>
              </a:spcBef>
              <a:spcAft>
                <a:spcPct val="0"/>
              </a:spcAft>
              <a:defRPr sz="2200" b="1">
                <a:solidFill>
                  <a:srgbClr val="999999"/>
                </a:solidFill>
                <a:latin typeface="Arial" pitchFamily="34" charset="0"/>
                <a:ea typeface="ＭＳ Ｐゴシック" pitchFamily="34" charset="-128"/>
              </a:defRPr>
            </a:lvl7pPr>
            <a:lvl8pPr marL="3429000" indent="-228600" eaLnBrk="0" fontAlgn="base" hangingPunct="0">
              <a:spcBef>
                <a:spcPct val="0"/>
              </a:spcBef>
              <a:spcAft>
                <a:spcPct val="0"/>
              </a:spcAft>
              <a:defRPr sz="2200" b="1">
                <a:solidFill>
                  <a:srgbClr val="999999"/>
                </a:solidFill>
                <a:latin typeface="Arial" pitchFamily="34" charset="0"/>
                <a:ea typeface="ＭＳ Ｐゴシック" pitchFamily="34" charset="-128"/>
              </a:defRPr>
            </a:lvl8pPr>
            <a:lvl9pPr marL="3886200" indent="-228600" eaLnBrk="0" fontAlgn="base" hangingPunct="0">
              <a:spcBef>
                <a:spcPct val="0"/>
              </a:spcBef>
              <a:spcAft>
                <a:spcPct val="0"/>
              </a:spcAft>
              <a:defRPr sz="2200" b="1">
                <a:solidFill>
                  <a:srgbClr val="999999"/>
                </a:solidFill>
                <a:latin typeface="Arial" pitchFamily="34" charset="0"/>
                <a:ea typeface="ＭＳ Ｐゴシック" pitchFamily="34" charset="-128"/>
              </a:defRPr>
            </a:lvl9pPr>
          </a:lstStyle>
          <a:p>
            <a:pPr algn="ctr" eaLnBrk="1" hangingPunct="1"/>
            <a:r>
              <a:rPr lang="es-ES_tradnl" altLang="de-DE" sz="3200">
                <a:solidFill>
                  <a:schemeClr val="tx1"/>
                </a:solidFill>
              </a:rPr>
              <a:t>Módulo 6a</a:t>
            </a:r>
          </a:p>
          <a:p>
            <a:pPr algn="ctr" eaLnBrk="1" hangingPunct="1"/>
            <a:endParaRPr lang="es-ES_tradnl" altLang="de-DE" sz="3200">
              <a:solidFill>
                <a:schemeClr val="tx1"/>
              </a:solidFill>
            </a:endParaRPr>
          </a:p>
          <a:p>
            <a:pPr algn="ctr" eaLnBrk="1" hangingPunct="1"/>
            <a:r>
              <a:rPr lang="es-ES_tradnl" altLang="de-DE" sz="3200">
                <a:solidFill>
                  <a:srgbClr val="669900"/>
                </a:solidFill>
              </a:rPr>
              <a:t>M&amp;E de la adaptación a nivel nacional / sub-nacional</a:t>
            </a:r>
          </a:p>
        </p:txBody>
      </p:sp>
    </p:spTree>
    <p:extLst>
      <p:ext uri="{BB962C8B-B14F-4D97-AF65-F5344CB8AC3E}">
        <p14:creationId xmlns:p14="http://schemas.microsoft.com/office/powerpoint/2010/main" val="1602923036"/>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DF592CA7-04B5-904A-8733-01888ADE2992}" type="datetime1">
              <a:rPr lang="es-MX" smtClean="0">
                <a:solidFill>
                  <a:srgbClr val="6E6452"/>
                </a:solidFill>
              </a:rPr>
              <a:t>09/11/2016</a:t>
            </a:fld>
            <a:endParaRPr lang="es-MX" dirty="0">
              <a:solidFill>
                <a:srgbClr val="6E6452"/>
              </a:solidFill>
            </a:endParaRPr>
          </a:p>
        </p:txBody>
      </p:sp>
      <p:sp>
        <p:nvSpPr>
          <p:cNvPr id="6" name="Textfeld 5"/>
          <p:cNvSpPr txBox="1"/>
          <p:nvPr/>
        </p:nvSpPr>
        <p:spPr>
          <a:xfrm>
            <a:off x="467544" y="1167135"/>
            <a:ext cx="5328592" cy="461665"/>
          </a:xfrm>
          <a:prstGeom prst="rect">
            <a:avLst/>
          </a:prstGeom>
          <a:noFill/>
        </p:spPr>
        <p:txBody>
          <a:bodyPr wrap="square" rtlCol="0">
            <a:spAutoFit/>
          </a:bodyPr>
          <a:lstStyle/>
          <a:p>
            <a:pPr fontAlgn="auto">
              <a:spcBef>
                <a:spcPts val="0"/>
              </a:spcBef>
              <a:spcAft>
                <a:spcPts val="0"/>
              </a:spcAft>
            </a:pPr>
            <a:r>
              <a:rPr lang="es-MX" sz="2400" kern="0" dirty="0" smtClean="0">
                <a:solidFill>
                  <a:srgbClr val="669900"/>
                </a:solidFill>
                <a:latin typeface="Arial"/>
                <a:cs typeface="+mn-cs"/>
              </a:rPr>
              <a:t>Resumen de las Sesiones</a:t>
            </a:r>
            <a:endParaRPr lang="es-MX" sz="1400" b="0" dirty="0" smtClean="0">
              <a:solidFill>
                <a:srgbClr val="6E6452"/>
              </a:solidFill>
              <a:latin typeface="Arial"/>
              <a:cs typeface="+mn-cs"/>
            </a:endParaRPr>
          </a:p>
        </p:txBody>
      </p:sp>
      <p:graphicFrame>
        <p:nvGraphicFramePr>
          <p:cNvPr id="7" name="Tabelle 6"/>
          <p:cNvGraphicFramePr>
            <a:graphicFrameLocks noGrp="1"/>
          </p:cNvGraphicFramePr>
          <p:nvPr>
            <p:extLst>
              <p:ext uri="{D42A27DB-BD31-4B8C-83A1-F6EECF244321}">
                <p14:modId xmlns:p14="http://schemas.microsoft.com/office/powerpoint/2010/main" val="1965166101"/>
              </p:ext>
            </p:extLst>
          </p:nvPr>
        </p:nvGraphicFramePr>
        <p:xfrm>
          <a:off x="467544" y="2416572"/>
          <a:ext cx="7920881" cy="3412728"/>
        </p:xfrm>
        <a:graphic>
          <a:graphicData uri="http://schemas.openxmlformats.org/drawingml/2006/table">
            <a:tbl>
              <a:tblPr firstRow="1" bandRow="1">
                <a:tableStyleId>{72833802-FEF1-4C79-8D5D-14CF1EAF98D9}</a:tableStyleId>
              </a:tblPr>
              <a:tblGrid>
                <a:gridCol w="576064"/>
                <a:gridCol w="3168352"/>
                <a:gridCol w="4176465"/>
              </a:tblGrid>
              <a:tr h="365826">
                <a:tc>
                  <a:txBody>
                    <a:bodyPr/>
                    <a:lstStyle/>
                    <a:p>
                      <a:r>
                        <a:rPr lang="es-MX" sz="1800" dirty="0" smtClean="0"/>
                        <a:t>No.</a:t>
                      </a:r>
                      <a:endParaRPr lang="es-MX" sz="1800" dirty="0"/>
                    </a:p>
                  </a:txBody>
                  <a:tcPr marL="91426" marR="91426" marT="45723" marB="45723"/>
                </a:tc>
                <a:tc>
                  <a:txBody>
                    <a:bodyPr/>
                    <a:lstStyle/>
                    <a:p>
                      <a:r>
                        <a:rPr lang="es-MX" sz="1800" dirty="0" smtClean="0"/>
                        <a:t>Título</a:t>
                      </a:r>
                      <a:endParaRPr lang="es-MX" sz="1800" dirty="0"/>
                    </a:p>
                  </a:txBody>
                  <a:tcPr marL="91426" marR="91426" marT="45723" marB="45723"/>
                </a:tc>
                <a:tc>
                  <a:txBody>
                    <a:bodyPr/>
                    <a:lstStyle/>
                    <a:p>
                      <a:r>
                        <a:rPr lang="es-MX" sz="1800" dirty="0" smtClean="0"/>
                        <a:t>Contenido clave</a:t>
                      </a:r>
                      <a:endParaRPr lang="es-MX" sz="1800" dirty="0"/>
                    </a:p>
                  </a:txBody>
                  <a:tcPr marL="91426" marR="91426" marT="45723" marB="45723"/>
                </a:tc>
              </a:tr>
              <a:tr h="773602">
                <a:tc>
                  <a:txBody>
                    <a:bodyPr/>
                    <a:lstStyle/>
                    <a:p>
                      <a:r>
                        <a:rPr lang="es-MX" sz="1800" b="1" dirty="0" smtClean="0"/>
                        <a:t>3</a:t>
                      </a:r>
                      <a:endParaRPr lang="es-MX" sz="1800" b="1" dirty="0"/>
                    </a:p>
                  </a:txBody>
                  <a:tcPr marL="91426" marR="91426" marT="45723" marB="45723"/>
                </a:tc>
                <a:tc>
                  <a:txBody>
                    <a:bodyPr/>
                    <a:lstStyle/>
                    <a:p>
                      <a:r>
                        <a:rPr lang="es-MX" sz="1800" b="1" dirty="0" smtClean="0"/>
                        <a:t>Contexto</a:t>
                      </a:r>
                      <a:endParaRPr lang="es-MX" sz="1800" b="1" dirty="0"/>
                    </a:p>
                  </a:txBody>
                  <a:tcPr marL="91426" marR="91426" marT="45723" marB="45723"/>
                </a:tc>
                <a:tc>
                  <a:txBody>
                    <a:bodyPr/>
                    <a:lstStyle/>
                    <a:p>
                      <a:pPr marL="285750" indent="-285750">
                        <a:buFont typeface="Arial" pitchFamily="34" charset="0"/>
                        <a:buChar char="•"/>
                      </a:pPr>
                      <a:r>
                        <a:rPr lang="es-MX" sz="1500" dirty="0" smtClean="0"/>
                        <a:t>Contexto de pol</a:t>
                      </a:r>
                      <a:r>
                        <a:rPr lang="es-ES" sz="1500" dirty="0" err="1" smtClean="0"/>
                        <a:t>ítica</a:t>
                      </a:r>
                      <a:endParaRPr lang="es-ES" sz="1500" dirty="0" smtClean="0"/>
                    </a:p>
                    <a:p>
                      <a:pPr marL="285750" indent="-285750">
                        <a:buFont typeface="Arial" pitchFamily="34" charset="0"/>
                        <a:buChar char="•"/>
                      </a:pPr>
                      <a:r>
                        <a:rPr lang="es-ES" sz="1500" baseline="0" dirty="0" smtClean="0"/>
                        <a:t>Propósito</a:t>
                      </a:r>
                    </a:p>
                    <a:p>
                      <a:pPr marL="285750" indent="-285750">
                        <a:buFont typeface="Arial" pitchFamily="34" charset="0"/>
                        <a:buChar char="•"/>
                      </a:pPr>
                      <a:r>
                        <a:rPr lang="es-ES" sz="1500" baseline="0" dirty="0" smtClean="0"/>
                        <a:t>Escala(s)</a:t>
                      </a:r>
                      <a:endParaRPr lang="es-MX" sz="1500" baseline="0" dirty="0" smtClean="0"/>
                    </a:p>
                  </a:txBody>
                  <a:tcPr marL="91426" marR="91426" marT="45723" marB="45723"/>
                </a:tc>
              </a:tr>
              <a:tr h="821856">
                <a:tc>
                  <a:txBody>
                    <a:bodyPr/>
                    <a:lstStyle/>
                    <a:p>
                      <a:r>
                        <a:rPr lang="es-MX" sz="1800" b="1" dirty="0" smtClean="0"/>
                        <a:t>4a</a:t>
                      </a:r>
                      <a:endParaRPr lang="es-MX" sz="1800" b="1" dirty="0"/>
                    </a:p>
                  </a:txBody>
                  <a:tcPr marL="91426" marR="91426" marT="45723" marB="45723"/>
                </a:tc>
                <a:tc>
                  <a:txBody>
                    <a:bodyPr/>
                    <a:lstStyle/>
                    <a:p>
                      <a:r>
                        <a:rPr lang="es-MX" sz="1800" b="1" dirty="0" smtClean="0"/>
                        <a:t>Contenido (I)</a:t>
                      </a:r>
                      <a:endParaRPr lang="es-MX" sz="1800" b="1" dirty="0"/>
                    </a:p>
                  </a:txBody>
                  <a:tcPr marL="91426" marR="91426" marT="45723" marB="45723"/>
                </a:tc>
                <a:tc>
                  <a:txBody>
                    <a:bodyPr/>
                    <a:lstStyle/>
                    <a:p>
                      <a:pPr marL="285750" indent="-285750">
                        <a:buFont typeface="Arial" pitchFamily="34" charset="0"/>
                        <a:buChar char="•"/>
                      </a:pPr>
                      <a:r>
                        <a:rPr lang="es-MX" sz="1500" dirty="0" smtClean="0"/>
                        <a:t>Enfoque</a:t>
                      </a:r>
                    </a:p>
                    <a:p>
                      <a:pPr marL="285750" indent="-285750">
                        <a:buFont typeface="Arial" pitchFamily="34" charset="0"/>
                        <a:buChar char="•"/>
                      </a:pPr>
                      <a:r>
                        <a:rPr lang="es-MX" sz="1500" dirty="0" smtClean="0"/>
                        <a:t>Informaci</a:t>
                      </a:r>
                      <a:r>
                        <a:rPr lang="es-ES" sz="1500" dirty="0" err="1" smtClean="0"/>
                        <a:t>ón</a:t>
                      </a:r>
                      <a:r>
                        <a:rPr lang="es-ES" sz="1500" dirty="0" smtClean="0"/>
                        <a:t> y datos</a:t>
                      </a:r>
                    </a:p>
                    <a:p>
                      <a:pPr marL="285750" indent="-285750">
                        <a:buFont typeface="Arial" pitchFamily="34" charset="0"/>
                        <a:buChar char="•"/>
                      </a:pPr>
                      <a:r>
                        <a:rPr lang="es-ES" sz="1500" dirty="0" smtClean="0"/>
                        <a:t>Formulación de indicadores</a:t>
                      </a:r>
                      <a:endParaRPr lang="es-MX" sz="1500" dirty="0" smtClean="0"/>
                    </a:p>
                  </a:txBody>
                  <a:tcPr marL="91426" marR="91426" marT="45723" marB="45723"/>
                </a:tc>
              </a:tr>
              <a:tr h="368300">
                <a:tc>
                  <a:txBody>
                    <a:bodyPr/>
                    <a:lstStyle/>
                    <a:p>
                      <a:r>
                        <a:rPr lang="es-MX" sz="1800" b="1" dirty="0" smtClean="0"/>
                        <a:t>4b</a:t>
                      </a:r>
                      <a:endParaRPr lang="es-MX" sz="1800" b="1" dirty="0"/>
                    </a:p>
                  </a:txBody>
                  <a:tcPr marL="91426" marR="91426" marT="45723" marB="4572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800" b="1" dirty="0" smtClean="0"/>
                        <a:t>Contenido (II)</a:t>
                      </a:r>
                    </a:p>
                  </a:txBody>
                  <a:tcPr marL="91426" marR="91426" marT="45723" marB="45723"/>
                </a:tc>
                <a:tc>
                  <a:txBody>
                    <a:bodyPr/>
                    <a:lstStyle/>
                    <a:p>
                      <a:pPr marL="285750" indent="-285750">
                        <a:buFont typeface="Arial" pitchFamily="34" charset="0"/>
                        <a:buChar char="•"/>
                      </a:pPr>
                      <a:r>
                        <a:rPr lang="es-MX" sz="1500" dirty="0" smtClean="0"/>
                        <a:t>Revisi</a:t>
                      </a:r>
                      <a:r>
                        <a:rPr lang="es-ES" sz="1500" dirty="0" err="1" smtClean="0"/>
                        <a:t>ón</a:t>
                      </a:r>
                      <a:r>
                        <a:rPr lang="es-ES" sz="1500" dirty="0" smtClean="0"/>
                        <a:t> de indicadores</a:t>
                      </a:r>
                      <a:endParaRPr lang="es-MX" sz="1500" dirty="0" smtClean="0"/>
                    </a:p>
                  </a:txBody>
                  <a:tcPr marL="91426" marR="91426" marT="45723" marB="45723"/>
                </a:tc>
              </a:tr>
              <a:tr h="6734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800" b="1" dirty="0" smtClean="0"/>
                        <a:t>5</a:t>
                      </a:r>
                    </a:p>
                  </a:txBody>
                  <a:tcPr marL="91426" marR="91426" marT="45723" marB="4572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800" b="1" dirty="0" smtClean="0"/>
                        <a:t>Operacionalizaci</a:t>
                      </a:r>
                      <a:r>
                        <a:rPr lang="es-ES" sz="1800" b="1" dirty="0" err="1" smtClean="0"/>
                        <a:t>ón</a:t>
                      </a:r>
                      <a:endParaRPr lang="es-MX" sz="1800" b="1" dirty="0" smtClean="0"/>
                    </a:p>
                  </a:txBody>
                  <a:tcPr marL="91426" marR="91426" marT="45723" marB="45723"/>
                </a:tc>
                <a:tc>
                  <a:txBody>
                    <a:bodyPr/>
                    <a:lstStyle/>
                    <a:p>
                      <a:pPr marL="285750" indent="-285750">
                        <a:buFont typeface="Arial" pitchFamily="34" charset="0"/>
                        <a:buChar char="•"/>
                      </a:pPr>
                      <a:r>
                        <a:rPr lang="es-MX" sz="1500" dirty="0" smtClean="0"/>
                        <a:t>Arreglos institucionales y recursos</a:t>
                      </a:r>
                    </a:p>
                    <a:p>
                      <a:pPr marL="285750" indent="-285750">
                        <a:buFont typeface="Arial" pitchFamily="34" charset="0"/>
                        <a:buChar char="•"/>
                      </a:pPr>
                      <a:r>
                        <a:rPr lang="es-MX" sz="1500" dirty="0" smtClean="0"/>
                        <a:t>S</a:t>
                      </a:r>
                      <a:r>
                        <a:rPr lang="es-ES" sz="1500" dirty="0" err="1" smtClean="0"/>
                        <a:t>íntesis</a:t>
                      </a:r>
                      <a:endParaRPr lang="es-MX" sz="1500" dirty="0" smtClean="0"/>
                    </a:p>
                  </a:txBody>
                  <a:tcPr marL="91426" marR="91426" marT="45723" marB="45723"/>
                </a:tc>
              </a:tr>
              <a:tr h="4060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800" b="1" dirty="0" smtClean="0"/>
                        <a:t>6</a:t>
                      </a:r>
                    </a:p>
                  </a:txBody>
                  <a:tcPr marL="91426" marR="91426" marT="45723" marB="4572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800" b="1" dirty="0" smtClean="0"/>
                        <a:t>Productos</a:t>
                      </a:r>
                    </a:p>
                  </a:txBody>
                  <a:tcPr marL="91426" marR="91426" marT="45723" marB="45723"/>
                </a:tc>
                <a:tc>
                  <a:txBody>
                    <a:bodyPr/>
                    <a:lstStyle/>
                    <a:p>
                      <a:pPr marL="285750" indent="-285750">
                        <a:buFont typeface="Arial" pitchFamily="34" charset="0"/>
                        <a:buChar char="•"/>
                      </a:pPr>
                      <a:r>
                        <a:rPr lang="es-MX" sz="1500" dirty="0" smtClean="0"/>
                        <a:t>Productos y reportaje</a:t>
                      </a:r>
                    </a:p>
                  </a:txBody>
                  <a:tcPr marL="91426" marR="91426" marT="45723" marB="45723"/>
                </a:tc>
              </a:tr>
            </a:tbl>
          </a:graphicData>
        </a:graphic>
      </p:graphicFrame>
      <p:sp>
        <p:nvSpPr>
          <p:cNvPr id="8" name="Textfeld 7"/>
          <p:cNvSpPr txBox="1"/>
          <p:nvPr/>
        </p:nvSpPr>
        <p:spPr>
          <a:xfrm>
            <a:off x="467544" y="1763524"/>
            <a:ext cx="7920880" cy="369332"/>
          </a:xfrm>
          <a:prstGeom prst="rect">
            <a:avLst/>
          </a:prstGeom>
          <a:noFill/>
        </p:spPr>
        <p:txBody>
          <a:bodyPr wrap="square" rtlCol="0">
            <a:spAutoFit/>
          </a:bodyPr>
          <a:lstStyle/>
          <a:p>
            <a:pPr fontAlgn="auto">
              <a:spcBef>
                <a:spcPts val="0"/>
              </a:spcBef>
              <a:spcAft>
                <a:spcPts val="0"/>
              </a:spcAft>
            </a:pPr>
            <a:r>
              <a:rPr lang="es-MX" sz="1800" b="0" dirty="0" smtClean="0">
                <a:solidFill>
                  <a:srgbClr val="6E6452"/>
                </a:solidFill>
                <a:latin typeface="Arial"/>
                <a:cs typeface="+mn-cs"/>
              </a:rPr>
              <a:t>Secuencia de las sesiones del módulo 6a (nivel nacional)</a:t>
            </a:r>
          </a:p>
        </p:txBody>
      </p:sp>
      <p:sp>
        <p:nvSpPr>
          <p:cNvPr id="9" name="Rechteck 8"/>
          <p:cNvSpPr/>
          <p:nvPr/>
        </p:nvSpPr>
        <p:spPr bwMode="auto">
          <a:xfrm>
            <a:off x="6948264" y="1139552"/>
            <a:ext cx="1440160" cy="432048"/>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hangingPunct="0"/>
            <a:r>
              <a:rPr lang="es-MX" sz="2000" dirty="0" smtClean="0">
                <a:solidFill>
                  <a:srgbClr val="6E6452"/>
                </a:solidFill>
              </a:rPr>
              <a:t>Módulo 6a</a:t>
            </a:r>
          </a:p>
        </p:txBody>
      </p:sp>
    </p:spTree>
    <p:extLst>
      <p:ext uri="{BB962C8B-B14F-4D97-AF65-F5344CB8AC3E}">
        <p14:creationId xmlns:p14="http://schemas.microsoft.com/office/powerpoint/2010/main" val="3042918869"/>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205" y="2503325"/>
            <a:ext cx="4560794" cy="4229100"/>
          </a:xfrm>
          <a:prstGeom prst="rect">
            <a:avLst/>
          </a:prstGeom>
        </p:spPr>
      </p:pic>
      <p:sp>
        <p:nvSpPr>
          <p:cNvPr id="129035" name="Titel 1"/>
          <p:cNvSpPr>
            <a:spLocks noGrp="1"/>
          </p:cNvSpPr>
          <p:nvPr>
            <p:ph type="title"/>
          </p:nvPr>
        </p:nvSpPr>
        <p:spPr>
          <a:xfrm>
            <a:off x="457200" y="1173163"/>
            <a:ext cx="8212138" cy="792784"/>
          </a:xfrm>
        </p:spPr>
        <p:txBody>
          <a:bodyPr/>
          <a:lstStyle/>
          <a:p>
            <a:pPr eaLnBrk="1" hangingPunct="1"/>
            <a:r>
              <a:rPr lang="es-ES_tradnl" altLang="de-DE" b="1" dirty="0" smtClean="0">
                <a:solidFill>
                  <a:srgbClr val="669900"/>
                </a:solidFill>
              </a:rPr>
              <a:t>Cuatro bloques para la construcción de un sistema nacional de M&amp;E de adaptación</a:t>
            </a:r>
            <a:br>
              <a:rPr lang="es-ES_tradnl" altLang="de-DE" b="1" dirty="0" smtClean="0">
                <a:solidFill>
                  <a:srgbClr val="669900"/>
                </a:solidFill>
              </a:rPr>
            </a:br>
            <a:endParaRPr lang="es-ES_tradnl" altLang="de-DE" b="1" dirty="0" smtClean="0">
              <a:solidFill>
                <a:srgbClr val="669900"/>
              </a:solidFill>
            </a:endParaRPr>
          </a:p>
        </p:txBody>
      </p:sp>
      <p:sp>
        <p:nvSpPr>
          <p:cNvPr id="120834" name="Datumsplatzhalter 3"/>
          <p:cNvSpPr>
            <a:spLocks noGrp="1"/>
          </p:cNvSpPr>
          <p:nvPr>
            <p:ph type="dt" sz="half" idx="11"/>
          </p:nvPr>
        </p:nvSpPr>
        <p:spPr>
          <a:xfrm>
            <a:off x="2862263" y="6581775"/>
            <a:ext cx="3419475" cy="246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lgn="ctr" eaLnBrk="1" hangingPunct="1">
              <a:defRPr/>
            </a:pPr>
            <a:fld id="{35ADCD7C-CEB8-414B-B492-7254C87D3888}" type="datetime1">
              <a:rPr lang="es-MX" altLang="de-DE" sz="1000" b="0" spc="70" smtClean="0">
                <a:solidFill>
                  <a:srgbClr val="6E6452"/>
                </a:solidFill>
                <a:latin typeface="Arial Narrow" pitchFamily="34" charset="0"/>
              </a:rPr>
              <a:t>09/11/2016</a:t>
            </a:fld>
            <a:endParaRPr lang="es-ES_tradnl" altLang="de-DE" sz="1000" b="0" spc="70" dirty="0" smtClean="0">
              <a:solidFill>
                <a:srgbClr val="6E6452"/>
              </a:solidFill>
              <a:latin typeface="Arial Narrow" pitchFamily="34" charset="0"/>
            </a:endParaRPr>
          </a:p>
        </p:txBody>
      </p:sp>
      <p:sp>
        <p:nvSpPr>
          <p:cNvPr id="129033" name="Rechteck 15"/>
          <p:cNvSpPr>
            <a:spLocks noChangeArrowheads="1"/>
          </p:cNvSpPr>
          <p:nvPr/>
        </p:nvSpPr>
        <p:spPr bwMode="auto">
          <a:xfrm>
            <a:off x="2430463" y="1912938"/>
            <a:ext cx="668337" cy="284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es-ES_tradnl" altLang="de-DE" sz="1200" dirty="0" smtClean="0">
              <a:solidFill>
                <a:srgbClr val="000000"/>
              </a:solidFill>
              <a:cs typeface="Arial" pitchFamily="34" charset="0"/>
            </a:endParaRPr>
          </a:p>
        </p:txBody>
      </p:sp>
      <p:sp>
        <p:nvSpPr>
          <p:cNvPr id="129034" name="Rechteck 16"/>
          <p:cNvSpPr>
            <a:spLocks noChangeArrowheads="1"/>
          </p:cNvSpPr>
          <p:nvPr/>
        </p:nvSpPr>
        <p:spPr bwMode="auto">
          <a:xfrm>
            <a:off x="0" y="6275550"/>
            <a:ext cx="6350000" cy="5461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es-ES_tradnl" altLang="de-DE" sz="1200" dirty="0" smtClean="0">
              <a:solidFill>
                <a:srgbClr val="000000"/>
              </a:solidFill>
              <a:cs typeface="Arial" pitchFamily="34" charset="0"/>
            </a:endParaRPr>
          </a:p>
        </p:txBody>
      </p:sp>
      <p:sp>
        <p:nvSpPr>
          <p:cNvPr id="129036" name="Rechteck 4"/>
          <p:cNvSpPr>
            <a:spLocks noChangeArrowheads="1"/>
          </p:cNvSpPr>
          <p:nvPr/>
        </p:nvSpPr>
        <p:spPr bwMode="auto">
          <a:xfrm>
            <a:off x="4067175" y="1917700"/>
            <a:ext cx="558800" cy="282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es-ES_tradnl" altLang="de-DE" sz="1800" b="0" dirty="0" smtClean="0">
              <a:solidFill>
                <a:srgbClr val="6E6452"/>
              </a:solidFill>
              <a:cs typeface="Arial" pitchFamily="34" charset="0"/>
            </a:endParaRPr>
          </a:p>
        </p:txBody>
      </p:sp>
      <p:grpSp>
        <p:nvGrpSpPr>
          <p:cNvPr id="43" name="Group 42"/>
          <p:cNvGrpSpPr/>
          <p:nvPr/>
        </p:nvGrpSpPr>
        <p:grpSpPr>
          <a:xfrm>
            <a:off x="179513" y="2578695"/>
            <a:ext cx="8784975" cy="4224071"/>
            <a:chOff x="179513" y="2578695"/>
            <a:chExt cx="8784975" cy="4224071"/>
          </a:xfrm>
        </p:grpSpPr>
        <p:grpSp>
          <p:nvGrpSpPr>
            <p:cNvPr id="44" name="Group 43"/>
            <p:cNvGrpSpPr/>
            <p:nvPr/>
          </p:nvGrpSpPr>
          <p:grpSpPr>
            <a:xfrm>
              <a:off x="179513" y="2578695"/>
              <a:ext cx="8784975" cy="4224071"/>
              <a:chOff x="179513" y="2578695"/>
              <a:chExt cx="8784975" cy="4224071"/>
            </a:xfrm>
          </p:grpSpPr>
          <p:sp>
            <p:nvSpPr>
              <p:cNvPr id="50" name="Textfeld 21"/>
              <p:cNvSpPr txBox="1"/>
              <p:nvPr/>
            </p:nvSpPr>
            <p:spPr>
              <a:xfrm>
                <a:off x="6615998" y="4798935"/>
                <a:ext cx="2348489" cy="1600438"/>
              </a:xfrm>
              <a:prstGeom prst="rect">
                <a:avLst/>
              </a:prstGeom>
              <a:solidFill>
                <a:sysClr val="window" lastClr="FFFFFF"/>
              </a:solidFill>
              <a:ln w="25400" cap="flat" cmpd="sng" algn="ctr">
                <a:solidFill>
                  <a:srgbClr val="4BACC6"/>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400" b="0" i="0" u="sng" strike="noStrike" kern="0" cap="none" spc="0" normalizeH="0" baseline="0" noProof="0" dirty="0" smtClean="0">
                    <a:ln>
                      <a:noFill/>
                    </a:ln>
                    <a:solidFill>
                      <a:srgbClr val="6E6452"/>
                    </a:solidFill>
                    <a:effectLst/>
                    <a:uLnTx/>
                    <a:uFillTx/>
                    <a:latin typeface="Calibri"/>
                    <a:cs typeface="+mn-cs"/>
                  </a:rPr>
                  <a:t>Sesiones 4a y 4b</a:t>
                </a: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400" b="0" i="0" u="none" strike="noStrike" kern="0" cap="none" spc="0" normalizeH="0" baseline="0" noProof="0" dirty="0" smtClean="0">
                    <a:ln>
                      <a:noFill/>
                    </a:ln>
                    <a:solidFill>
                      <a:srgbClr val="6E6452"/>
                    </a:solidFill>
                    <a:effectLst/>
                    <a:uLnTx/>
                    <a:uFillTx/>
                    <a:latin typeface="Calibri"/>
                    <a:cs typeface="+mn-cs"/>
                  </a:rPr>
                  <a:t>Decidir si se </a:t>
                </a:r>
                <a:r>
                  <a:rPr kumimoji="0" lang="es-ES_tradnl" sz="1400" i="0" u="none" strike="noStrike" kern="0" cap="none" spc="0" normalizeH="0" baseline="0" noProof="0" dirty="0" smtClean="0">
                    <a:ln>
                      <a:noFill/>
                    </a:ln>
                    <a:solidFill>
                      <a:srgbClr val="6E6452"/>
                    </a:solidFill>
                    <a:effectLst/>
                    <a:uLnTx/>
                    <a:uFillTx/>
                    <a:latin typeface="Calibri"/>
                    <a:cs typeface="+mn-cs"/>
                  </a:rPr>
                  <a:t>enfoca</a:t>
                </a:r>
                <a:r>
                  <a:rPr kumimoji="0" lang="es-ES_tradnl" sz="1400" b="0" i="0" u="none" strike="noStrike" kern="0" cap="none" spc="0" normalizeH="0" noProof="0" dirty="0" smtClean="0">
                    <a:ln>
                      <a:noFill/>
                    </a:ln>
                    <a:solidFill>
                      <a:srgbClr val="6E6452"/>
                    </a:solidFill>
                    <a:effectLst/>
                    <a:uLnTx/>
                    <a:uFillTx/>
                    <a:latin typeface="Calibri"/>
                    <a:cs typeface="+mn-cs"/>
                  </a:rPr>
                  <a:t> en el proceso o en los resultados</a:t>
                </a: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ES_tradnl" sz="1400" b="0" kern="0" baseline="0" dirty="0" smtClean="0">
                    <a:solidFill>
                      <a:srgbClr val="6E6452"/>
                    </a:solidFill>
                    <a:latin typeface="Calibri"/>
                    <a:cs typeface="+mn-cs"/>
                  </a:rPr>
                  <a:t>Identificar</a:t>
                </a:r>
                <a:r>
                  <a:rPr lang="es-ES_tradnl" sz="1400" b="0" kern="0" dirty="0" smtClean="0">
                    <a:solidFill>
                      <a:srgbClr val="6E6452"/>
                    </a:solidFill>
                    <a:latin typeface="Calibri"/>
                    <a:cs typeface="+mn-cs"/>
                  </a:rPr>
                  <a:t> </a:t>
                </a:r>
                <a:r>
                  <a:rPr kumimoji="0" lang="es-ES_tradnl" sz="1400" i="0" u="none" strike="noStrike" kern="0" cap="none" spc="0" normalizeH="0" baseline="0" noProof="0" dirty="0" smtClean="0">
                    <a:ln>
                      <a:noFill/>
                    </a:ln>
                    <a:solidFill>
                      <a:srgbClr val="6E6452"/>
                    </a:solidFill>
                    <a:effectLst/>
                    <a:uLnTx/>
                    <a:uFillTx/>
                    <a:latin typeface="Calibri"/>
                    <a:cs typeface="+mn-cs"/>
                  </a:rPr>
                  <a:t>datos </a:t>
                </a:r>
                <a:r>
                  <a:rPr lang="es-ES_tradnl" sz="1400" kern="0" dirty="0" smtClean="0">
                    <a:solidFill>
                      <a:srgbClr val="6E6452"/>
                    </a:solidFill>
                    <a:latin typeface="Calibri"/>
                    <a:cs typeface="+mn-cs"/>
                  </a:rPr>
                  <a:t>y</a:t>
                </a:r>
                <a:r>
                  <a:rPr kumimoji="0" lang="es-ES_tradnl" sz="1400" i="0" u="none" strike="noStrike" kern="0" cap="none" spc="0" normalizeH="0" baseline="0" noProof="0" dirty="0" smtClean="0">
                    <a:ln>
                      <a:noFill/>
                    </a:ln>
                    <a:solidFill>
                      <a:srgbClr val="6E6452"/>
                    </a:solidFill>
                    <a:effectLst/>
                    <a:uLnTx/>
                    <a:uFillTx/>
                    <a:latin typeface="Calibri"/>
                    <a:cs typeface="+mn-cs"/>
                  </a:rPr>
                  <a:t> requisitos</a:t>
                </a:r>
                <a:r>
                  <a:rPr kumimoji="0" lang="es-ES_tradnl" sz="1400" i="0" u="none" strike="noStrike" kern="0" cap="none" spc="0" normalizeH="0" noProof="0" dirty="0" smtClean="0">
                    <a:ln>
                      <a:noFill/>
                    </a:ln>
                    <a:solidFill>
                      <a:srgbClr val="6E6452"/>
                    </a:solidFill>
                    <a:effectLst/>
                    <a:uLnTx/>
                    <a:uFillTx/>
                    <a:latin typeface="Calibri"/>
                    <a:cs typeface="+mn-cs"/>
                  </a:rPr>
                  <a:t> de información</a:t>
                </a:r>
                <a:endParaRPr kumimoji="0" lang="es-ES_tradnl" sz="1400" b="0" i="0" u="none" strike="noStrike" kern="0" cap="none" spc="0" normalizeH="0" baseline="0" noProof="0" dirty="0" smtClean="0">
                  <a:ln>
                    <a:noFill/>
                  </a:ln>
                  <a:solidFill>
                    <a:srgbClr val="6E6452"/>
                  </a:solidFill>
                  <a:effectLst/>
                  <a:uLnTx/>
                  <a:uFillTx/>
                  <a:latin typeface="Calibri"/>
                  <a:cs typeface="+mn-cs"/>
                </a:endParaRP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400" b="0" i="0" u="none" strike="noStrike" kern="0" cap="none" spc="0" normalizeH="0" baseline="0" noProof="0" dirty="0" smtClean="0">
                    <a:ln>
                      <a:noFill/>
                    </a:ln>
                    <a:solidFill>
                      <a:srgbClr val="6E6452"/>
                    </a:solidFill>
                    <a:effectLst/>
                    <a:uLnTx/>
                    <a:uFillTx/>
                    <a:latin typeface="Calibri"/>
                    <a:cs typeface="+mn-cs"/>
                  </a:rPr>
                  <a:t>Definir y revisar </a:t>
                </a:r>
                <a:r>
                  <a:rPr kumimoji="0" lang="es-ES_tradnl" sz="1400" i="0" u="none" strike="noStrike" kern="0" cap="none" spc="0" normalizeH="0" baseline="0" noProof="0" dirty="0" smtClean="0">
                    <a:ln>
                      <a:noFill/>
                    </a:ln>
                    <a:solidFill>
                      <a:srgbClr val="6E6452"/>
                    </a:solidFill>
                    <a:effectLst/>
                    <a:uLnTx/>
                    <a:uFillTx/>
                    <a:latin typeface="Calibri"/>
                    <a:cs typeface="+mn-cs"/>
                  </a:rPr>
                  <a:t>indicadores específicos para adaptación</a:t>
                </a:r>
              </a:p>
            </p:txBody>
          </p:sp>
          <p:sp>
            <p:nvSpPr>
              <p:cNvPr id="51" name="Textfeld 21"/>
              <p:cNvSpPr txBox="1"/>
              <p:nvPr/>
            </p:nvSpPr>
            <p:spPr>
              <a:xfrm>
                <a:off x="179513" y="4340553"/>
                <a:ext cx="1512168" cy="2462213"/>
              </a:xfrm>
              <a:prstGeom prst="rect">
                <a:avLst/>
              </a:prstGeom>
              <a:solidFill>
                <a:sysClr val="window" lastClr="FFFFFF"/>
              </a:solidFill>
              <a:ln w="25400" cap="flat" cmpd="sng" algn="ctr">
                <a:solidFill>
                  <a:srgbClr val="4BACC6"/>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400" b="0" i="0" u="sng" strike="noStrike" kern="0" cap="none" spc="0" normalizeH="0" baseline="0" noProof="0" dirty="0" smtClean="0">
                    <a:ln>
                      <a:noFill/>
                    </a:ln>
                    <a:solidFill>
                      <a:srgbClr val="6E6452"/>
                    </a:solidFill>
                    <a:effectLst/>
                    <a:uLnTx/>
                    <a:uFillTx/>
                    <a:latin typeface="Calibri"/>
                    <a:cs typeface="+mn-cs"/>
                  </a:rPr>
                  <a:t>Sesión 5</a:t>
                </a: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400" b="0" i="0" u="none" strike="noStrike" kern="0" cap="none" spc="0" normalizeH="0" baseline="0" noProof="0" dirty="0" smtClean="0">
                    <a:ln>
                      <a:noFill/>
                    </a:ln>
                    <a:solidFill>
                      <a:srgbClr val="6E6452"/>
                    </a:solidFill>
                    <a:effectLst/>
                    <a:uLnTx/>
                    <a:uFillTx/>
                    <a:latin typeface="Calibri"/>
                    <a:cs typeface="+mn-cs"/>
                  </a:rPr>
                  <a:t>Reflexionar </a:t>
                </a:r>
                <a:r>
                  <a:rPr lang="es-ES_tradnl" sz="1400" b="0" kern="0" dirty="0" smtClean="0">
                    <a:solidFill>
                      <a:srgbClr val="6E6452"/>
                    </a:solidFill>
                    <a:latin typeface="Calibri"/>
                    <a:cs typeface="+mn-cs"/>
                  </a:rPr>
                  <a:t>sobre </a:t>
                </a:r>
                <a:r>
                  <a:rPr lang="es-ES_tradnl" sz="1400" kern="0" dirty="0" smtClean="0">
                    <a:solidFill>
                      <a:srgbClr val="6E6452"/>
                    </a:solidFill>
                    <a:latin typeface="Calibri"/>
                    <a:cs typeface="+mn-cs"/>
                  </a:rPr>
                  <a:t>instituciones y recursos</a:t>
                </a:r>
                <a:endParaRPr kumimoji="0" lang="es-ES_tradnl" sz="1400" i="0" u="none" strike="noStrike" kern="0" cap="none" spc="0" normalizeH="0" baseline="0" noProof="0" dirty="0" smtClean="0">
                  <a:ln>
                    <a:noFill/>
                  </a:ln>
                  <a:solidFill>
                    <a:srgbClr val="6E6452"/>
                  </a:solidFill>
                  <a:effectLst/>
                  <a:uLnTx/>
                  <a:uFillTx/>
                  <a:latin typeface="Calibri"/>
                  <a:cs typeface="+mn-cs"/>
                </a:endParaRP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400" b="0" i="0" u="none" strike="noStrike" kern="0" cap="none" spc="0" normalizeH="0" baseline="0" noProof="0" dirty="0" smtClean="0">
                    <a:ln>
                      <a:noFill/>
                    </a:ln>
                    <a:solidFill>
                      <a:srgbClr val="6E6452"/>
                    </a:solidFill>
                    <a:effectLst/>
                    <a:uLnTx/>
                    <a:uFillTx/>
                    <a:latin typeface="Calibri"/>
                    <a:cs typeface="+mn-cs"/>
                  </a:rPr>
                  <a:t>Explorar cómo puede </a:t>
                </a:r>
                <a:r>
                  <a:rPr kumimoji="0" lang="es-ES_tradnl" sz="1400" i="0" u="none" strike="noStrike" kern="0" cap="none" spc="0" normalizeH="0" baseline="0" noProof="0" dirty="0" smtClean="0">
                    <a:ln>
                      <a:noFill/>
                    </a:ln>
                    <a:solidFill>
                      <a:srgbClr val="6E6452"/>
                    </a:solidFill>
                    <a:effectLst/>
                    <a:uLnTx/>
                    <a:uFillTx/>
                    <a:latin typeface="Calibri"/>
                    <a:cs typeface="+mn-cs"/>
                  </a:rPr>
                  <a:t>sintetizar</a:t>
                </a:r>
                <a:r>
                  <a:rPr kumimoji="0" lang="es-ES_tradnl" sz="1400" b="0" i="0" u="none" strike="noStrike" kern="0" cap="none" spc="0" normalizeH="0" noProof="0" dirty="0" smtClean="0">
                    <a:ln>
                      <a:noFill/>
                    </a:ln>
                    <a:solidFill>
                      <a:srgbClr val="6E6452"/>
                    </a:solidFill>
                    <a:effectLst/>
                    <a:uLnTx/>
                    <a:uFillTx/>
                    <a:latin typeface="Calibri"/>
                    <a:cs typeface="+mn-cs"/>
                  </a:rPr>
                  <a:t> la información </a:t>
                </a: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s-ES_tradnl" sz="1400" b="0" kern="0" dirty="0" smtClean="0">
                    <a:solidFill>
                      <a:srgbClr val="6E6452"/>
                    </a:solidFill>
                    <a:latin typeface="Calibri"/>
                    <a:cs typeface="+mn-cs"/>
                  </a:rPr>
                  <a:t>Hacer uso de sistemas de M&amp;E existentes</a:t>
                </a:r>
                <a:endParaRPr lang="es-ES_tradnl" sz="1400" b="0" kern="0" baseline="0" dirty="0">
                  <a:solidFill>
                    <a:srgbClr val="6E6452"/>
                  </a:solidFill>
                  <a:latin typeface="Calibri"/>
                  <a:cs typeface="+mn-cs"/>
                </a:endParaRPr>
              </a:p>
            </p:txBody>
          </p:sp>
          <p:sp>
            <p:nvSpPr>
              <p:cNvPr id="52" name="Textfeld 21"/>
              <p:cNvSpPr txBox="1"/>
              <p:nvPr/>
            </p:nvSpPr>
            <p:spPr>
              <a:xfrm>
                <a:off x="275427" y="2578695"/>
                <a:ext cx="1848301" cy="1384995"/>
              </a:xfrm>
              <a:prstGeom prst="rect">
                <a:avLst/>
              </a:prstGeom>
              <a:solidFill>
                <a:sysClr val="window" lastClr="FFFFFF"/>
              </a:solidFill>
              <a:ln w="25400" cap="flat" cmpd="sng" algn="ctr">
                <a:solidFill>
                  <a:srgbClr val="4BACC6"/>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400" b="0" i="0" u="sng" strike="noStrike" kern="0" cap="none" spc="0" normalizeH="0" baseline="0" noProof="0" dirty="0" smtClean="0">
                    <a:ln>
                      <a:noFill/>
                    </a:ln>
                    <a:solidFill>
                      <a:srgbClr val="6E6452"/>
                    </a:solidFill>
                    <a:effectLst/>
                    <a:uLnTx/>
                    <a:uFillTx/>
                    <a:latin typeface="Calibri"/>
                    <a:cs typeface="+mn-cs"/>
                  </a:rPr>
                  <a:t>Sesión 6</a:t>
                </a: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400" b="0" i="0" u="none" strike="noStrike" kern="0" cap="none" spc="0" normalizeH="0" baseline="0" noProof="0" dirty="0" smtClean="0">
                    <a:ln>
                      <a:noFill/>
                    </a:ln>
                    <a:solidFill>
                      <a:srgbClr val="6E6452"/>
                    </a:solidFill>
                    <a:effectLst/>
                    <a:uLnTx/>
                    <a:uFillTx/>
                    <a:latin typeface="Calibri"/>
                    <a:cs typeface="+mn-cs"/>
                  </a:rPr>
                  <a:t>Reflexionar </a:t>
                </a:r>
                <a:r>
                  <a:rPr lang="es-ES_tradnl" sz="1400" b="0" kern="0" dirty="0" smtClean="0">
                    <a:solidFill>
                      <a:srgbClr val="6E6452"/>
                    </a:solidFill>
                    <a:latin typeface="Calibri"/>
                    <a:cs typeface="+mn-cs"/>
                  </a:rPr>
                  <a:t>sobre cómo van a presentar los </a:t>
                </a:r>
                <a:r>
                  <a:rPr lang="es-ES_tradnl" sz="1400" kern="0" dirty="0" smtClean="0">
                    <a:solidFill>
                      <a:srgbClr val="6E6452"/>
                    </a:solidFill>
                    <a:latin typeface="Calibri"/>
                    <a:cs typeface="+mn-cs"/>
                  </a:rPr>
                  <a:t>productos y resultados</a:t>
                </a:r>
                <a:endParaRPr kumimoji="0" lang="es-ES_tradnl" sz="1400" i="0" u="none" strike="noStrike" kern="0" cap="none" spc="0" normalizeH="0" baseline="0" noProof="0" dirty="0">
                  <a:ln>
                    <a:noFill/>
                  </a:ln>
                  <a:solidFill>
                    <a:srgbClr val="6E6452"/>
                  </a:solidFill>
                  <a:effectLst/>
                  <a:uLnTx/>
                  <a:uFillTx/>
                  <a:latin typeface="Calibri"/>
                  <a:cs typeface="+mn-cs"/>
                </a:endParaRPr>
              </a:p>
            </p:txBody>
          </p:sp>
          <p:sp>
            <p:nvSpPr>
              <p:cNvPr id="53" name="Textfeld 21"/>
              <p:cNvSpPr txBox="1"/>
              <p:nvPr/>
            </p:nvSpPr>
            <p:spPr>
              <a:xfrm>
                <a:off x="6528392" y="2924944"/>
                <a:ext cx="2436096" cy="1384995"/>
              </a:xfrm>
              <a:prstGeom prst="rect">
                <a:avLst/>
              </a:prstGeom>
              <a:solidFill>
                <a:sysClr val="window" lastClr="FFFFFF"/>
              </a:solidFill>
              <a:ln w="25400" cap="flat" cmpd="sng" algn="ctr">
                <a:solidFill>
                  <a:srgbClr val="4BACC6"/>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_tradnl" sz="1400" b="0" i="0" u="sng" strike="noStrike" kern="0" cap="none" spc="0" normalizeH="0" baseline="0" noProof="0" dirty="0" smtClean="0">
                    <a:ln>
                      <a:noFill/>
                    </a:ln>
                    <a:solidFill>
                      <a:srgbClr val="6E6452"/>
                    </a:solidFill>
                    <a:effectLst/>
                    <a:uLnTx/>
                    <a:uFillTx/>
                    <a:latin typeface="Calibri"/>
                    <a:ea typeface="+mn-ea"/>
                    <a:cs typeface="+mn-cs"/>
                  </a:rPr>
                  <a:t>Sesión 3</a:t>
                </a: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400" b="0" i="0" u="none" strike="noStrike" kern="0" cap="none" spc="0" normalizeH="0" baseline="0" noProof="0" dirty="0" smtClean="0">
                    <a:ln>
                      <a:noFill/>
                    </a:ln>
                    <a:solidFill>
                      <a:srgbClr val="6E6452"/>
                    </a:solidFill>
                    <a:effectLst/>
                    <a:uLnTx/>
                    <a:uFillTx/>
                    <a:latin typeface="Calibri"/>
                    <a:ea typeface="+mn-ea"/>
                    <a:cs typeface="+mn-cs"/>
                  </a:rPr>
                  <a:t>Reflexionar</a:t>
                </a:r>
                <a:r>
                  <a:rPr kumimoji="0" lang="es-ES_tradnl" sz="1400" b="0" i="0" u="none" strike="noStrike" kern="0" cap="none" spc="0" normalizeH="0" noProof="0" dirty="0" smtClean="0">
                    <a:ln>
                      <a:noFill/>
                    </a:ln>
                    <a:solidFill>
                      <a:srgbClr val="6E6452"/>
                    </a:solidFill>
                    <a:effectLst/>
                    <a:uLnTx/>
                    <a:uFillTx/>
                    <a:latin typeface="Calibri"/>
                    <a:ea typeface="+mn-ea"/>
                    <a:cs typeface="+mn-cs"/>
                  </a:rPr>
                  <a:t> sobre el </a:t>
                </a:r>
                <a:r>
                  <a:rPr kumimoji="0" lang="es-ES_tradnl" sz="1400" i="0" u="none" strike="noStrike" kern="0" cap="none" spc="0" normalizeH="0" noProof="0" dirty="0" smtClean="0">
                    <a:ln>
                      <a:noFill/>
                    </a:ln>
                    <a:solidFill>
                      <a:srgbClr val="6E6452"/>
                    </a:solidFill>
                    <a:effectLst/>
                    <a:uLnTx/>
                    <a:uFillTx/>
                    <a:latin typeface="Calibri"/>
                    <a:ea typeface="+mn-ea"/>
                    <a:cs typeface="+mn-cs"/>
                  </a:rPr>
                  <a:t>contexto de políticas </a:t>
                </a: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400" b="0" i="0" u="none" strike="noStrike" kern="0" cap="none" spc="0" normalizeH="0" baseline="0" noProof="0" dirty="0" smtClean="0">
                    <a:ln>
                      <a:noFill/>
                    </a:ln>
                    <a:solidFill>
                      <a:srgbClr val="6E6452"/>
                    </a:solidFill>
                    <a:effectLst/>
                    <a:uLnTx/>
                    <a:uFillTx/>
                    <a:latin typeface="Calibri"/>
                    <a:ea typeface="+mn-ea"/>
                    <a:cs typeface="+mn-cs"/>
                  </a:rPr>
                  <a:t>Identificar el </a:t>
                </a:r>
                <a:r>
                  <a:rPr kumimoji="0" lang="es-ES_tradnl" sz="1400" i="0" u="none" strike="noStrike" kern="0" cap="none" spc="0" normalizeH="0" baseline="0" noProof="0" dirty="0" smtClean="0">
                    <a:ln>
                      <a:noFill/>
                    </a:ln>
                    <a:solidFill>
                      <a:srgbClr val="6E6452"/>
                    </a:solidFill>
                    <a:effectLst/>
                    <a:uLnTx/>
                    <a:uFillTx/>
                    <a:latin typeface="Calibri"/>
                    <a:ea typeface="+mn-ea"/>
                    <a:cs typeface="+mn-cs"/>
                  </a:rPr>
                  <a:t>prop</a:t>
                </a:r>
                <a:r>
                  <a:rPr kumimoji="0" lang="es-ES_tradnl" sz="1400" b="0" i="0" u="none" strike="noStrike" kern="0" cap="none" spc="0" normalizeH="0" baseline="0" noProof="0" dirty="0" smtClean="0">
                    <a:ln>
                      <a:noFill/>
                    </a:ln>
                    <a:solidFill>
                      <a:srgbClr val="6E6452"/>
                    </a:solidFill>
                    <a:effectLst/>
                    <a:uLnTx/>
                    <a:uFillTx/>
                    <a:latin typeface="Calibri"/>
                    <a:ea typeface="+mn-ea"/>
                    <a:cs typeface="+mn-cs"/>
                  </a:rPr>
                  <a:t>ósito y</a:t>
                </a:r>
                <a:r>
                  <a:rPr kumimoji="0" lang="es-ES_tradnl" sz="1400" b="0" i="0" u="none" strike="noStrike" kern="0" cap="none" spc="0" normalizeH="0" noProof="0" dirty="0" smtClean="0">
                    <a:ln>
                      <a:noFill/>
                    </a:ln>
                    <a:solidFill>
                      <a:srgbClr val="6E6452"/>
                    </a:solidFill>
                    <a:effectLst/>
                    <a:uLnTx/>
                    <a:uFillTx/>
                    <a:latin typeface="Calibri"/>
                    <a:ea typeface="+mn-ea"/>
                    <a:cs typeface="+mn-cs"/>
                  </a:rPr>
                  <a:t> los </a:t>
                </a:r>
                <a:r>
                  <a:rPr kumimoji="0" lang="es-ES_tradnl" sz="1400" i="0" u="none" strike="noStrike" kern="0" cap="none" spc="0" normalizeH="0" noProof="0" dirty="0" smtClean="0">
                    <a:ln>
                      <a:noFill/>
                    </a:ln>
                    <a:solidFill>
                      <a:srgbClr val="6E6452"/>
                    </a:solidFill>
                    <a:effectLst/>
                    <a:uLnTx/>
                    <a:uFillTx/>
                    <a:latin typeface="Calibri"/>
                    <a:ea typeface="+mn-ea"/>
                    <a:cs typeface="+mn-cs"/>
                  </a:rPr>
                  <a:t>usuarios objetivo </a:t>
                </a:r>
                <a:r>
                  <a:rPr kumimoji="0" lang="es-ES_tradnl" sz="1400" b="0" i="0" u="none" strike="noStrike" kern="0" cap="none" spc="0" normalizeH="0" noProof="0" dirty="0" smtClean="0">
                    <a:ln>
                      <a:noFill/>
                    </a:ln>
                    <a:solidFill>
                      <a:srgbClr val="6E6452"/>
                    </a:solidFill>
                    <a:effectLst/>
                    <a:uLnTx/>
                    <a:uFillTx/>
                    <a:latin typeface="Calibri"/>
                    <a:ea typeface="+mn-ea"/>
                    <a:cs typeface="+mn-cs"/>
                  </a:rPr>
                  <a:t>del sistema M&amp;E</a:t>
                </a:r>
                <a:endParaRPr kumimoji="0" lang="es-ES_tradnl" sz="1400" b="0" i="0" u="none" strike="noStrike" kern="0" cap="none" spc="0" normalizeH="0" baseline="0" noProof="0" dirty="0" smtClean="0">
                  <a:ln>
                    <a:noFill/>
                  </a:ln>
                  <a:solidFill>
                    <a:srgbClr val="6E6452"/>
                  </a:solidFill>
                  <a:effectLst/>
                  <a:uLnTx/>
                  <a:uFillTx/>
                  <a:latin typeface="Calibri"/>
                  <a:ea typeface="+mn-ea"/>
                  <a:cs typeface="+mn-cs"/>
                </a:endParaRPr>
              </a:p>
            </p:txBody>
          </p:sp>
        </p:grpSp>
        <p:cxnSp>
          <p:nvCxnSpPr>
            <p:cNvPr id="45" name="Gerade Verbindung 5"/>
            <p:cNvCxnSpPr>
              <a:cxnSpLocks noChangeShapeType="1"/>
              <a:stCxn id="51" idx="3"/>
            </p:cNvCxnSpPr>
            <p:nvPr/>
          </p:nvCxnSpPr>
          <p:spPr bwMode="auto">
            <a:xfrm flipV="1">
              <a:off x="1691681" y="5257807"/>
              <a:ext cx="651469" cy="313853"/>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6" name="Gerade Verbindung 5"/>
            <p:cNvCxnSpPr>
              <a:cxnSpLocks noChangeShapeType="1"/>
              <a:stCxn id="52" idx="3"/>
            </p:cNvCxnSpPr>
            <p:nvPr/>
          </p:nvCxnSpPr>
          <p:spPr bwMode="auto">
            <a:xfrm flipV="1">
              <a:off x="2123728" y="2996954"/>
              <a:ext cx="1584176" cy="274239"/>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7" name="Gerade Verbindung 5"/>
            <p:cNvCxnSpPr>
              <a:cxnSpLocks noChangeShapeType="1"/>
              <a:endCxn id="53" idx="1"/>
            </p:cNvCxnSpPr>
            <p:nvPr/>
          </p:nvCxnSpPr>
          <p:spPr bwMode="auto">
            <a:xfrm flipV="1">
              <a:off x="5087612" y="3617442"/>
              <a:ext cx="1440780" cy="723119"/>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8" name="Gerade Verbindung 5"/>
            <p:cNvCxnSpPr>
              <a:cxnSpLocks noChangeShapeType="1"/>
              <a:endCxn id="50" idx="1"/>
            </p:cNvCxnSpPr>
            <p:nvPr/>
          </p:nvCxnSpPr>
          <p:spPr bwMode="auto">
            <a:xfrm>
              <a:off x="6005872" y="5335611"/>
              <a:ext cx="610126" cy="263543"/>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1472774172"/>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FA166838-6B65-BA4C-BF58-9F9F5A6106F5}" type="datetime1">
              <a:rPr lang="es-MX" smtClean="0">
                <a:solidFill>
                  <a:srgbClr val="6E6452"/>
                </a:solidFill>
              </a:rPr>
              <a:t>09/11/2016</a:t>
            </a:fld>
            <a:endParaRPr lang="es-ES_tradnl" dirty="0">
              <a:solidFill>
                <a:srgbClr val="6E6452"/>
              </a:solidFill>
            </a:endParaRPr>
          </a:p>
        </p:txBody>
      </p:sp>
      <p:sp>
        <p:nvSpPr>
          <p:cNvPr id="6" name="Titel 4"/>
          <p:cNvSpPr txBox="1">
            <a:spLocks/>
          </p:cNvSpPr>
          <p:nvPr/>
        </p:nvSpPr>
        <p:spPr bwMode="auto">
          <a:xfrm>
            <a:off x="1043608" y="1198179"/>
            <a:ext cx="7034213" cy="178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es-ES_tradnl" kern="0" dirty="0" smtClean="0"/>
              <a:t>Sesión 3:</a:t>
            </a:r>
            <a:br>
              <a:rPr lang="es-ES_tradnl" kern="0" dirty="0" smtClean="0"/>
            </a:br>
            <a:r>
              <a:rPr lang="es-ES_tradnl" kern="0" dirty="0" smtClean="0"/>
              <a:t>Contexto</a:t>
            </a:r>
          </a:p>
        </p:txBody>
      </p:sp>
      <p:graphicFrame>
        <p:nvGraphicFramePr>
          <p:cNvPr id="7" name="Tabelle 6"/>
          <p:cNvGraphicFramePr>
            <a:graphicFrameLocks noGrp="1"/>
          </p:cNvGraphicFramePr>
          <p:nvPr>
            <p:extLst>
              <p:ext uri="{D42A27DB-BD31-4B8C-83A1-F6EECF244321}">
                <p14:modId xmlns:p14="http://schemas.microsoft.com/office/powerpoint/2010/main" val="1522287507"/>
              </p:ext>
            </p:extLst>
          </p:nvPr>
        </p:nvGraphicFramePr>
        <p:xfrm>
          <a:off x="600273" y="3501008"/>
          <a:ext cx="7920881" cy="2164152"/>
        </p:xfrm>
        <a:graphic>
          <a:graphicData uri="http://schemas.openxmlformats.org/drawingml/2006/table">
            <a:tbl>
              <a:tblPr firstRow="1" bandRow="1">
                <a:tableStyleId>{72833802-FEF1-4C79-8D5D-14CF1EAF98D9}</a:tableStyleId>
              </a:tblPr>
              <a:tblGrid>
                <a:gridCol w="576064"/>
                <a:gridCol w="3168352"/>
                <a:gridCol w="4176465"/>
              </a:tblGrid>
              <a:tr h="365826">
                <a:tc>
                  <a:txBody>
                    <a:bodyPr/>
                    <a:lstStyle/>
                    <a:p>
                      <a:r>
                        <a:rPr lang="de-DE" sz="1800" dirty="0" err="1" smtClean="0"/>
                        <a:t>No</a:t>
                      </a:r>
                      <a:r>
                        <a:rPr lang="de-DE" sz="1800" dirty="0" smtClean="0"/>
                        <a:t>.</a:t>
                      </a:r>
                      <a:endParaRPr lang="de-DE" sz="1800" dirty="0"/>
                    </a:p>
                  </a:txBody>
                  <a:tcPr marL="91426" marR="91426" marT="45723" marB="45723"/>
                </a:tc>
                <a:tc>
                  <a:txBody>
                    <a:bodyPr/>
                    <a:lstStyle/>
                    <a:p>
                      <a:r>
                        <a:rPr lang="de-DE" sz="1800" dirty="0" smtClean="0"/>
                        <a:t>Título</a:t>
                      </a:r>
                      <a:endParaRPr lang="de-DE" sz="1800" dirty="0"/>
                    </a:p>
                  </a:txBody>
                  <a:tcPr marL="91426" marR="91426" marT="45723" marB="45723"/>
                </a:tc>
                <a:tc>
                  <a:txBody>
                    <a:bodyPr/>
                    <a:lstStyle/>
                    <a:p>
                      <a:r>
                        <a:rPr lang="de-DE" sz="1800" dirty="0" smtClean="0"/>
                        <a:t>Contenido clave</a:t>
                      </a:r>
                      <a:endParaRPr lang="de-DE" sz="1800" dirty="0"/>
                    </a:p>
                  </a:txBody>
                  <a:tcPr marL="91426" marR="91426" marT="45723" marB="45723"/>
                </a:tc>
              </a:tr>
              <a:tr h="914587">
                <a:tc>
                  <a:txBody>
                    <a:bodyPr/>
                    <a:lstStyle/>
                    <a:p>
                      <a:r>
                        <a:rPr lang="de-DE" sz="1800" b="1" dirty="0" smtClean="0"/>
                        <a:t>3</a:t>
                      </a:r>
                      <a:endParaRPr lang="de-DE" sz="1800" b="1" dirty="0"/>
                    </a:p>
                  </a:txBody>
                  <a:tcPr marL="91426" marR="91426" marT="45723" marB="45723"/>
                </a:tc>
                <a:tc>
                  <a:txBody>
                    <a:bodyPr/>
                    <a:lstStyle/>
                    <a:p>
                      <a:r>
                        <a:rPr lang="de-DE" sz="1800" b="1" dirty="0" err="1" smtClean="0"/>
                        <a:t>Contexto</a:t>
                      </a:r>
                      <a:endParaRPr lang="de-DE" sz="1800" b="1" dirty="0"/>
                    </a:p>
                  </a:txBody>
                  <a:tcPr marL="91426" marR="91426" marT="45723" marB="45723"/>
                </a:tc>
                <a:tc>
                  <a:txBody>
                    <a:bodyPr/>
                    <a:lstStyle/>
                    <a:p>
                      <a:pPr marL="285750" indent="-285750">
                        <a:buFont typeface="Arial" pitchFamily="34" charset="0"/>
                        <a:buChar char="•"/>
                      </a:pPr>
                      <a:r>
                        <a:rPr lang="es-MX" sz="1600" baseline="0" dirty="0" smtClean="0"/>
                        <a:t>Reflexionar sobre el </a:t>
                      </a:r>
                      <a:r>
                        <a:rPr lang="es-MX" sz="1600" b="1" baseline="0" dirty="0" smtClean="0"/>
                        <a:t>contexto de pol</a:t>
                      </a:r>
                      <a:r>
                        <a:rPr lang="es-ES" sz="1600" b="1" baseline="0" dirty="0" err="1" smtClean="0"/>
                        <a:t>íticas</a:t>
                      </a:r>
                      <a:r>
                        <a:rPr lang="es-ES" sz="1600" b="1" baseline="0" dirty="0" smtClean="0"/>
                        <a:t> </a:t>
                      </a:r>
                      <a:r>
                        <a:rPr lang="es-ES" sz="1600" baseline="0" dirty="0" smtClean="0"/>
                        <a:t>en general y el entorno de M&amp;E</a:t>
                      </a:r>
                    </a:p>
                    <a:p>
                      <a:pPr marL="285750" indent="-285750">
                        <a:buFont typeface="Arial" pitchFamily="34" charset="0"/>
                        <a:buChar char="•"/>
                      </a:pPr>
                      <a:r>
                        <a:rPr lang="es-ES" sz="1600" baseline="0" dirty="0" smtClean="0"/>
                        <a:t>Identificar el </a:t>
                      </a:r>
                      <a:r>
                        <a:rPr lang="es-ES" sz="1600" b="1" baseline="0" dirty="0" smtClean="0"/>
                        <a:t>propósito</a:t>
                      </a:r>
                      <a:r>
                        <a:rPr lang="es-ES" sz="1600" baseline="0" dirty="0" smtClean="0"/>
                        <a:t> del sistema de M&amp;E y sus </a:t>
                      </a:r>
                      <a:r>
                        <a:rPr lang="es-ES" sz="1600" b="1" baseline="0" dirty="0" smtClean="0"/>
                        <a:t>usuarios objetivo</a:t>
                      </a:r>
                    </a:p>
                    <a:p>
                      <a:pPr marL="285750" indent="-285750">
                        <a:buFont typeface="Arial" pitchFamily="34" charset="0"/>
                        <a:buChar char="•"/>
                      </a:pPr>
                      <a:r>
                        <a:rPr lang="es-ES" sz="1600" baseline="0" dirty="0" smtClean="0"/>
                        <a:t>Determinar los </a:t>
                      </a:r>
                      <a:r>
                        <a:rPr lang="es-ES" sz="1600" b="1" baseline="0" dirty="0" smtClean="0"/>
                        <a:t>niveles de aplicación</a:t>
                      </a:r>
                      <a:r>
                        <a:rPr lang="es-ES" sz="1600" baseline="0" dirty="0" smtClean="0"/>
                        <a:t> y/o agregación</a:t>
                      </a:r>
                      <a:endParaRPr lang="es-MX" sz="1600" baseline="0" dirty="0" smtClean="0"/>
                    </a:p>
                  </a:txBody>
                  <a:tcPr marL="91426" marR="91426" marT="45723" marB="45723"/>
                </a:tc>
              </a:tr>
            </a:tbl>
          </a:graphicData>
        </a:graphic>
      </p:graphicFrame>
    </p:spTree>
    <p:extLst>
      <p:ext uri="{BB962C8B-B14F-4D97-AF65-F5344CB8AC3E}">
        <p14:creationId xmlns:p14="http://schemas.microsoft.com/office/powerpoint/2010/main" val="3447869904"/>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5634" y="2240932"/>
            <a:ext cx="4601882" cy="4267200"/>
          </a:xfrm>
          <a:prstGeom prst="rect">
            <a:avLst/>
          </a:prstGeom>
        </p:spPr>
      </p:pic>
      <p:sp>
        <p:nvSpPr>
          <p:cNvPr id="129035" name="Titel 1"/>
          <p:cNvSpPr>
            <a:spLocks noGrp="1"/>
          </p:cNvSpPr>
          <p:nvPr>
            <p:ph type="title"/>
          </p:nvPr>
        </p:nvSpPr>
        <p:spPr>
          <a:xfrm>
            <a:off x="457200" y="1173163"/>
            <a:ext cx="8212138" cy="403389"/>
          </a:xfrm>
        </p:spPr>
        <p:txBody>
          <a:bodyPr/>
          <a:lstStyle/>
          <a:p>
            <a:r>
              <a:rPr lang="es-ES_tradnl" altLang="de-DE" b="1" dirty="0">
                <a:solidFill>
                  <a:srgbClr val="669900"/>
                </a:solidFill>
              </a:rPr>
              <a:t>Cuatro bloques para la construcción de un sistema nacional de M&amp;E de adaptación</a:t>
            </a:r>
            <a:endParaRPr lang="pt-PT" altLang="de-DE" b="1" dirty="0" smtClean="0">
              <a:solidFill>
                <a:srgbClr val="669900"/>
              </a:solidFill>
            </a:endParaRPr>
          </a:p>
        </p:txBody>
      </p:sp>
      <p:sp>
        <p:nvSpPr>
          <p:cNvPr id="120834" name="Datumsplatzhalter 3"/>
          <p:cNvSpPr>
            <a:spLocks noGrp="1"/>
          </p:cNvSpPr>
          <p:nvPr>
            <p:ph type="dt" sz="half" idx="11"/>
          </p:nvPr>
        </p:nvSpPr>
        <p:spPr>
          <a:xfrm>
            <a:off x="2862263" y="6581775"/>
            <a:ext cx="3419475" cy="246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lgn="ctr" eaLnBrk="1" hangingPunct="1">
              <a:defRPr/>
            </a:pPr>
            <a:fld id="{24637630-9055-8E44-B7B7-144CEE89F3F7}" type="datetime1">
              <a:rPr lang="es-MX" altLang="de-DE" sz="1000" b="0" spc="70" smtClean="0">
                <a:solidFill>
                  <a:srgbClr val="6E6452"/>
                </a:solidFill>
                <a:latin typeface="Arial Narrow" pitchFamily="34" charset="0"/>
              </a:rPr>
              <a:t>09/11/2016</a:t>
            </a:fld>
            <a:endParaRPr lang="de-DE" altLang="de-DE" sz="1000" b="0" spc="70" smtClean="0">
              <a:solidFill>
                <a:srgbClr val="6E6452"/>
              </a:solidFill>
              <a:latin typeface="Arial Narrow" pitchFamily="34" charset="0"/>
            </a:endParaRPr>
          </a:p>
        </p:txBody>
      </p:sp>
      <p:sp>
        <p:nvSpPr>
          <p:cNvPr id="129033" name="Rechteck 15"/>
          <p:cNvSpPr>
            <a:spLocks noChangeArrowheads="1"/>
          </p:cNvSpPr>
          <p:nvPr/>
        </p:nvSpPr>
        <p:spPr bwMode="auto">
          <a:xfrm>
            <a:off x="2430463" y="1912938"/>
            <a:ext cx="668337" cy="284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smtClean="0">
              <a:solidFill>
                <a:srgbClr val="000000"/>
              </a:solidFill>
              <a:cs typeface="Arial" pitchFamily="34" charset="0"/>
            </a:endParaRPr>
          </a:p>
        </p:txBody>
      </p:sp>
      <p:sp>
        <p:nvSpPr>
          <p:cNvPr id="129036" name="Rechteck 4"/>
          <p:cNvSpPr>
            <a:spLocks noChangeArrowheads="1"/>
          </p:cNvSpPr>
          <p:nvPr/>
        </p:nvSpPr>
        <p:spPr bwMode="auto">
          <a:xfrm>
            <a:off x="4067175" y="1917700"/>
            <a:ext cx="558800" cy="282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800" b="0" smtClean="0">
              <a:solidFill>
                <a:srgbClr val="6E6452"/>
              </a:solidFill>
              <a:cs typeface="Arial" pitchFamily="34" charset="0"/>
            </a:endParaRPr>
          </a:p>
        </p:txBody>
      </p:sp>
      <p:sp>
        <p:nvSpPr>
          <p:cNvPr id="22" name="Textfeld 21"/>
          <p:cNvSpPr txBox="1"/>
          <p:nvPr/>
        </p:nvSpPr>
        <p:spPr>
          <a:xfrm>
            <a:off x="7234238" y="3609975"/>
            <a:ext cx="1583941"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fontAlgn="auto">
              <a:spcBef>
                <a:spcPts val="0"/>
              </a:spcBef>
              <a:spcAft>
                <a:spcPts val="0"/>
              </a:spcAft>
              <a:defRPr/>
            </a:pPr>
            <a:r>
              <a:rPr lang="pt-PT" sz="1800" b="0" dirty="0" smtClean="0">
                <a:solidFill>
                  <a:srgbClr val="6E6452"/>
                </a:solidFill>
              </a:rPr>
              <a:t>Enfoque de la </a:t>
            </a:r>
            <a:r>
              <a:rPr lang="pt-PT" sz="1800" b="0" dirty="0" err="1" smtClean="0">
                <a:solidFill>
                  <a:srgbClr val="6E6452"/>
                </a:solidFill>
              </a:rPr>
              <a:t>sesi</a:t>
            </a:r>
            <a:r>
              <a:rPr lang="es-ES" sz="1800" b="0" dirty="0" err="1" smtClean="0">
                <a:solidFill>
                  <a:srgbClr val="6E6452"/>
                </a:solidFill>
              </a:rPr>
              <a:t>ón</a:t>
            </a:r>
            <a:r>
              <a:rPr lang="es-ES" sz="1800" b="0" dirty="0" smtClean="0">
                <a:solidFill>
                  <a:srgbClr val="6E6452"/>
                </a:solidFill>
              </a:rPr>
              <a:t> </a:t>
            </a:r>
            <a:r>
              <a:rPr lang="pt-PT" sz="1800" b="0" dirty="0" smtClean="0">
                <a:solidFill>
                  <a:srgbClr val="6E6452"/>
                </a:solidFill>
              </a:rPr>
              <a:t>3</a:t>
            </a:r>
            <a:endParaRPr lang="pt-PT" sz="1800" b="0" dirty="0">
              <a:solidFill>
                <a:srgbClr val="6E6452"/>
              </a:solidFill>
            </a:endParaRPr>
          </a:p>
        </p:txBody>
      </p:sp>
      <p:cxnSp>
        <p:nvCxnSpPr>
          <p:cNvPr id="129039" name="Gerade Verbindung 5"/>
          <p:cNvCxnSpPr>
            <a:cxnSpLocks noChangeShapeType="1"/>
            <a:endCxn id="22" idx="1"/>
          </p:cNvCxnSpPr>
          <p:nvPr/>
        </p:nvCxnSpPr>
        <p:spPr bwMode="auto">
          <a:xfrm flipV="1">
            <a:off x="5177642" y="3933141"/>
            <a:ext cx="2056596" cy="32316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148735951"/>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el 1"/>
          <p:cNvSpPr>
            <a:spLocks noGrp="1"/>
          </p:cNvSpPr>
          <p:nvPr>
            <p:ph type="title"/>
          </p:nvPr>
        </p:nvSpPr>
        <p:spPr>
          <a:xfrm>
            <a:off x="395536" y="1061544"/>
            <a:ext cx="8164513" cy="588537"/>
          </a:xfrm>
        </p:spPr>
        <p:txBody>
          <a:bodyPr/>
          <a:lstStyle/>
          <a:p>
            <a:r>
              <a:rPr lang="es-ES_tradnl" b="1" dirty="0" smtClean="0">
                <a:solidFill>
                  <a:srgbClr val="669900"/>
                </a:solidFill>
              </a:rPr>
              <a:t>Amplio espectro de propósito y condiciones marco</a:t>
            </a:r>
            <a:endParaRPr lang="es-ES_tradnl" b="1" dirty="0">
              <a:solidFill>
                <a:srgbClr val="669900"/>
              </a:solidFill>
            </a:endParaRPr>
          </a:p>
        </p:txBody>
      </p:sp>
      <p:sp>
        <p:nvSpPr>
          <p:cNvPr id="4" name="Datumsplatzhalter 3"/>
          <p:cNvSpPr>
            <a:spLocks noGrp="1"/>
          </p:cNvSpPr>
          <p:nvPr>
            <p:ph type="dt" sz="half" idx="11"/>
          </p:nvPr>
        </p:nvSpPr>
        <p:spPr/>
        <p:txBody>
          <a:bodyPr/>
          <a:lstStyle/>
          <a:p>
            <a:pPr>
              <a:defRPr/>
            </a:pPr>
            <a:fld id="{76BF15C8-D39E-5E45-89FC-07B3E24DCB5E}" type="datetime1">
              <a:rPr lang="es-MX" smtClean="0">
                <a:solidFill>
                  <a:srgbClr val="6E6452"/>
                </a:solidFill>
              </a:rPr>
              <a:t>09/11/2016</a:t>
            </a:fld>
            <a:endParaRPr lang="es-ES_tradnl" dirty="0">
              <a:solidFill>
                <a:srgbClr val="6E6452"/>
              </a:solidFill>
            </a:endParaRPr>
          </a:p>
        </p:txBody>
      </p:sp>
      <p:sp>
        <p:nvSpPr>
          <p:cNvPr id="3" name="Inhaltsplatzhalter 2"/>
          <p:cNvSpPr>
            <a:spLocks noGrp="1"/>
          </p:cNvSpPr>
          <p:nvPr>
            <p:ph idx="1"/>
          </p:nvPr>
        </p:nvSpPr>
        <p:spPr>
          <a:xfrm>
            <a:off x="481014" y="1687513"/>
            <a:ext cx="7033884" cy="4213225"/>
          </a:xfrm>
        </p:spPr>
        <p:txBody>
          <a:bodyPr/>
          <a:lstStyle/>
          <a:p>
            <a:pPr>
              <a:buFont typeface="Wingdings" pitchFamily="2" charset="2"/>
              <a:buNone/>
              <a:defRPr/>
            </a:pPr>
            <a:r>
              <a:rPr lang="es-ES_tradnl" dirty="0" smtClean="0"/>
              <a:t>Ejemplos:</a:t>
            </a:r>
          </a:p>
          <a:p>
            <a:pPr lvl="1">
              <a:buFont typeface="Wingdings" pitchFamily="2" charset="2"/>
              <a:buChar char="§"/>
              <a:defRPr/>
            </a:pPr>
            <a:r>
              <a:rPr lang="es-ES_tradnl" dirty="0" smtClean="0"/>
              <a:t>Monitoreo la i</a:t>
            </a:r>
            <a:r>
              <a:rPr lang="es-ES_tradnl" b="0" dirty="0" smtClean="0"/>
              <a:t>mplementación orientada hacia los resultados del Plan Nacional de Acción sobre Cambio Climático</a:t>
            </a:r>
          </a:p>
          <a:p>
            <a:pPr marL="712788" indent="-357188">
              <a:buFont typeface="Wingdings" pitchFamily="2" charset="2"/>
              <a:buChar char="Ø"/>
              <a:defRPr/>
            </a:pPr>
            <a:r>
              <a:rPr lang="es-ES_tradnl" b="0" dirty="0" smtClean="0"/>
              <a:t>Ejemplo: </a:t>
            </a:r>
            <a:r>
              <a:rPr lang="es-ES_tradnl" dirty="0" smtClean="0"/>
              <a:t>Filipinas</a:t>
            </a:r>
          </a:p>
          <a:p>
            <a:pPr marL="355600" indent="-273050">
              <a:buFont typeface="Wingdings" pitchFamily="2" charset="2"/>
              <a:buChar char="§"/>
              <a:defRPr/>
            </a:pPr>
            <a:r>
              <a:rPr lang="es-ES_tradnl" b="0" dirty="0" smtClean="0"/>
              <a:t>Monitoreo de impactos de cambio climático y adaptación para sectores prioritarios a nivel nacional</a:t>
            </a:r>
          </a:p>
          <a:p>
            <a:pPr marL="712788" indent="-357188">
              <a:buFont typeface="Wingdings" pitchFamily="2" charset="2"/>
              <a:buChar char="Ø"/>
              <a:defRPr/>
            </a:pPr>
            <a:r>
              <a:rPr lang="es-ES_tradnl" b="0" dirty="0" smtClean="0"/>
              <a:t>Ejemplo: </a:t>
            </a:r>
            <a:r>
              <a:rPr lang="es-ES_tradnl" dirty="0" smtClean="0"/>
              <a:t>Alemania</a:t>
            </a:r>
          </a:p>
          <a:p>
            <a:pPr marL="355600" indent="-273050">
              <a:buFont typeface="Wingdings" pitchFamily="2" charset="2"/>
              <a:buChar char="§"/>
              <a:defRPr/>
            </a:pPr>
            <a:r>
              <a:rPr lang="es-ES_tradnl" b="0" dirty="0" smtClean="0"/>
              <a:t>Monitoreo de la integración de la adaptación y de resultados de desarrollo:</a:t>
            </a:r>
          </a:p>
          <a:p>
            <a:pPr marL="712788" indent="-357188">
              <a:buFont typeface="Wingdings" pitchFamily="2" charset="2"/>
              <a:buChar char="Ø"/>
              <a:defRPr/>
            </a:pPr>
            <a:r>
              <a:rPr lang="es-ES_tradnl" b="0" dirty="0" smtClean="0"/>
              <a:t>Ejemplo: </a:t>
            </a:r>
            <a:r>
              <a:rPr lang="es-ES_tradnl" dirty="0" smtClean="0"/>
              <a:t>Kenia	</a:t>
            </a:r>
            <a:br>
              <a:rPr lang="es-ES_tradnl" dirty="0" smtClean="0"/>
            </a:br>
            <a:r>
              <a:rPr lang="es-ES_tradnl" dirty="0" smtClean="0"/>
              <a:t>	Existe diversidad de contextos nacionales</a:t>
            </a:r>
            <a:endParaRPr lang="es-ES_tradnl" b="0" dirty="0" smtClean="0"/>
          </a:p>
          <a:p>
            <a:pPr marL="2171700" indent="-1816100">
              <a:buFont typeface="Wingdings" pitchFamily="2" charset="2"/>
              <a:buNone/>
              <a:defRPr/>
            </a:pPr>
            <a:r>
              <a:rPr lang="es-ES_tradnl" b="0" dirty="0" smtClean="0"/>
              <a:t>	No hay una solución única para todas las situaciones</a:t>
            </a:r>
            <a:endParaRPr lang="es-ES_tradnl" b="0" dirty="0"/>
          </a:p>
        </p:txBody>
      </p:sp>
      <p:sp>
        <p:nvSpPr>
          <p:cNvPr id="76805" name="Pfeil nach rechts 4"/>
          <p:cNvSpPr>
            <a:spLocks noChangeArrowheads="1"/>
          </p:cNvSpPr>
          <p:nvPr/>
        </p:nvSpPr>
        <p:spPr bwMode="auto">
          <a:xfrm>
            <a:off x="1952823" y="5539847"/>
            <a:ext cx="628650" cy="320675"/>
          </a:xfrm>
          <a:prstGeom prst="rightArrow">
            <a:avLst>
              <a:gd name="adj1" fmla="val 50000"/>
              <a:gd name="adj2" fmla="val 49936"/>
            </a:avLst>
          </a:prstGeom>
          <a:solidFill>
            <a:schemeClr val="accent1"/>
          </a:solidFill>
          <a:ln w="9525" algn="ctr">
            <a:solidFill>
              <a:schemeClr val="tx1"/>
            </a:solidFill>
            <a:round/>
            <a:headEnd/>
            <a:tailEnd/>
          </a:ln>
        </p:spPr>
        <p:txBody>
          <a:bodyPr/>
          <a:lstStyle/>
          <a:p>
            <a:pPr eaLnBrk="0" hangingPunct="0"/>
            <a:endParaRPr lang="es-ES_tradnl" dirty="0">
              <a:latin typeface="Arial"/>
              <a:cs typeface="+mn-cs"/>
            </a:endParaRP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4328" y="1725705"/>
            <a:ext cx="1678510" cy="2385849"/>
          </a:xfrm>
          <a:prstGeom prst="rect">
            <a:avLst/>
          </a:prstGeom>
          <a:ln>
            <a:solidFill>
              <a:schemeClr val="tx1"/>
            </a:solidFill>
          </a:ln>
        </p:spPr>
      </p:pic>
      <p:sp>
        <p:nvSpPr>
          <p:cNvPr id="5" name="Pfeil nach oben 4"/>
          <p:cNvSpPr/>
          <p:nvPr/>
        </p:nvSpPr>
        <p:spPr bwMode="auto">
          <a:xfrm>
            <a:off x="8075354" y="3973748"/>
            <a:ext cx="626643" cy="612843"/>
          </a:xfrm>
          <a:prstGeom prst="upArrow">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1800" b="0" i="0" u="none" strike="noStrike" cap="none" normalizeH="0" baseline="0" dirty="0" smtClean="0">
              <a:ln>
                <a:noFill/>
              </a:ln>
              <a:solidFill>
                <a:schemeClr val="tx2"/>
              </a:solidFill>
              <a:effectLst/>
              <a:latin typeface="Arial" charset="0"/>
            </a:endParaRPr>
          </a:p>
        </p:txBody>
      </p:sp>
      <p:sp>
        <p:nvSpPr>
          <p:cNvPr id="6" name="Textfeld 5"/>
          <p:cNvSpPr txBox="1"/>
          <p:nvPr/>
        </p:nvSpPr>
        <p:spPr>
          <a:xfrm>
            <a:off x="7879404" y="4586591"/>
            <a:ext cx="1035205" cy="1200329"/>
          </a:xfrm>
          <a:prstGeom prst="rect">
            <a:avLst/>
          </a:prstGeom>
          <a:noFill/>
        </p:spPr>
        <p:txBody>
          <a:bodyPr wrap="square" rtlCol="0">
            <a:spAutoFit/>
          </a:bodyPr>
          <a:lstStyle/>
          <a:p>
            <a:pPr algn="ctr"/>
            <a:r>
              <a:rPr lang="es-ES_tradnl" sz="1800" b="0" dirty="0" smtClean="0">
                <a:solidFill>
                  <a:schemeClr val="tx2"/>
                </a:solidFill>
              </a:rPr>
              <a:t>Ver detalles en el estudio</a:t>
            </a:r>
          </a:p>
        </p:txBody>
      </p:sp>
    </p:spTree>
    <p:extLst>
      <p:ext uri="{BB962C8B-B14F-4D97-AF65-F5344CB8AC3E}">
        <p14:creationId xmlns:p14="http://schemas.microsoft.com/office/powerpoint/2010/main" val="71528391"/>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el 1"/>
          <p:cNvSpPr>
            <a:spLocks noGrp="1"/>
          </p:cNvSpPr>
          <p:nvPr>
            <p:ph type="title"/>
          </p:nvPr>
        </p:nvSpPr>
        <p:spPr>
          <a:xfrm>
            <a:off x="641960" y="1199430"/>
            <a:ext cx="7776000" cy="617928"/>
          </a:xfrm>
        </p:spPr>
        <p:txBody>
          <a:bodyPr/>
          <a:lstStyle/>
          <a:p>
            <a:r>
              <a:rPr lang="de-DE" b="1" dirty="0" err="1" smtClean="0">
                <a:solidFill>
                  <a:srgbClr val="669900"/>
                </a:solidFill>
              </a:rPr>
              <a:t>Contexto</a:t>
            </a:r>
            <a:r>
              <a:rPr lang="de-DE" b="1" dirty="0" smtClean="0">
                <a:solidFill>
                  <a:srgbClr val="669900"/>
                </a:solidFill>
              </a:rPr>
              <a:t> de pol</a:t>
            </a:r>
            <a:r>
              <a:rPr lang="es-ES" b="1" dirty="0" err="1" smtClean="0">
                <a:solidFill>
                  <a:srgbClr val="669900"/>
                </a:solidFill>
              </a:rPr>
              <a:t>íticas</a:t>
            </a:r>
            <a:endParaRPr lang="de-DE" b="1" dirty="0">
              <a:solidFill>
                <a:srgbClr val="669900"/>
              </a:solidFill>
            </a:endParaRPr>
          </a:p>
        </p:txBody>
      </p:sp>
      <p:sp>
        <p:nvSpPr>
          <p:cNvPr id="4" name="Datumsplatzhalter 3"/>
          <p:cNvSpPr>
            <a:spLocks noGrp="1"/>
          </p:cNvSpPr>
          <p:nvPr>
            <p:ph type="dt" sz="half" idx="11"/>
          </p:nvPr>
        </p:nvSpPr>
        <p:spPr/>
        <p:txBody>
          <a:bodyPr/>
          <a:lstStyle/>
          <a:p>
            <a:pPr>
              <a:defRPr/>
            </a:pPr>
            <a:fld id="{281B743F-A903-7445-823E-629046E02C26}" type="datetime1">
              <a:rPr lang="es-MX" smtClean="0">
                <a:solidFill>
                  <a:srgbClr val="6E6452"/>
                </a:solidFill>
              </a:rPr>
              <a:t>09/11/2016</a:t>
            </a:fld>
            <a:endParaRPr lang="de-DE" dirty="0">
              <a:solidFill>
                <a:srgbClr val="6E6452"/>
              </a:solidFill>
            </a:endParaRPr>
          </a:p>
        </p:txBody>
      </p:sp>
      <p:sp>
        <p:nvSpPr>
          <p:cNvPr id="3" name="Inhaltsplatzhalter 2"/>
          <p:cNvSpPr>
            <a:spLocks noGrp="1"/>
          </p:cNvSpPr>
          <p:nvPr>
            <p:ph idx="1"/>
          </p:nvPr>
        </p:nvSpPr>
        <p:spPr>
          <a:xfrm>
            <a:off x="611560" y="1769692"/>
            <a:ext cx="7689292" cy="4213225"/>
          </a:xfrm>
        </p:spPr>
        <p:txBody>
          <a:bodyPr/>
          <a:lstStyle/>
          <a:p>
            <a:pPr marL="0" indent="0">
              <a:lnSpc>
                <a:spcPct val="130000"/>
              </a:lnSpc>
              <a:spcAft>
                <a:spcPts val="600"/>
              </a:spcAft>
              <a:buFont typeface="Wingdings" pitchFamily="2" charset="2"/>
              <a:buNone/>
              <a:defRPr/>
            </a:pPr>
            <a:r>
              <a:rPr lang="es-ES_tradnl" u="sng" dirty="0" smtClean="0">
                <a:ea typeface="Calibri"/>
                <a:cs typeface="Times New Roman"/>
              </a:rPr>
              <a:t>Preguntas clave:</a:t>
            </a:r>
          </a:p>
          <a:p>
            <a:pPr>
              <a:lnSpc>
                <a:spcPct val="130000"/>
              </a:lnSpc>
              <a:spcAft>
                <a:spcPts val="600"/>
              </a:spcAft>
              <a:buFont typeface="+mj-lt"/>
              <a:buAutoNum type="arabicPeriod"/>
              <a:defRPr/>
            </a:pPr>
            <a:r>
              <a:rPr lang="es-ES_tradnl" dirty="0" smtClean="0">
                <a:ea typeface="Calibri"/>
                <a:cs typeface="Times New Roman"/>
              </a:rPr>
              <a:t> ¿Qué </a:t>
            </a:r>
            <a:r>
              <a:rPr lang="es-ES_tradnl" dirty="0" smtClean="0">
                <a:solidFill>
                  <a:srgbClr val="C00000"/>
                </a:solidFill>
                <a:ea typeface="Calibri"/>
                <a:cs typeface="Times New Roman"/>
              </a:rPr>
              <a:t>políticas </a:t>
            </a:r>
            <a:r>
              <a:rPr lang="es-ES_tradnl" dirty="0" smtClean="0">
                <a:ea typeface="Calibri"/>
                <a:cs typeface="Times New Roman"/>
              </a:rPr>
              <a:t>y prioridades se relacionan con la adaptación y su M&amp;E? </a:t>
            </a:r>
          </a:p>
          <a:p>
            <a:pPr>
              <a:lnSpc>
                <a:spcPct val="130000"/>
              </a:lnSpc>
              <a:spcAft>
                <a:spcPts val="600"/>
              </a:spcAft>
              <a:buFont typeface="+mj-lt"/>
              <a:buAutoNum type="arabicPeriod"/>
              <a:defRPr/>
            </a:pPr>
            <a:r>
              <a:rPr lang="es-ES_tradnl" dirty="0" smtClean="0">
                <a:ea typeface="Calibri"/>
                <a:cs typeface="Times New Roman"/>
              </a:rPr>
              <a:t> ¿Qué </a:t>
            </a:r>
            <a:r>
              <a:rPr lang="es-ES_tradnl" dirty="0" smtClean="0">
                <a:solidFill>
                  <a:schemeClr val="accent1"/>
                </a:solidFill>
                <a:ea typeface="Calibri"/>
                <a:cs typeface="Times New Roman"/>
              </a:rPr>
              <a:t>mandato</a:t>
            </a:r>
            <a:r>
              <a:rPr lang="es-ES_tradnl" dirty="0" smtClean="0">
                <a:ea typeface="Calibri"/>
                <a:cs typeface="Times New Roman"/>
              </a:rPr>
              <a:t> promovió el desarrollo de un sistema de M&amp;E?</a:t>
            </a:r>
          </a:p>
          <a:p>
            <a:pPr>
              <a:buFont typeface="Wingdings" pitchFamily="2" charset="2"/>
              <a:buNone/>
              <a:defRPr/>
            </a:pPr>
            <a:endParaRPr lang="es-ES_tradnl" dirty="0" smtClean="0"/>
          </a:p>
          <a:p>
            <a:pPr>
              <a:buFont typeface="Wingdings" pitchFamily="2" charset="2"/>
              <a:buNone/>
              <a:defRPr/>
            </a:pPr>
            <a:r>
              <a:rPr lang="es-ES_tradnl" u="sng" dirty="0" smtClean="0">
                <a:solidFill>
                  <a:srgbClr val="CC6600"/>
                </a:solidFill>
              </a:rPr>
              <a:t>Ejemplo: Marruecos</a:t>
            </a:r>
          </a:p>
          <a:p>
            <a:pPr marL="285750" indent="-285750">
              <a:buFont typeface="Arial" panose="020B0604020202020204" pitchFamily="34" charset="0"/>
              <a:buChar char="•"/>
              <a:defRPr/>
            </a:pPr>
            <a:r>
              <a:rPr lang="es-ES_tradnl" dirty="0" smtClean="0">
                <a:solidFill>
                  <a:srgbClr val="CC6600"/>
                </a:solidFill>
              </a:rPr>
              <a:t>Enfoque descentralizado: Dos regiones ya han establecido su sistema de M&amp;E de adaptación para 2 sectores en 2014</a:t>
            </a:r>
            <a:r>
              <a:rPr lang="es-ES_tradnl" dirty="0" smtClean="0">
                <a:solidFill>
                  <a:srgbClr val="CC6600"/>
                </a:solidFill>
                <a:sym typeface="Wingdings" panose="05000000000000000000" pitchFamily="2" charset="2"/>
              </a:rPr>
              <a:t> Más adelante se hará también para más regiones</a:t>
            </a:r>
            <a:endParaRPr lang="es-ES_tradnl" dirty="0" smtClean="0">
              <a:solidFill>
                <a:srgbClr val="CC6600"/>
              </a:solidFill>
            </a:endParaRPr>
          </a:p>
          <a:p>
            <a:pPr marL="285750" indent="-285750">
              <a:buFont typeface="Arial" panose="020B0604020202020204" pitchFamily="34" charset="0"/>
              <a:buChar char="•"/>
              <a:defRPr/>
            </a:pPr>
            <a:r>
              <a:rPr lang="es-ES_tradnl" dirty="0" smtClean="0">
                <a:solidFill>
                  <a:srgbClr val="CC6600"/>
                </a:solidFill>
              </a:rPr>
              <a:t>Las leyes nacionales sobre el acceso a la información facilitan la disponibilidad de datos</a:t>
            </a:r>
            <a:endParaRPr lang="es-ES_tradnl" dirty="0" smtClean="0"/>
          </a:p>
          <a:p>
            <a:pPr marL="285750" indent="-285750">
              <a:buFont typeface="Arial" panose="020B0604020202020204" pitchFamily="34" charset="0"/>
              <a:buChar char="•"/>
              <a:defRPr/>
            </a:pPr>
            <a:endParaRPr lang="es-ES_tradnl" dirty="0" smtClean="0"/>
          </a:p>
        </p:txBody>
      </p:sp>
    </p:spTree>
    <p:extLst>
      <p:ext uri="{BB962C8B-B14F-4D97-AF65-F5344CB8AC3E}">
        <p14:creationId xmlns:p14="http://schemas.microsoft.com/office/powerpoint/2010/main" val="755625408"/>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a:xfrm>
            <a:off x="382137" y="1103586"/>
            <a:ext cx="7526337" cy="474489"/>
          </a:xfrm>
        </p:spPr>
        <p:txBody>
          <a:bodyPr/>
          <a:lstStyle/>
          <a:p>
            <a:r>
              <a:rPr lang="en-GB" b="1" dirty="0" smtClean="0">
                <a:solidFill>
                  <a:srgbClr val="669900"/>
                </a:solidFill>
              </a:rPr>
              <a:t>Prop</a:t>
            </a:r>
            <a:r>
              <a:rPr lang="es-ES" b="1" dirty="0" err="1" smtClean="0">
                <a:solidFill>
                  <a:srgbClr val="669900"/>
                </a:solidFill>
              </a:rPr>
              <a:t>ósitos</a:t>
            </a:r>
            <a:r>
              <a:rPr lang="es-ES" b="1" dirty="0" smtClean="0">
                <a:solidFill>
                  <a:srgbClr val="669900"/>
                </a:solidFill>
              </a:rPr>
              <a:t> de un sistema de M&amp;E de adaptación</a:t>
            </a:r>
            <a:endParaRPr lang="en-GB" b="1" dirty="0">
              <a:solidFill>
                <a:srgbClr val="669900"/>
              </a:solidFill>
            </a:endParaRPr>
          </a:p>
        </p:txBody>
      </p:sp>
      <p:graphicFrame>
        <p:nvGraphicFramePr>
          <p:cNvPr id="2" name="Tabelle 1"/>
          <p:cNvGraphicFramePr>
            <a:graphicFrameLocks noGrp="1"/>
          </p:cNvGraphicFramePr>
          <p:nvPr>
            <p:extLst>
              <p:ext uri="{D42A27DB-BD31-4B8C-83A1-F6EECF244321}">
                <p14:modId xmlns:p14="http://schemas.microsoft.com/office/powerpoint/2010/main" val="1660202339"/>
              </p:ext>
            </p:extLst>
          </p:nvPr>
        </p:nvGraphicFramePr>
        <p:xfrm>
          <a:off x="392113" y="1822451"/>
          <a:ext cx="8151386" cy="3662262"/>
        </p:xfrm>
        <a:graphic>
          <a:graphicData uri="http://schemas.openxmlformats.org/drawingml/2006/table">
            <a:tbl>
              <a:tblPr firstRow="1" bandRow="1">
                <a:tableStyleId>{72833802-FEF1-4C79-8D5D-14CF1EAF98D9}</a:tableStyleId>
              </a:tblPr>
              <a:tblGrid>
                <a:gridCol w="3722687"/>
                <a:gridCol w="4428699"/>
              </a:tblGrid>
              <a:tr h="370464">
                <a:tc>
                  <a:txBody>
                    <a:bodyPr/>
                    <a:lstStyle/>
                    <a:p>
                      <a:r>
                        <a:rPr lang="es-ES_tradnl" sz="1800" noProof="0" dirty="0" smtClean="0"/>
                        <a:t>Propósito</a:t>
                      </a:r>
                      <a:endParaRPr lang="es-ES_tradnl" sz="1800" noProof="0" dirty="0"/>
                    </a:p>
                  </a:txBody>
                  <a:tcPr marL="91432" marR="91432" marT="45713" marB="45713"/>
                </a:tc>
                <a:tc>
                  <a:txBody>
                    <a:bodyPr/>
                    <a:lstStyle/>
                    <a:p>
                      <a:r>
                        <a:rPr lang="es-ES_tradnl" sz="1800" noProof="0" dirty="0" smtClean="0"/>
                        <a:t>Preguntas relacionadas</a:t>
                      </a:r>
                      <a:endParaRPr lang="es-ES_tradnl" sz="1800" noProof="0" dirty="0"/>
                    </a:p>
                  </a:txBody>
                  <a:tcPr marL="91432" marR="91432" marT="45713" marB="45713"/>
                </a:tc>
              </a:tr>
              <a:tr h="9312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800" b="1" noProof="0" dirty="0" smtClean="0">
                          <a:solidFill>
                            <a:schemeClr val="tx1"/>
                          </a:solidFill>
                        </a:rPr>
                        <a:t>Aprendizaje</a:t>
                      </a:r>
                      <a:r>
                        <a:rPr lang="es-ES_tradnl" sz="1800" noProof="0" dirty="0" smtClean="0">
                          <a:solidFill>
                            <a:schemeClr val="tx1"/>
                          </a:solidFill>
                        </a:rPr>
                        <a:t>: producir</a:t>
                      </a:r>
                      <a:r>
                        <a:rPr lang="es-ES_tradnl" sz="1800" baseline="0" noProof="0" dirty="0" smtClean="0">
                          <a:solidFill>
                            <a:schemeClr val="tx1"/>
                          </a:solidFill>
                        </a:rPr>
                        <a:t> conocimiento sobre la evolución del contexto de adaptación, necesidades y experiencias</a:t>
                      </a:r>
                      <a:endParaRPr lang="es-ES_tradnl" sz="1800" noProof="0" dirty="0">
                        <a:solidFill>
                          <a:schemeClr val="tx1"/>
                        </a:solidFill>
                      </a:endParaRPr>
                    </a:p>
                  </a:txBody>
                  <a:tcPr marL="91432" marR="91432" marT="45713" marB="45713"/>
                </a:tc>
                <a:tc>
                  <a:txBody>
                    <a:bodyPr/>
                    <a:lstStyle/>
                    <a:p>
                      <a:r>
                        <a:rPr lang="es-ES_tradnl" sz="1800" noProof="0" dirty="0" smtClean="0">
                          <a:solidFill>
                            <a:schemeClr val="tx1"/>
                          </a:solidFill>
                        </a:rPr>
                        <a:t>¿Son efectivas las acciones de adaptación?</a:t>
                      </a:r>
                    </a:p>
                    <a:p>
                      <a:r>
                        <a:rPr lang="es-ES_tradnl" sz="1800" noProof="0" dirty="0" smtClean="0">
                          <a:solidFill>
                            <a:schemeClr val="tx1"/>
                          </a:solidFill>
                        </a:rPr>
                        <a:t>¿Cómo se puede mejorar la adaptación?</a:t>
                      </a:r>
                    </a:p>
                  </a:txBody>
                  <a:tcPr marL="91432" marR="91432" marT="45713" marB="45713"/>
                </a:tc>
              </a:tr>
              <a:tr h="8969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800" b="1" noProof="0" dirty="0" smtClean="0">
                          <a:solidFill>
                            <a:schemeClr val="tx1"/>
                          </a:solidFill>
                        </a:rPr>
                        <a:t>Rendición de cuentas</a:t>
                      </a:r>
                      <a:r>
                        <a:rPr lang="es-ES_tradnl" sz="1800" noProof="0" dirty="0" smtClean="0">
                          <a:solidFill>
                            <a:schemeClr val="tx1"/>
                          </a:solidFill>
                        </a:rPr>
                        <a:t>: reportar a actores</a:t>
                      </a:r>
                      <a:r>
                        <a:rPr lang="es-ES_tradnl" sz="1800" baseline="0" noProof="0" dirty="0" smtClean="0">
                          <a:solidFill>
                            <a:schemeClr val="tx1"/>
                          </a:solidFill>
                        </a:rPr>
                        <a:t> involucrados sobre el progreso y/o los resultados</a:t>
                      </a:r>
                      <a:endParaRPr lang="es-ES_tradnl" sz="1800" noProof="0" dirty="0">
                        <a:solidFill>
                          <a:schemeClr val="tx1"/>
                        </a:solidFill>
                      </a:endParaRPr>
                    </a:p>
                  </a:txBody>
                  <a:tcPr marL="91432" marR="91432" marT="45713" marB="4571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800" noProof="0" dirty="0" smtClean="0">
                          <a:solidFill>
                            <a:schemeClr val="tx1"/>
                          </a:solidFill>
                        </a:rPr>
                        <a:t>¿Cómo reportar a convenciones internacionales</a:t>
                      </a:r>
                      <a:r>
                        <a:rPr lang="es-ES_tradnl" sz="1800" baseline="0" noProof="0" dirty="0" smtClean="0">
                          <a:solidFill>
                            <a:schemeClr val="tx1"/>
                          </a:solidFill>
                        </a:rPr>
                        <a:t> y marcos nacionales sobre adaptación?</a:t>
                      </a:r>
                      <a:endParaRPr lang="es-ES_tradnl" sz="1800" noProof="0" dirty="0">
                        <a:solidFill>
                          <a:schemeClr val="tx1"/>
                        </a:solidFill>
                      </a:endParaRPr>
                    </a:p>
                  </a:txBody>
                  <a:tcPr marL="91432" marR="91432" marT="45713" marB="45713"/>
                </a:tc>
              </a:tr>
              <a:tr h="736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800" b="1" noProof="0" dirty="0" smtClean="0">
                          <a:solidFill>
                            <a:schemeClr val="tx1"/>
                          </a:solidFill>
                        </a:rPr>
                        <a:t>Gestión adaptativa</a:t>
                      </a:r>
                      <a:r>
                        <a:rPr lang="es-ES_tradnl" sz="1800" noProof="0" dirty="0" smtClean="0">
                          <a:solidFill>
                            <a:schemeClr val="tx1"/>
                          </a:solidFill>
                        </a:rPr>
                        <a:t>: revisar si la política o el plan está</a:t>
                      </a:r>
                      <a:r>
                        <a:rPr lang="es-ES_tradnl" sz="1800" baseline="0" noProof="0" dirty="0" smtClean="0">
                          <a:solidFill>
                            <a:schemeClr val="tx1"/>
                          </a:solidFill>
                        </a:rPr>
                        <a:t> encaminado y ajustar el curso de acción adecuadamente</a:t>
                      </a:r>
                      <a:endParaRPr lang="es-ES_tradnl" sz="1800" noProof="0" dirty="0">
                        <a:solidFill>
                          <a:schemeClr val="tx1"/>
                        </a:solidFill>
                      </a:endParaRPr>
                    </a:p>
                  </a:txBody>
                  <a:tcPr marL="91432" marR="91432" marT="45713" marB="4571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800" noProof="0" dirty="0" smtClean="0">
                          <a:solidFill>
                            <a:schemeClr val="tx1"/>
                          </a:solidFill>
                        </a:rPr>
                        <a:t>¿La</a:t>
                      </a:r>
                      <a:r>
                        <a:rPr lang="es-ES_tradnl" sz="1800" baseline="0" noProof="0" dirty="0" smtClean="0">
                          <a:solidFill>
                            <a:schemeClr val="tx1"/>
                          </a:solidFill>
                        </a:rPr>
                        <a:t> implementación sigue los caminos previstos? </a:t>
                      </a:r>
                      <a:endParaRPr lang="es-ES_tradnl" sz="1800" noProof="0" dirty="0" smtClean="0">
                        <a:solidFill>
                          <a:schemeClr val="tx1"/>
                        </a:solidFill>
                      </a:endParaRPr>
                    </a:p>
                  </a:txBody>
                  <a:tcPr marL="91432" marR="91432" marT="45713" marB="45713"/>
                </a:tc>
              </a:tr>
            </a:tbl>
          </a:graphicData>
        </a:graphic>
      </p:graphicFrame>
      <p:sp>
        <p:nvSpPr>
          <p:cNvPr id="4" name="Textfeld 3"/>
          <p:cNvSpPr txBox="1"/>
          <p:nvPr/>
        </p:nvSpPr>
        <p:spPr>
          <a:xfrm>
            <a:off x="382136" y="5799194"/>
            <a:ext cx="8188657" cy="430887"/>
          </a:xfrm>
          <a:prstGeom prst="rect">
            <a:avLst/>
          </a:prstGeom>
          <a:noFill/>
        </p:spPr>
        <p:txBody>
          <a:bodyPr wrap="square" rtlCol="0">
            <a:spAutoFit/>
          </a:bodyPr>
          <a:lstStyle/>
          <a:p>
            <a:r>
              <a:rPr lang="de-DE" b="0" dirty="0" smtClean="0">
                <a:solidFill>
                  <a:schemeClr val="tx1"/>
                </a:solidFill>
                <a:sym typeface="Wingdings 3"/>
              </a:rPr>
              <a:t>  </a:t>
            </a:r>
            <a:r>
              <a:rPr lang="de-DE" sz="2000" b="0" dirty="0" err="1" smtClean="0">
                <a:solidFill>
                  <a:schemeClr val="tx1"/>
                </a:solidFill>
                <a:sym typeface="Wingdings 3"/>
              </a:rPr>
              <a:t>El</a:t>
            </a:r>
            <a:r>
              <a:rPr lang="de-DE" sz="2000" b="0" dirty="0" smtClean="0">
                <a:solidFill>
                  <a:schemeClr val="tx1"/>
                </a:solidFill>
                <a:sym typeface="Wingdings 3"/>
              </a:rPr>
              <a:t> </a:t>
            </a:r>
            <a:r>
              <a:rPr lang="de-DE" sz="2000" b="0" dirty="0" err="1" smtClean="0">
                <a:solidFill>
                  <a:schemeClr val="tx1"/>
                </a:solidFill>
                <a:sym typeface="Wingdings 3"/>
              </a:rPr>
              <a:t>prop</a:t>
            </a:r>
            <a:r>
              <a:rPr lang="es-ES" sz="2000" b="0" dirty="0" err="1" smtClean="0">
                <a:solidFill>
                  <a:schemeClr val="tx1"/>
                </a:solidFill>
                <a:sym typeface="Wingdings 3"/>
              </a:rPr>
              <a:t>ósito</a:t>
            </a:r>
            <a:r>
              <a:rPr lang="es-ES" sz="2000" b="0" dirty="0" smtClean="0">
                <a:solidFill>
                  <a:schemeClr val="tx1"/>
                </a:solidFill>
                <a:sym typeface="Wingdings 3"/>
              </a:rPr>
              <a:t> del sistema de M&amp;E determina qué debe de </a:t>
            </a:r>
            <a:r>
              <a:rPr lang="es-ES" sz="2000" b="0" dirty="0" smtClean="0">
                <a:solidFill>
                  <a:schemeClr val="tx1"/>
                </a:solidFill>
                <a:sym typeface="Wingdings 3"/>
              </a:rPr>
              <a:t>medir</a:t>
            </a:r>
            <a:endParaRPr lang="de-DE" sz="2000" b="0" dirty="0">
              <a:solidFill>
                <a:schemeClr val="tx1"/>
              </a:solidFill>
            </a:endParaRPr>
          </a:p>
        </p:txBody>
      </p:sp>
      <p:sp>
        <p:nvSpPr>
          <p:cNvPr id="3" name="Marcador de fecha 2"/>
          <p:cNvSpPr>
            <a:spLocks noGrp="1"/>
          </p:cNvSpPr>
          <p:nvPr>
            <p:ph type="dt" sz="half" idx="11"/>
          </p:nvPr>
        </p:nvSpPr>
        <p:spPr/>
        <p:txBody>
          <a:bodyPr/>
          <a:lstStyle/>
          <a:p>
            <a:pPr>
              <a:defRPr/>
            </a:pPr>
            <a:fld id="{E4DDD5D5-6339-924B-80FA-E23FA62EE39F}"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118067078"/>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el 1"/>
          <p:cNvSpPr>
            <a:spLocks noGrp="1"/>
          </p:cNvSpPr>
          <p:nvPr>
            <p:ph type="title"/>
          </p:nvPr>
        </p:nvSpPr>
        <p:spPr>
          <a:xfrm>
            <a:off x="502046" y="1114096"/>
            <a:ext cx="7526338" cy="658719"/>
          </a:xfrm>
        </p:spPr>
        <p:txBody>
          <a:bodyPr/>
          <a:lstStyle/>
          <a:p>
            <a:r>
              <a:rPr lang="es-ES_tradnl" b="1" dirty="0" smtClean="0">
                <a:solidFill>
                  <a:srgbClr val="669900"/>
                </a:solidFill>
              </a:rPr>
              <a:t>Usuarios potenciales de los resultados del M&amp;E</a:t>
            </a:r>
            <a:endParaRPr lang="es-ES_tradnl" b="1" dirty="0">
              <a:solidFill>
                <a:srgbClr val="669900"/>
              </a:solidFill>
            </a:endParaRPr>
          </a:p>
        </p:txBody>
      </p:sp>
      <p:sp>
        <p:nvSpPr>
          <p:cNvPr id="4" name="Datumsplatzhalter 3"/>
          <p:cNvSpPr>
            <a:spLocks noGrp="1"/>
          </p:cNvSpPr>
          <p:nvPr>
            <p:ph type="dt" sz="half" idx="11"/>
          </p:nvPr>
        </p:nvSpPr>
        <p:spPr/>
        <p:txBody>
          <a:bodyPr/>
          <a:lstStyle/>
          <a:p>
            <a:pPr>
              <a:defRPr/>
            </a:pPr>
            <a:fld id="{1A8C4B1A-B974-704B-A41D-CBE6A05CFE8F}" type="datetime1">
              <a:rPr lang="es-MX" smtClean="0">
                <a:solidFill>
                  <a:srgbClr val="6E6452"/>
                </a:solidFill>
              </a:rPr>
              <a:t>09/11/2016</a:t>
            </a:fld>
            <a:endParaRPr lang="es-ES_tradnl" dirty="0">
              <a:solidFill>
                <a:srgbClr val="6E6452"/>
              </a:solidFill>
            </a:endParaRPr>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1182731862"/>
              </p:ext>
            </p:extLst>
          </p:nvPr>
        </p:nvGraphicFramePr>
        <p:xfrm>
          <a:off x="642172" y="1796284"/>
          <a:ext cx="7775575" cy="3816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1416478"/>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a:xfrm>
            <a:off x="382137" y="1103586"/>
            <a:ext cx="7526337" cy="474489"/>
          </a:xfrm>
        </p:spPr>
        <p:txBody>
          <a:bodyPr/>
          <a:lstStyle/>
          <a:p>
            <a:r>
              <a:rPr lang="es-ES_tradnl" b="1" smtClean="0">
                <a:solidFill>
                  <a:srgbClr val="669900"/>
                </a:solidFill>
              </a:rPr>
              <a:t>Escala(s): Niveles de aplicación y agregación</a:t>
            </a:r>
            <a:endParaRPr lang="es-ES_tradnl" b="1">
              <a:solidFill>
                <a:srgbClr val="669900"/>
              </a:solidFill>
            </a:endParaRPr>
          </a:p>
        </p:txBody>
      </p:sp>
      <p:sp>
        <p:nvSpPr>
          <p:cNvPr id="2" name="TextBox 1"/>
          <p:cNvSpPr txBox="1"/>
          <p:nvPr/>
        </p:nvSpPr>
        <p:spPr>
          <a:xfrm>
            <a:off x="567559" y="1818884"/>
            <a:ext cx="7772400" cy="2277547"/>
          </a:xfrm>
          <a:prstGeom prst="rect">
            <a:avLst/>
          </a:prstGeom>
          <a:noFill/>
        </p:spPr>
        <p:txBody>
          <a:bodyPr wrap="square" rtlCol="0">
            <a:spAutoFit/>
          </a:bodyPr>
          <a:lstStyle/>
          <a:p>
            <a:pPr marL="285750" indent="-285750">
              <a:lnSpc>
                <a:spcPct val="130000"/>
              </a:lnSpc>
              <a:spcBef>
                <a:spcPts val="600"/>
              </a:spcBef>
              <a:spcAft>
                <a:spcPts val="400"/>
              </a:spcAft>
              <a:buFont typeface="Arial" panose="020B0604020202020204" pitchFamily="34" charset="0"/>
              <a:buChar char="•"/>
            </a:pPr>
            <a:r>
              <a:rPr lang="es-ES_tradnl" sz="1800" smtClean="0">
                <a:solidFill>
                  <a:schemeClr val="tx2"/>
                </a:solidFill>
              </a:rPr>
              <a:t>Nivel de aplicación </a:t>
            </a:r>
            <a:r>
              <a:rPr lang="es-ES_tradnl" sz="1800" b="0" smtClean="0">
                <a:solidFill>
                  <a:schemeClr val="tx2"/>
                </a:solidFill>
              </a:rPr>
              <a:t>en los que se espera de reflejen los resultados del sistema de M&amp;E p.ej. a nivel nacional, sub-nacional, o local.</a:t>
            </a:r>
          </a:p>
          <a:p>
            <a:pPr marL="285750" indent="-285750">
              <a:lnSpc>
                <a:spcPct val="130000"/>
              </a:lnSpc>
              <a:spcBef>
                <a:spcPts val="600"/>
              </a:spcBef>
              <a:spcAft>
                <a:spcPts val="400"/>
              </a:spcAft>
              <a:buFont typeface="Arial" panose="020B0604020202020204" pitchFamily="34" charset="0"/>
              <a:buChar char="•"/>
            </a:pPr>
            <a:r>
              <a:rPr lang="es-ES_tradnl" sz="1800" smtClean="0">
                <a:solidFill>
                  <a:schemeClr val="tx2"/>
                </a:solidFill>
              </a:rPr>
              <a:t>Niveles de agregación </a:t>
            </a:r>
            <a:r>
              <a:rPr lang="es-ES_tradnl" sz="1800" b="0" smtClean="0">
                <a:solidFill>
                  <a:schemeClr val="tx2"/>
                </a:solidFill>
              </a:rPr>
              <a:t>en los que se reúnen los datos</a:t>
            </a:r>
            <a:r>
              <a:rPr lang="es-ES_tradnl" sz="1800" smtClean="0">
                <a:solidFill>
                  <a:schemeClr val="tx2"/>
                </a:solidFill>
              </a:rPr>
              <a:t>:</a:t>
            </a:r>
          </a:p>
          <a:p>
            <a:pPr marL="742950" lvl="1" indent="-285750">
              <a:lnSpc>
                <a:spcPct val="130000"/>
              </a:lnSpc>
              <a:spcBef>
                <a:spcPts val="600"/>
              </a:spcBef>
              <a:spcAft>
                <a:spcPts val="400"/>
              </a:spcAft>
              <a:buFont typeface="Courier New" panose="02070309020205020404" pitchFamily="49" charset="0"/>
              <a:buChar char="o"/>
            </a:pPr>
            <a:r>
              <a:rPr lang="es-ES_tradnl" sz="1800" smtClean="0">
                <a:solidFill>
                  <a:schemeClr val="tx2"/>
                </a:solidFill>
              </a:rPr>
              <a:t>Horizontal,</a:t>
            </a:r>
            <a:r>
              <a:rPr lang="es-ES_tradnl" sz="1800" b="0" smtClean="0">
                <a:solidFill>
                  <a:schemeClr val="tx2"/>
                </a:solidFill>
              </a:rPr>
              <a:t> en áreas temáticas y sectores </a:t>
            </a:r>
          </a:p>
          <a:p>
            <a:pPr marL="742950" lvl="1" indent="-285750">
              <a:lnSpc>
                <a:spcPct val="130000"/>
              </a:lnSpc>
              <a:spcBef>
                <a:spcPts val="600"/>
              </a:spcBef>
              <a:spcAft>
                <a:spcPts val="400"/>
              </a:spcAft>
              <a:buFont typeface="Courier New" panose="02070309020205020404" pitchFamily="49" charset="0"/>
              <a:buChar char="o"/>
            </a:pPr>
            <a:r>
              <a:rPr lang="es-ES_tradnl" sz="1800" smtClean="0">
                <a:solidFill>
                  <a:schemeClr val="tx2"/>
                </a:solidFill>
              </a:rPr>
              <a:t>Vertical,</a:t>
            </a:r>
            <a:r>
              <a:rPr lang="es-ES_tradnl" sz="1800" b="0" smtClean="0">
                <a:solidFill>
                  <a:schemeClr val="tx2"/>
                </a:solidFill>
              </a:rPr>
              <a:t>  en escalas geográficas</a:t>
            </a:r>
          </a:p>
        </p:txBody>
      </p:sp>
      <p:sp>
        <p:nvSpPr>
          <p:cNvPr id="3" name="Rectangle 2"/>
          <p:cNvSpPr/>
          <p:nvPr/>
        </p:nvSpPr>
        <p:spPr>
          <a:xfrm>
            <a:off x="567559" y="4423854"/>
            <a:ext cx="7504386" cy="1877437"/>
          </a:xfrm>
          <a:prstGeom prst="rect">
            <a:avLst/>
          </a:prstGeom>
        </p:spPr>
        <p:txBody>
          <a:bodyPr wrap="square">
            <a:spAutoFit/>
          </a:bodyPr>
          <a:lstStyle/>
          <a:p>
            <a:pPr>
              <a:spcAft>
                <a:spcPts val="1200"/>
              </a:spcAft>
              <a:buFont typeface="Wingdings" pitchFamily="2" charset="2"/>
              <a:buNone/>
              <a:defRPr/>
            </a:pPr>
            <a:r>
              <a:rPr lang="es-ES_tradnl" sz="1600" b="0" u="sng" dirty="0" smtClean="0">
                <a:solidFill>
                  <a:srgbClr val="CC6600"/>
                </a:solidFill>
              </a:rPr>
              <a:t>Ejemplo: Marruecos</a:t>
            </a:r>
          </a:p>
          <a:p>
            <a:pPr marL="285750" indent="-285750">
              <a:spcAft>
                <a:spcPts val="1200"/>
              </a:spcAft>
              <a:buFont typeface="Arial" panose="020B0604020202020204" pitchFamily="34" charset="0"/>
              <a:buChar char="•"/>
              <a:defRPr/>
            </a:pPr>
            <a:r>
              <a:rPr lang="es-ES_tradnl" sz="1600" dirty="0" err="1" smtClean="0">
                <a:solidFill>
                  <a:srgbClr val="CC6600"/>
                </a:solidFill>
              </a:rPr>
              <a:t>Aplicaci</a:t>
            </a:r>
            <a:r>
              <a:rPr lang="es-ES" sz="1600" dirty="0" err="1" smtClean="0">
                <a:solidFill>
                  <a:srgbClr val="CC6600"/>
                </a:solidFill>
              </a:rPr>
              <a:t>ón</a:t>
            </a:r>
            <a:r>
              <a:rPr lang="es-ES" sz="1600" dirty="0" smtClean="0">
                <a:solidFill>
                  <a:srgbClr val="CC6600"/>
                </a:solidFill>
              </a:rPr>
              <a:t> sub-nacional</a:t>
            </a:r>
            <a:r>
              <a:rPr lang="es-ES_tradnl" sz="1600" b="0" dirty="0" smtClean="0">
                <a:solidFill>
                  <a:srgbClr val="CC6600"/>
                </a:solidFill>
              </a:rPr>
              <a:t/>
            </a:r>
            <a:br>
              <a:rPr lang="es-ES_tradnl" sz="1600" b="0" dirty="0" smtClean="0">
                <a:solidFill>
                  <a:srgbClr val="CC6600"/>
                </a:solidFill>
              </a:rPr>
            </a:br>
            <a:r>
              <a:rPr lang="es-ES_tradnl" sz="1600" b="0" dirty="0" smtClean="0">
                <a:solidFill>
                  <a:srgbClr val="CC6600"/>
                </a:solidFill>
              </a:rPr>
              <a:t>El sistema de </a:t>
            </a:r>
            <a:r>
              <a:rPr lang="es-ES_tradnl" sz="1600" b="0" dirty="0">
                <a:solidFill>
                  <a:srgbClr val="CC6600"/>
                </a:solidFill>
              </a:rPr>
              <a:t>M&amp;E </a:t>
            </a:r>
            <a:r>
              <a:rPr lang="es-ES_tradnl" sz="1600" b="0" dirty="0" smtClean="0">
                <a:solidFill>
                  <a:srgbClr val="CC6600"/>
                </a:solidFill>
              </a:rPr>
              <a:t>es piloteado en dos regiones.</a:t>
            </a:r>
          </a:p>
          <a:p>
            <a:pPr marL="285750" indent="-285750">
              <a:spcAft>
                <a:spcPts val="1200"/>
              </a:spcAft>
              <a:buFont typeface="Arial" panose="020B0604020202020204" pitchFamily="34" charset="0"/>
              <a:buChar char="•"/>
              <a:defRPr/>
            </a:pPr>
            <a:r>
              <a:rPr lang="es-ES_tradnl" sz="1600" dirty="0" err="1" smtClean="0">
                <a:solidFill>
                  <a:srgbClr val="CC6600"/>
                </a:solidFill>
              </a:rPr>
              <a:t>Agregaci</a:t>
            </a:r>
            <a:r>
              <a:rPr lang="es-ES" sz="1600" dirty="0" err="1" smtClean="0">
                <a:solidFill>
                  <a:srgbClr val="CC6600"/>
                </a:solidFill>
              </a:rPr>
              <a:t>ón</a:t>
            </a:r>
            <a:r>
              <a:rPr lang="es-ES" sz="1600" dirty="0" smtClean="0">
                <a:solidFill>
                  <a:srgbClr val="CC6600"/>
                </a:solidFill>
              </a:rPr>
              <a:t> horizontal</a:t>
            </a:r>
            <a:r>
              <a:rPr lang="es-ES_tradnl" sz="1600" b="0" dirty="0" smtClean="0">
                <a:solidFill>
                  <a:srgbClr val="CC6600"/>
                </a:solidFill>
              </a:rPr>
              <a:t/>
            </a:r>
            <a:br>
              <a:rPr lang="es-ES_tradnl" sz="1600" b="0" dirty="0" smtClean="0">
                <a:solidFill>
                  <a:srgbClr val="CC6600"/>
                </a:solidFill>
              </a:rPr>
            </a:br>
            <a:r>
              <a:rPr lang="es-ES_tradnl" sz="1600" b="0" dirty="0" smtClean="0">
                <a:solidFill>
                  <a:srgbClr val="CC6600"/>
                </a:solidFill>
              </a:rPr>
              <a:t>El sistema de M&amp;E se basa en datos procedentes de m</a:t>
            </a:r>
            <a:r>
              <a:rPr lang="es-ES" sz="1600" b="0" dirty="0" err="1" smtClean="0">
                <a:solidFill>
                  <a:srgbClr val="CC6600"/>
                </a:solidFill>
              </a:rPr>
              <a:t>últiples</a:t>
            </a:r>
            <a:r>
              <a:rPr lang="es-ES" sz="1600" b="0" dirty="0" smtClean="0">
                <a:solidFill>
                  <a:srgbClr val="CC6600"/>
                </a:solidFill>
              </a:rPr>
              <a:t> sectores </a:t>
            </a:r>
            <a:r>
              <a:rPr lang="es-ES_tradnl" sz="1600" b="0" dirty="0" smtClean="0">
                <a:solidFill>
                  <a:srgbClr val="CC6600"/>
                </a:solidFill>
              </a:rPr>
              <a:t>(agua, agricultura, turismo, y biodiversidad/ forestal).</a:t>
            </a:r>
            <a:endParaRPr lang="es-ES_tradnl" sz="1600" b="0" dirty="0">
              <a:solidFill>
                <a:srgbClr val="CC6600"/>
              </a:solidFill>
            </a:endParaRPr>
          </a:p>
        </p:txBody>
      </p:sp>
      <p:sp>
        <p:nvSpPr>
          <p:cNvPr id="4" name="Marcador de fecha 3"/>
          <p:cNvSpPr>
            <a:spLocks noGrp="1"/>
          </p:cNvSpPr>
          <p:nvPr>
            <p:ph type="dt" sz="half" idx="11"/>
          </p:nvPr>
        </p:nvSpPr>
        <p:spPr/>
        <p:txBody>
          <a:bodyPr/>
          <a:lstStyle/>
          <a:p>
            <a:pPr>
              <a:defRPr/>
            </a:pPr>
            <a:fld id="{59B37BC4-A178-4A46-94CC-FD3BE2C48671}"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31745658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030288" y="1374775"/>
            <a:ext cx="6961187" cy="690563"/>
          </a:xfrm>
        </p:spPr>
        <p:txBody>
          <a:bodyPr/>
          <a:lstStyle/>
          <a:p>
            <a:pPr algn="ctr"/>
            <a:r>
              <a:rPr lang="es-ES_tradnl" smtClean="0">
                <a:solidFill>
                  <a:srgbClr val="669900"/>
                </a:solidFill>
              </a:rPr>
              <a:t>Método de aprendizaje: Estudios de caso Harvard</a:t>
            </a:r>
            <a:br>
              <a:rPr lang="es-ES_tradnl" smtClean="0">
                <a:solidFill>
                  <a:srgbClr val="669900"/>
                </a:solidFill>
              </a:rPr>
            </a:br>
            <a:endParaRPr lang="es-ES_tradnl">
              <a:solidFill>
                <a:srgbClr val="669900"/>
              </a:solidFill>
            </a:endParaRPr>
          </a:p>
        </p:txBody>
      </p:sp>
      <p:sp>
        <p:nvSpPr>
          <p:cNvPr id="22531" name="Rectangle 3"/>
          <p:cNvSpPr>
            <a:spLocks noGrp="1" noChangeArrowheads="1"/>
          </p:cNvSpPr>
          <p:nvPr>
            <p:ph idx="1"/>
          </p:nvPr>
        </p:nvSpPr>
        <p:spPr>
          <a:xfrm>
            <a:off x="671513" y="2271400"/>
            <a:ext cx="6110287" cy="3519488"/>
          </a:xfrm>
        </p:spPr>
        <p:txBody>
          <a:bodyPr/>
          <a:lstStyle/>
          <a:p>
            <a:pPr marL="285750" indent="-285750" eaLnBrk="1" hangingPunct="1">
              <a:buFont typeface="Arial" panose="020B0604020202020204" pitchFamily="34" charset="0"/>
              <a:buChar char="•"/>
            </a:pPr>
            <a:r>
              <a:rPr lang="es-ES_tradnl" b="0" dirty="0" smtClean="0"/>
              <a:t>Orientado a la práctica, aprendizaje interactivo</a:t>
            </a:r>
          </a:p>
          <a:p>
            <a:pPr marL="285750" indent="-285750" eaLnBrk="1" hangingPunct="1">
              <a:buFont typeface="Arial" panose="020B0604020202020204" pitchFamily="34" charset="0"/>
              <a:buChar char="•"/>
            </a:pPr>
            <a:r>
              <a:rPr lang="es-ES_tradnl" dirty="0" smtClean="0"/>
              <a:t>Basado en examinación y discusión continua de casos con relevancia práctica para lo alumnos </a:t>
            </a:r>
          </a:p>
          <a:p>
            <a:pPr marL="285750" indent="-285750" eaLnBrk="1" hangingPunct="1">
              <a:buFont typeface="Arial" panose="020B0604020202020204" pitchFamily="34" charset="0"/>
              <a:buChar char="•"/>
            </a:pPr>
            <a:r>
              <a:rPr lang="es-ES_tradnl" b="0" dirty="0" smtClean="0"/>
              <a:t>Estimula la exploración y el desarrollo activo de conclusiones por el alumno, en lugar de los métodos didácticos tradicionales; método socrático</a:t>
            </a:r>
          </a:p>
          <a:p>
            <a:pPr marL="285750" indent="-285750" eaLnBrk="1" hangingPunct="1">
              <a:buFont typeface="Arial" panose="020B0604020202020204" pitchFamily="34" charset="0"/>
              <a:buChar char="•"/>
            </a:pPr>
            <a:r>
              <a:rPr lang="es-ES_tradnl" dirty="0" smtClean="0"/>
              <a:t>Alienta al alumno a actuar y tomar decisiones bajo condiciones de incertidumbre</a:t>
            </a:r>
            <a:endParaRPr lang="es-ES_tradnl" b="0" dirty="0" smtClean="0"/>
          </a:p>
        </p:txBody>
      </p:sp>
      <p:pic>
        <p:nvPicPr>
          <p:cNvPr id="225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2762250"/>
            <a:ext cx="2090738"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Marcador de fecha 1"/>
          <p:cNvSpPr>
            <a:spLocks noGrp="1"/>
          </p:cNvSpPr>
          <p:nvPr>
            <p:ph type="dt" sz="half" idx="11"/>
          </p:nvPr>
        </p:nvSpPr>
        <p:spPr/>
        <p:txBody>
          <a:bodyPr/>
          <a:lstStyle/>
          <a:p>
            <a:pPr>
              <a:defRPr/>
            </a:pPr>
            <a:fld id="{BCB4657B-32D5-564E-AA94-F91285FCC8B4}" type="datetime1">
              <a:rPr lang="es-MX" smtClean="0">
                <a:solidFill>
                  <a:srgbClr val="6E6452"/>
                </a:solidFill>
              </a:rPr>
              <a:t>09/11/2016</a:t>
            </a:fld>
            <a:endParaRPr lang="de-DE" dirty="0">
              <a:solidFill>
                <a:srgbClr val="6E6452"/>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el 1"/>
          <p:cNvSpPr>
            <a:spLocks noGrp="1"/>
          </p:cNvSpPr>
          <p:nvPr>
            <p:ph type="title"/>
          </p:nvPr>
        </p:nvSpPr>
        <p:spPr>
          <a:xfrm>
            <a:off x="1060450" y="3054800"/>
            <a:ext cx="6961188" cy="690563"/>
          </a:xfrm>
        </p:spPr>
        <p:txBody>
          <a:bodyPr/>
          <a:lstStyle/>
          <a:p>
            <a:pPr algn="ctr"/>
            <a:r>
              <a:rPr lang="es-ES_tradnl" sz="3200" b="1" dirty="0" smtClean="0">
                <a:solidFill>
                  <a:srgbClr val="669900"/>
                </a:solidFill>
              </a:rPr>
              <a:t>Descripción de los países</a:t>
            </a:r>
            <a:br>
              <a:rPr lang="es-ES_tradnl" sz="3200" b="1" dirty="0" smtClean="0">
                <a:solidFill>
                  <a:srgbClr val="669900"/>
                </a:solidFill>
              </a:rPr>
            </a:br>
            <a:r>
              <a:rPr lang="es-ES_tradnl" sz="3200" b="1" dirty="0" err="1" smtClean="0">
                <a:solidFill>
                  <a:srgbClr val="669900"/>
                </a:solidFill>
              </a:rPr>
              <a:t>Zanadu</a:t>
            </a:r>
            <a:r>
              <a:rPr lang="es-ES_tradnl" sz="3200" b="1" dirty="0" smtClean="0">
                <a:solidFill>
                  <a:srgbClr val="669900"/>
                </a:solidFill>
              </a:rPr>
              <a:t> y </a:t>
            </a:r>
            <a:r>
              <a:rPr lang="es-ES_tradnl" sz="3200" b="1" dirty="0" err="1" smtClean="0">
                <a:solidFill>
                  <a:srgbClr val="669900"/>
                </a:solidFill>
              </a:rPr>
              <a:t>Khoresia</a:t>
            </a:r>
            <a:endParaRPr lang="es-ES_tradnl" sz="3200" b="1" dirty="0">
              <a:solidFill>
                <a:srgbClr val="669900"/>
              </a:solidFill>
            </a:endParaRPr>
          </a:p>
        </p:txBody>
      </p:sp>
      <p:sp>
        <p:nvSpPr>
          <p:cNvPr id="2" name="Marcador de fecha 1"/>
          <p:cNvSpPr>
            <a:spLocks noGrp="1"/>
          </p:cNvSpPr>
          <p:nvPr>
            <p:ph type="dt" sz="half" idx="11"/>
          </p:nvPr>
        </p:nvSpPr>
        <p:spPr/>
        <p:txBody>
          <a:bodyPr/>
          <a:lstStyle/>
          <a:p>
            <a:pPr>
              <a:defRPr/>
            </a:pPr>
            <a:fld id="{DD810AF7-EAC6-D844-BFB4-76BB6F619B38}"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2071826850"/>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el 1"/>
          <p:cNvSpPr>
            <a:spLocks noGrp="1"/>
          </p:cNvSpPr>
          <p:nvPr>
            <p:ph type="title"/>
          </p:nvPr>
        </p:nvSpPr>
        <p:spPr>
          <a:xfrm>
            <a:off x="436013" y="924485"/>
            <a:ext cx="7526338" cy="415584"/>
          </a:xfrm>
        </p:spPr>
        <p:txBody>
          <a:bodyPr/>
          <a:lstStyle/>
          <a:p>
            <a:r>
              <a:rPr lang="de-DE" b="1" dirty="0" smtClean="0">
                <a:solidFill>
                  <a:srgbClr val="669900"/>
                </a:solidFill>
              </a:rPr>
              <a:t>Mapa de Zanadu</a:t>
            </a:r>
            <a:endParaRPr lang="de-DE" b="1" dirty="0">
              <a:solidFill>
                <a:srgbClr val="669900"/>
              </a:solidFill>
            </a:endParaRPr>
          </a:p>
        </p:txBody>
      </p:sp>
      <p:sp>
        <p:nvSpPr>
          <p:cNvPr id="4" name="Datumsplatzhalter 3"/>
          <p:cNvSpPr>
            <a:spLocks noGrp="1"/>
          </p:cNvSpPr>
          <p:nvPr>
            <p:ph type="dt" sz="quarter" idx="10"/>
          </p:nvPr>
        </p:nvSpPr>
        <p:spPr/>
        <p:txBody>
          <a:bodyPr/>
          <a:lstStyle/>
          <a:p>
            <a:pPr>
              <a:defRPr/>
            </a:pPr>
            <a:fld id="{596967E3-7F13-9940-820E-64139FFF434B}" type="datetime1">
              <a:rPr lang="es-MX" smtClean="0">
                <a:solidFill>
                  <a:srgbClr val="6E6452"/>
                </a:solidFill>
              </a:rPr>
              <a:t>09/11/2016</a:t>
            </a:fld>
            <a:endParaRPr lang="de-DE" dirty="0">
              <a:solidFill>
                <a:srgbClr val="6E6452"/>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r="20576"/>
          <a:stretch>
            <a:fillRect/>
          </a:stretch>
        </p:blipFill>
        <p:spPr bwMode="auto">
          <a:xfrm>
            <a:off x="1675086" y="1330654"/>
            <a:ext cx="5899150" cy="496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496294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el 1"/>
          <p:cNvSpPr>
            <a:spLocks noGrp="1"/>
          </p:cNvSpPr>
          <p:nvPr>
            <p:ph type="title"/>
          </p:nvPr>
        </p:nvSpPr>
        <p:spPr>
          <a:xfrm>
            <a:off x="464977" y="938939"/>
            <a:ext cx="6230194" cy="486095"/>
          </a:xfrm>
        </p:spPr>
        <p:txBody>
          <a:bodyPr/>
          <a:lstStyle/>
          <a:p>
            <a:r>
              <a:rPr lang="es-MX" b="1" dirty="0" smtClean="0">
                <a:solidFill>
                  <a:srgbClr val="669900"/>
                </a:solidFill>
              </a:rPr>
              <a:t>Introducción a </a:t>
            </a:r>
            <a:r>
              <a:rPr lang="es-MX" b="1" dirty="0" err="1" smtClean="0">
                <a:solidFill>
                  <a:srgbClr val="669900"/>
                </a:solidFill>
              </a:rPr>
              <a:t>Zanadu</a:t>
            </a:r>
            <a:endParaRPr lang="es-MX" b="1" dirty="0">
              <a:solidFill>
                <a:srgbClr val="669900"/>
              </a:solidFill>
            </a:endParaRPr>
          </a:p>
        </p:txBody>
      </p:sp>
      <p:sp>
        <p:nvSpPr>
          <p:cNvPr id="34819" name="Inhaltsplatzhalter 2"/>
          <p:cNvSpPr>
            <a:spLocks noGrp="1"/>
          </p:cNvSpPr>
          <p:nvPr>
            <p:ph idx="1"/>
          </p:nvPr>
        </p:nvSpPr>
        <p:spPr>
          <a:xfrm>
            <a:off x="472965" y="1556791"/>
            <a:ext cx="8324193" cy="5127787"/>
          </a:xfrm>
        </p:spPr>
        <p:txBody>
          <a:bodyPr/>
          <a:lstStyle/>
          <a:p>
            <a:pPr marL="0" indent="0">
              <a:buFont typeface="Wingdings" pitchFamily="2" charset="2"/>
              <a:buNone/>
              <a:defRPr/>
            </a:pPr>
            <a:r>
              <a:rPr lang="es-MX" b="1" dirty="0" smtClean="0"/>
              <a:t>Proyecciones de cambios en el clima</a:t>
            </a:r>
          </a:p>
          <a:p>
            <a:pPr marL="285750" indent="-285750">
              <a:buFont typeface="Arial"/>
              <a:buChar char="•"/>
              <a:defRPr/>
            </a:pPr>
            <a:r>
              <a:rPr lang="es-MX" b="0" dirty="0" smtClean="0"/>
              <a:t>Mayor precipitación en el verano, invierno seco y frío </a:t>
            </a:r>
          </a:p>
          <a:p>
            <a:pPr marL="285750" indent="-285750">
              <a:buFont typeface="Arial"/>
              <a:buChar char="•"/>
              <a:defRPr/>
            </a:pPr>
            <a:r>
              <a:rPr lang="es-MX" b="0" dirty="0" smtClean="0"/>
              <a:t>Aumento de la temperatura a 2 ° C para 2050</a:t>
            </a:r>
          </a:p>
          <a:p>
            <a:pPr marL="0" indent="0">
              <a:buNone/>
              <a:defRPr/>
            </a:pPr>
            <a:r>
              <a:rPr lang="es-MX" b="1" dirty="0" smtClean="0"/>
              <a:t>Impactos </a:t>
            </a:r>
            <a:r>
              <a:rPr lang="es-MX" b="1" dirty="0" smtClean="0"/>
              <a:t>climáticos esperados </a:t>
            </a:r>
          </a:p>
          <a:p>
            <a:pPr marL="285750" indent="-285750">
              <a:buFont typeface="Arial"/>
              <a:buChar char="•"/>
              <a:defRPr/>
            </a:pPr>
            <a:r>
              <a:rPr lang="es-MX" b="0" dirty="0" smtClean="0"/>
              <a:t>Mayor incidencia en sequías por reducción en lluvias </a:t>
            </a:r>
          </a:p>
          <a:p>
            <a:pPr marL="285750" indent="-285750">
              <a:buFont typeface="Arial"/>
              <a:buChar char="•"/>
              <a:defRPr/>
            </a:pPr>
            <a:r>
              <a:rPr lang="es-MX" b="0" dirty="0" smtClean="0"/>
              <a:t>Inundaciones más frecuentes durante el verano </a:t>
            </a:r>
          </a:p>
          <a:p>
            <a:pPr marL="285750" indent="-285750">
              <a:buFont typeface="Arial"/>
              <a:buChar char="•"/>
              <a:defRPr/>
            </a:pPr>
            <a:r>
              <a:rPr lang="es-MX" b="0" dirty="0" smtClean="0"/>
              <a:t>Reducción en la recarga de mantos acuíferos </a:t>
            </a:r>
          </a:p>
          <a:p>
            <a:pPr marL="285750" indent="-285750">
              <a:buFont typeface="Arial"/>
              <a:buChar char="•"/>
              <a:defRPr/>
            </a:pPr>
            <a:r>
              <a:rPr lang="es-MX" b="0" dirty="0" smtClean="0"/>
              <a:t>Reducción en las cosechas de maíz y trigo por aumentos en la temperatura</a:t>
            </a:r>
          </a:p>
          <a:p>
            <a:pPr marL="285750" indent="-285750">
              <a:buFont typeface="Arial"/>
              <a:buChar char="•"/>
              <a:defRPr/>
            </a:pPr>
            <a:r>
              <a:rPr lang="es-MX" b="0" dirty="0" smtClean="0"/>
              <a:t>Arroz amenazado por las altas temperaturas </a:t>
            </a:r>
          </a:p>
          <a:p>
            <a:pPr>
              <a:buFont typeface="Wingdings" pitchFamily="2" charset="2"/>
              <a:buNone/>
              <a:defRPr/>
            </a:pPr>
            <a:r>
              <a:rPr lang="es-MX" b="1" dirty="0" smtClean="0"/>
              <a:t>Marco de planificación:</a:t>
            </a:r>
          </a:p>
          <a:p>
            <a:pPr marL="285750" indent="-285750">
              <a:buFont typeface="Arial"/>
              <a:buChar char="•"/>
              <a:defRPr/>
            </a:pPr>
            <a:r>
              <a:rPr lang="es-MX" b="0" dirty="0" smtClean="0"/>
              <a:t>El PND se ha modificado para ser “resiliente al cambio climático*</a:t>
            </a:r>
          </a:p>
          <a:p>
            <a:pPr marL="285750" indent="-285750">
              <a:buFont typeface="Arial"/>
              <a:buChar char="•"/>
              <a:defRPr/>
            </a:pPr>
            <a:r>
              <a:rPr lang="es-MX" b="0" dirty="0" smtClean="0"/>
              <a:t>No hay una estrategia de adaptación pero sí medidas específicas</a:t>
            </a:r>
          </a:p>
        </p:txBody>
      </p:sp>
      <p:sp>
        <p:nvSpPr>
          <p:cNvPr id="2" name="Marcador de fecha 1"/>
          <p:cNvSpPr>
            <a:spLocks noGrp="1"/>
          </p:cNvSpPr>
          <p:nvPr>
            <p:ph type="dt" sz="half" idx="11"/>
          </p:nvPr>
        </p:nvSpPr>
        <p:spPr/>
        <p:txBody>
          <a:bodyPr/>
          <a:lstStyle/>
          <a:p>
            <a:pPr>
              <a:defRPr/>
            </a:pPr>
            <a:fld id="{2BF1CC03-201F-144E-A563-4665A2ADD3C5}"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511899361"/>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Inhaltsplatzhalter 2"/>
          <p:cNvSpPr>
            <a:spLocks noGrp="1"/>
          </p:cNvSpPr>
          <p:nvPr>
            <p:ph idx="1"/>
          </p:nvPr>
        </p:nvSpPr>
        <p:spPr>
          <a:xfrm>
            <a:off x="362607" y="1367605"/>
            <a:ext cx="8481848" cy="5348505"/>
          </a:xfrm>
        </p:spPr>
        <p:txBody>
          <a:bodyPr/>
          <a:lstStyle/>
          <a:p>
            <a:pPr marL="0" indent="0">
              <a:buFont typeface="Wingdings" pitchFamily="2" charset="2"/>
              <a:buNone/>
              <a:defRPr/>
            </a:pPr>
            <a:r>
              <a:rPr lang="es-MX" b="1" dirty="0" smtClean="0"/>
              <a:t>Proyecciones de cambios en el clima</a:t>
            </a:r>
          </a:p>
          <a:p>
            <a:pPr marL="285750" indent="-285750">
              <a:buFont typeface="Arial"/>
              <a:buChar char="•"/>
              <a:defRPr/>
            </a:pPr>
            <a:r>
              <a:rPr lang="es-MX" b="0" dirty="0" smtClean="0"/>
              <a:t>Mayor número de días calurosos</a:t>
            </a:r>
          </a:p>
          <a:p>
            <a:pPr marL="285750" indent="-285750">
              <a:buFont typeface="Arial"/>
              <a:buChar char="•"/>
              <a:defRPr/>
            </a:pPr>
            <a:r>
              <a:rPr lang="es-MX" b="0" dirty="0" smtClean="0"/>
              <a:t>Lluvias más fuertes</a:t>
            </a:r>
          </a:p>
          <a:p>
            <a:pPr marL="0" indent="0">
              <a:buNone/>
              <a:defRPr/>
            </a:pPr>
            <a:r>
              <a:rPr lang="es-MX" b="1" dirty="0" smtClean="0"/>
              <a:t>Impactos </a:t>
            </a:r>
            <a:r>
              <a:rPr lang="es-MX" b="1" dirty="0"/>
              <a:t>climáticos esperados </a:t>
            </a:r>
          </a:p>
          <a:p>
            <a:pPr marL="285750" indent="-285750">
              <a:buFont typeface="Arial"/>
              <a:buChar char="•"/>
              <a:defRPr/>
            </a:pPr>
            <a:r>
              <a:rPr lang="es-MX" b="0" dirty="0" smtClean="0"/>
              <a:t>Aumento de inundaciones</a:t>
            </a:r>
          </a:p>
          <a:p>
            <a:pPr marL="285750" indent="-285750">
              <a:buFont typeface="Arial"/>
              <a:buChar char="•"/>
              <a:defRPr/>
            </a:pPr>
            <a:r>
              <a:rPr lang="es-MX" b="0" dirty="0" smtClean="0"/>
              <a:t>Mayores derrumbes de tierra</a:t>
            </a:r>
          </a:p>
          <a:p>
            <a:pPr marL="285750" indent="-285750">
              <a:buFont typeface="Arial"/>
              <a:buChar char="•"/>
              <a:defRPr/>
            </a:pPr>
            <a:r>
              <a:rPr lang="es-MX" b="0" dirty="0" smtClean="0"/>
              <a:t>Derretimiento de glaciares</a:t>
            </a:r>
          </a:p>
          <a:p>
            <a:pPr marL="285750" indent="-285750">
              <a:buFont typeface="Arial"/>
              <a:buChar char="•"/>
              <a:defRPr/>
            </a:pPr>
            <a:r>
              <a:rPr lang="es-MX" b="0" dirty="0" smtClean="0"/>
              <a:t>Cambios en escorrentía por derretimiento de nieve</a:t>
            </a:r>
          </a:p>
          <a:p>
            <a:pPr marL="285750" indent="-285750">
              <a:buFont typeface="Arial"/>
              <a:buChar char="•"/>
              <a:defRPr/>
            </a:pPr>
            <a:r>
              <a:rPr lang="es-MX" b="0" dirty="0" smtClean="0"/>
              <a:t>Cosechas de maíz y trigo afectadas por aumento en la temperatura</a:t>
            </a:r>
          </a:p>
          <a:p>
            <a:pPr>
              <a:buFont typeface="Wingdings" pitchFamily="2" charset="2"/>
              <a:buNone/>
              <a:defRPr/>
            </a:pPr>
            <a:r>
              <a:rPr lang="es-MX" b="1" dirty="0" smtClean="0"/>
              <a:t>Marco de planificación:</a:t>
            </a:r>
          </a:p>
          <a:p>
            <a:pPr marL="285750" indent="-285750">
              <a:buFont typeface="Arial"/>
              <a:buChar char="•"/>
              <a:defRPr/>
            </a:pPr>
            <a:r>
              <a:rPr lang="es-MX" b="0" dirty="0" smtClean="0"/>
              <a:t>Plan de Adaptación </a:t>
            </a:r>
            <a:r>
              <a:rPr lang="es-MX" b="0" i="1" dirty="0" smtClean="0"/>
              <a:t>PAACCK</a:t>
            </a:r>
            <a:r>
              <a:rPr lang="es-MX" b="0" dirty="0" smtClean="0"/>
              <a:t> amplio</a:t>
            </a:r>
          </a:p>
          <a:p>
            <a:pPr marL="285750" indent="-285750">
              <a:buFont typeface="Arial"/>
              <a:buChar char="•"/>
              <a:defRPr/>
            </a:pPr>
            <a:r>
              <a:rPr lang="es-MX" b="0" dirty="0" smtClean="0"/>
              <a:t>Consejo Nacional de Política de CC establecido debajo de la oficina del presidente</a:t>
            </a:r>
          </a:p>
        </p:txBody>
      </p:sp>
      <p:sp>
        <p:nvSpPr>
          <p:cNvPr id="5" name="Titel 1"/>
          <p:cNvSpPr>
            <a:spLocks noGrp="1"/>
          </p:cNvSpPr>
          <p:nvPr>
            <p:ph type="title"/>
          </p:nvPr>
        </p:nvSpPr>
        <p:spPr>
          <a:xfrm>
            <a:off x="384024" y="804039"/>
            <a:ext cx="3816424" cy="495469"/>
          </a:xfrm>
        </p:spPr>
        <p:txBody>
          <a:bodyPr/>
          <a:lstStyle/>
          <a:p>
            <a:r>
              <a:rPr lang="es-MX" b="1" dirty="0" smtClean="0">
                <a:solidFill>
                  <a:srgbClr val="669900"/>
                </a:solidFill>
              </a:rPr>
              <a:t>Introducción a </a:t>
            </a:r>
            <a:r>
              <a:rPr lang="es-MX" b="1" dirty="0" err="1" smtClean="0">
                <a:solidFill>
                  <a:srgbClr val="669900"/>
                </a:solidFill>
              </a:rPr>
              <a:t>Khoresia</a:t>
            </a:r>
            <a:endParaRPr lang="es-MX" b="1" dirty="0">
              <a:solidFill>
                <a:srgbClr val="669900"/>
              </a:solidFill>
            </a:endParaRPr>
          </a:p>
        </p:txBody>
      </p:sp>
      <p:sp>
        <p:nvSpPr>
          <p:cNvPr id="2" name="Marcador de fecha 1"/>
          <p:cNvSpPr>
            <a:spLocks noGrp="1"/>
          </p:cNvSpPr>
          <p:nvPr>
            <p:ph type="dt" sz="half" idx="11"/>
          </p:nvPr>
        </p:nvSpPr>
        <p:spPr/>
        <p:txBody>
          <a:bodyPr/>
          <a:lstStyle/>
          <a:p>
            <a:pPr>
              <a:defRPr/>
            </a:pPr>
            <a:fld id="{C546BE85-C655-9F43-8A28-BEAA81AE627B}"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806047530"/>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Content Placeholder 2"/>
          <p:cNvSpPr>
            <a:spLocks noGrp="1"/>
          </p:cNvSpPr>
          <p:nvPr>
            <p:ph idx="1"/>
          </p:nvPr>
        </p:nvSpPr>
        <p:spPr>
          <a:xfrm>
            <a:off x="330200" y="1355725"/>
            <a:ext cx="7677150" cy="4443469"/>
          </a:xfrm>
        </p:spPr>
        <p:txBody>
          <a:bodyPr/>
          <a:lstStyle/>
          <a:p>
            <a:pPr marL="0" indent="0">
              <a:buFont typeface="Wingdings" pitchFamily="2" charset="2"/>
              <a:buNone/>
              <a:defRPr/>
            </a:pPr>
            <a:endParaRPr lang="es-MX" dirty="0" smtClean="0">
              <a:solidFill>
                <a:srgbClr val="C00000"/>
              </a:solidFill>
            </a:endParaRPr>
          </a:p>
          <a:p>
            <a:pPr>
              <a:buFont typeface="Wingdings" pitchFamily="2" charset="2"/>
              <a:buNone/>
              <a:defRPr/>
            </a:pPr>
            <a:r>
              <a:rPr lang="es-MX" dirty="0" err="1" smtClean="0"/>
              <a:t>Khoresia</a:t>
            </a:r>
            <a:r>
              <a:rPr lang="es-MX" dirty="0" smtClean="0"/>
              <a:t>:</a:t>
            </a:r>
          </a:p>
          <a:p>
            <a:pPr marL="285750" indent="-285750">
              <a:buFont typeface="Wingdings" panose="05000000000000000000" pitchFamily="2" charset="2"/>
              <a:buChar char="§"/>
              <a:defRPr/>
            </a:pPr>
            <a:r>
              <a:rPr lang="es-MX" b="0" dirty="0" smtClean="0"/>
              <a:t>El gobierno quiere asegurar que el </a:t>
            </a:r>
            <a:r>
              <a:rPr lang="es-MX" b="0" dirty="0" smtClean="0">
                <a:solidFill>
                  <a:srgbClr val="C00000"/>
                </a:solidFill>
              </a:rPr>
              <a:t>Plan de Acción de Adaptación al Cambio Climático de </a:t>
            </a:r>
            <a:r>
              <a:rPr lang="es-MX" b="0" dirty="0" err="1" smtClean="0">
                <a:solidFill>
                  <a:srgbClr val="C00000"/>
                </a:solidFill>
              </a:rPr>
              <a:t>Khoresia</a:t>
            </a:r>
            <a:r>
              <a:rPr lang="es-MX" b="0" dirty="0" smtClean="0">
                <a:solidFill>
                  <a:srgbClr val="C00000"/>
                </a:solidFill>
              </a:rPr>
              <a:t> (PAACCK)</a:t>
            </a:r>
            <a:r>
              <a:rPr lang="es-MX" b="0" dirty="0" smtClean="0"/>
              <a:t> se implemente de tal manera que los resultados definidos sean alcanzados.</a:t>
            </a:r>
          </a:p>
          <a:p>
            <a:pPr marL="285750" indent="-285750">
              <a:buFont typeface="Wingdings" panose="05000000000000000000" pitchFamily="2" charset="2"/>
              <a:buChar char="§"/>
              <a:defRPr/>
            </a:pPr>
            <a:r>
              <a:rPr lang="es-MX" b="0" dirty="0" smtClean="0"/>
              <a:t>Esto se debe apoyar por medio de un sistema de M&amp;E basado en resultados </a:t>
            </a:r>
          </a:p>
          <a:p>
            <a:pPr>
              <a:buFont typeface="Wingdings" pitchFamily="2" charset="2"/>
              <a:buNone/>
              <a:defRPr/>
            </a:pPr>
            <a:r>
              <a:rPr lang="es-MX" dirty="0" err="1" smtClean="0"/>
              <a:t>Zanadu</a:t>
            </a:r>
            <a:r>
              <a:rPr lang="es-MX" dirty="0" smtClean="0"/>
              <a:t>:</a:t>
            </a:r>
          </a:p>
          <a:p>
            <a:pPr marL="285750" indent="-285750">
              <a:buFont typeface="Wingdings" panose="05000000000000000000" pitchFamily="2" charset="2"/>
              <a:buChar char="§"/>
              <a:defRPr/>
            </a:pPr>
            <a:r>
              <a:rPr lang="es-MX" b="0" dirty="0" smtClean="0"/>
              <a:t>Se desarrollarán medidas de adaptación piloto en agricultura y gestión del agua.</a:t>
            </a:r>
          </a:p>
          <a:p>
            <a:pPr marL="285750" indent="-285750">
              <a:buFont typeface="Wingdings" panose="05000000000000000000" pitchFamily="2" charset="2"/>
              <a:buChar char="§"/>
              <a:defRPr/>
            </a:pPr>
            <a:r>
              <a:rPr lang="es-MX" b="0" dirty="0" smtClean="0"/>
              <a:t>El gobierno quiere desarrollar sistemas de M&amp;E piloto para estas medidas con el fin de asegurar la implementación efectiva.</a:t>
            </a:r>
            <a:endParaRPr lang="es-MX" dirty="0"/>
          </a:p>
        </p:txBody>
      </p:sp>
      <p:pic>
        <p:nvPicPr>
          <p:cNvPr id="98308" name="Grafik 3" descr="balken56.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16900" y="2136775"/>
            <a:ext cx="9271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382137" y="5799194"/>
            <a:ext cx="7834764" cy="646331"/>
          </a:xfrm>
          <a:prstGeom prst="rect">
            <a:avLst/>
          </a:prstGeom>
          <a:noFill/>
        </p:spPr>
        <p:txBody>
          <a:bodyPr wrap="square" rtlCol="0">
            <a:spAutoFit/>
          </a:bodyPr>
          <a:lstStyle/>
          <a:p>
            <a:pPr fontAlgn="auto">
              <a:spcBef>
                <a:spcPts val="0"/>
              </a:spcBef>
              <a:spcAft>
                <a:spcPts val="0"/>
              </a:spcAft>
            </a:pPr>
            <a:r>
              <a:rPr lang="es-MX" sz="1800" b="0" dirty="0" smtClean="0">
                <a:solidFill>
                  <a:srgbClr val="000000"/>
                </a:solidFill>
                <a:latin typeface="Arial"/>
                <a:cs typeface="+mn-cs"/>
                <a:sym typeface="Wingdings 3"/>
              </a:rPr>
              <a:t> La primera etapa del desarrollo de un sistema de M&amp;E es la descripción del contexto</a:t>
            </a:r>
            <a:endParaRPr lang="es-MX" sz="1800" b="0" dirty="0">
              <a:solidFill>
                <a:srgbClr val="000000"/>
              </a:solidFill>
              <a:latin typeface="Arial"/>
              <a:cs typeface="+mn-cs"/>
            </a:endParaRPr>
          </a:p>
        </p:txBody>
      </p:sp>
      <p:sp>
        <p:nvSpPr>
          <p:cNvPr id="7" name="Titel 1"/>
          <p:cNvSpPr>
            <a:spLocks noGrp="1"/>
          </p:cNvSpPr>
          <p:nvPr>
            <p:ph type="title"/>
          </p:nvPr>
        </p:nvSpPr>
        <p:spPr>
          <a:xfrm>
            <a:off x="346510" y="1195242"/>
            <a:ext cx="5281779" cy="525338"/>
          </a:xfrm>
        </p:spPr>
        <p:txBody>
          <a:bodyPr/>
          <a:lstStyle/>
          <a:p>
            <a:r>
              <a:rPr lang="es-MX" b="1" dirty="0" smtClean="0">
                <a:solidFill>
                  <a:srgbClr val="669900"/>
                </a:solidFill>
              </a:rPr>
              <a:t>Introducción a </a:t>
            </a:r>
            <a:r>
              <a:rPr lang="es-MX" b="1" dirty="0" err="1" smtClean="0">
                <a:solidFill>
                  <a:srgbClr val="669900"/>
                </a:solidFill>
              </a:rPr>
              <a:t>Zanadu</a:t>
            </a:r>
            <a:r>
              <a:rPr lang="es-MX" b="1" dirty="0" smtClean="0">
                <a:solidFill>
                  <a:srgbClr val="669900"/>
                </a:solidFill>
              </a:rPr>
              <a:t> y </a:t>
            </a:r>
            <a:r>
              <a:rPr lang="es-MX" b="1" dirty="0" err="1" smtClean="0">
                <a:solidFill>
                  <a:srgbClr val="669900"/>
                </a:solidFill>
              </a:rPr>
              <a:t>Khoresia</a:t>
            </a:r>
            <a:endParaRPr lang="es-MX" b="1" dirty="0">
              <a:solidFill>
                <a:srgbClr val="669900"/>
              </a:solidFill>
            </a:endParaRPr>
          </a:p>
        </p:txBody>
      </p:sp>
      <p:sp>
        <p:nvSpPr>
          <p:cNvPr id="2" name="Marcador de fecha 1"/>
          <p:cNvSpPr>
            <a:spLocks noGrp="1"/>
          </p:cNvSpPr>
          <p:nvPr>
            <p:ph type="dt" sz="half" idx="11"/>
          </p:nvPr>
        </p:nvSpPr>
        <p:spPr/>
        <p:txBody>
          <a:bodyPr/>
          <a:lstStyle/>
          <a:p>
            <a:pPr>
              <a:defRPr/>
            </a:pPr>
            <a:fld id="{4BFD098B-A6C3-7E4B-9984-EFAE7FA65060}"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810951411"/>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el 1"/>
          <p:cNvSpPr>
            <a:spLocks noGrp="1"/>
          </p:cNvSpPr>
          <p:nvPr>
            <p:ph type="title"/>
          </p:nvPr>
        </p:nvSpPr>
        <p:spPr>
          <a:xfrm>
            <a:off x="433388" y="914400"/>
            <a:ext cx="7526337" cy="550863"/>
          </a:xfrm>
        </p:spPr>
        <p:txBody>
          <a:bodyPr/>
          <a:lstStyle/>
          <a:p>
            <a:r>
              <a:rPr lang="es-MX" b="1" dirty="0" smtClean="0">
                <a:solidFill>
                  <a:srgbClr val="669900"/>
                </a:solidFill>
              </a:rPr>
              <a:t>Ejercicio S3</a:t>
            </a:r>
            <a:endParaRPr lang="es-MX" b="1" dirty="0">
              <a:solidFill>
                <a:srgbClr val="669900"/>
              </a:solidFill>
            </a:endParaRPr>
          </a:p>
        </p:txBody>
      </p:sp>
      <p:sp>
        <p:nvSpPr>
          <p:cNvPr id="50179" name="Inhaltsplatzhalter 2"/>
          <p:cNvSpPr>
            <a:spLocks noGrp="1"/>
          </p:cNvSpPr>
          <p:nvPr>
            <p:ph idx="1"/>
          </p:nvPr>
        </p:nvSpPr>
        <p:spPr>
          <a:xfrm>
            <a:off x="457200" y="1758950"/>
            <a:ext cx="7526338" cy="4213225"/>
          </a:xfrm>
        </p:spPr>
        <p:txBody>
          <a:bodyPr/>
          <a:lstStyle/>
          <a:p>
            <a:pPr marL="0" indent="0">
              <a:buFont typeface="Wingdings" pitchFamily="2" charset="2"/>
              <a:buNone/>
              <a:defRPr/>
            </a:pPr>
            <a:r>
              <a:rPr lang="es-MX" dirty="0" smtClean="0">
                <a:solidFill>
                  <a:srgbClr val="C00000"/>
                </a:solidFill>
              </a:rPr>
              <a:t>Su tarea: </a:t>
            </a:r>
          </a:p>
          <a:p>
            <a:pPr marL="285750" indent="-285750">
              <a:buFont typeface="Arial"/>
              <a:buChar char="•"/>
              <a:defRPr/>
            </a:pPr>
            <a:r>
              <a:rPr lang="es-MX" b="0" dirty="0" smtClean="0"/>
              <a:t>Usted es </a:t>
            </a:r>
            <a:r>
              <a:rPr lang="es-MX" b="0" dirty="0" smtClean="0">
                <a:solidFill>
                  <a:srgbClr val="C00000"/>
                </a:solidFill>
              </a:rPr>
              <a:t>miembro de un grupo de expertos / consejo </a:t>
            </a:r>
            <a:r>
              <a:rPr lang="es-MX" b="0" dirty="0" smtClean="0"/>
              <a:t>que apoya al gobierno </a:t>
            </a:r>
          </a:p>
          <a:p>
            <a:pPr marL="285750" indent="-285750">
              <a:buFont typeface="Arial"/>
              <a:buChar char="•"/>
              <a:defRPr/>
            </a:pPr>
            <a:r>
              <a:rPr lang="es-MX" b="0" dirty="0" smtClean="0"/>
              <a:t>Utilice la matriz 2 para contestar las 4 preguntas clave</a:t>
            </a:r>
          </a:p>
          <a:p>
            <a:pPr marL="285750" indent="-285750">
              <a:buFont typeface="Arial"/>
              <a:buChar char="•"/>
              <a:defRPr/>
            </a:pPr>
            <a:r>
              <a:rPr lang="es-MX" b="0" smtClean="0"/>
              <a:t>Consulte </a:t>
            </a:r>
            <a:r>
              <a:rPr lang="es-MX" b="0" dirty="0" smtClean="0"/>
              <a:t>los anexos </a:t>
            </a:r>
            <a:r>
              <a:rPr lang="es-MX" dirty="0" smtClean="0"/>
              <a:t>1a</a:t>
            </a:r>
            <a:r>
              <a:rPr lang="es-MX" b="0" dirty="0" smtClean="0"/>
              <a:t> y 1b para consultar la información clave del proceso de adaptación en el país respectivo</a:t>
            </a:r>
          </a:p>
        </p:txBody>
      </p:sp>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l="9402" t="10536" r="10598" b="9463"/>
          <a:stretch/>
        </p:blipFill>
        <p:spPr>
          <a:xfrm>
            <a:off x="5295331" y="4209535"/>
            <a:ext cx="3848669" cy="2405419"/>
          </a:xfrm>
          <a:prstGeom prst="rect">
            <a:avLst/>
          </a:prstGeom>
        </p:spPr>
      </p:pic>
      <p:sp>
        <p:nvSpPr>
          <p:cNvPr id="2" name="Marcador de fecha 1"/>
          <p:cNvSpPr>
            <a:spLocks noGrp="1"/>
          </p:cNvSpPr>
          <p:nvPr>
            <p:ph type="dt" sz="half" idx="11"/>
          </p:nvPr>
        </p:nvSpPr>
        <p:spPr/>
        <p:txBody>
          <a:bodyPr/>
          <a:lstStyle/>
          <a:p>
            <a:pPr>
              <a:defRPr/>
            </a:pPr>
            <a:fld id="{309C5E3D-DE7B-C04A-9A27-AF417805B235}"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920966501"/>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469D2B61-32B2-3342-BB42-DDF291FDF9E2}" type="datetime1">
              <a:rPr lang="es-MX" smtClean="0">
                <a:solidFill>
                  <a:srgbClr val="6E6452"/>
                </a:solidFill>
              </a:rPr>
              <a:t>09/11/2016</a:t>
            </a:fld>
            <a:endParaRPr lang="es-ES_tradnl" dirty="0">
              <a:solidFill>
                <a:srgbClr val="6E6452"/>
              </a:solidFill>
            </a:endParaRPr>
          </a:p>
        </p:txBody>
      </p:sp>
      <p:sp>
        <p:nvSpPr>
          <p:cNvPr id="6" name="Titel 4"/>
          <p:cNvSpPr txBox="1">
            <a:spLocks/>
          </p:cNvSpPr>
          <p:nvPr/>
        </p:nvSpPr>
        <p:spPr bwMode="auto">
          <a:xfrm>
            <a:off x="1043607" y="1844824"/>
            <a:ext cx="7034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es-ES_tradnl" kern="0" dirty="0" smtClean="0"/>
              <a:t>Sesión 4a: Contenido (I)</a:t>
            </a:r>
            <a:endParaRPr lang="es-ES_tradnl" b="0" kern="0" dirty="0" smtClean="0"/>
          </a:p>
        </p:txBody>
      </p:sp>
      <p:graphicFrame>
        <p:nvGraphicFramePr>
          <p:cNvPr id="8" name="Tabelle 7"/>
          <p:cNvGraphicFramePr>
            <a:graphicFrameLocks noGrp="1"/>
          </p:cNvGraphicFramePr>
          <p:nvPr>
            <p:extLst>
              <p:ext uri="{D42A27DB-BD31-4B8C-83A1-F6EECF244321}">
                <p14:modId xmlns:p14="http://schemas.microsoft.com/office/powerpoint/2010/main" val="990529278"/>
              </p:ext>
            </p:extLst>
          </p:nvPr>
        </p:nvGraphicFramePr>
        <p:xfrm>
          <a:off x="694281" y="3232995"/>
          <a:ext cx="7732864" cy="2651832"/>
        </p:xfrm>
        <a:graphic>
          <a:graphicData uri="http://schemas.openxmlformats.org/drawingml/2006/table">
            <a:tbl>
              <a:tblPr firstRow="1" bandRow="1">
                <a:tableStyleId>{72833802-FEF1-4C79-8D5D-14CF1EAF98D9}</a:tableStyleId>
              </a:tblPr>
              <a:tblGrid>
                <a:gridCol w="576064"/>
                <a:gridCol w="2160000"/>
                <a:gridCol w="4996800"/>
              </a:tblGrid>
              <a:tr h="365826">
                <a:tc>
                  <a:txBody>
                    <a:bodyPr/>
                    <a:lstStyle/>
                    <a:p>
                      <a:r>
                        <a:rPr lang="es-ES_tradnl" sz="1800" noProof="0" dirty="0" smtClean="0"/>
                        <a:t>No.</a:t>
                      </a:r>
                      <a:endParaRPr lang="es-ES_tradnl" sz="1800" noProof="0" dirty="0"/>
                    </a:p>
                  </a:txBody>
                  <a:tcPr marL="91426" marR="91426" marT="45723" marB="45723"/>
                </a:tc>
                <a:tc>
                  <a:txBody>
                    <a:bodyPr/>
                    <a:lstStyle/>
                    <a:p>
                      <a:r>
                        <a:rPr lang="es-ES_tradnl" sz="1800" noProof="0" dirty="0" smtClean="0"/>
                        <a:t>Título</a:t>
                      </a:r>
                      <a:endParaRPr lang="es-ES_tradnl" sz="1800" noProof="0" dirty="0"/>
                    </a:p>
                  </a:txBody>
                  <a:tcPr marL="91426" marR="91426" marT="45723" marB="45723"/>
                </a:tc>
                <a:tc>
                  <a:txBody>
                    <a:bodyPr/>
                    <a:lstStyle/>
                    <a:p>
                      <a:r>
                        <a:rPr lang="es-ES_tradnl" sz="1800" noProof="0" dirty="0" smtClean="0"/>
                        <a:t>Contenido clave</a:t>
                      </a:r>
                      <a:endParaRPr lang="es-ES_tradnl" sz="1800" noProof="0" dirty="0"/>
                    </a:p>
                  </a:txBody>
                  <a:tcPr marL="91426" marR="91426" marT="45723" marB="45723"/>
                </a:tc>
              </a:tr>
              <a:tr h="1800000">
                <a:tc>
                  <a:txBody>
                    <a:bodyPr/>
                    <a:lstStyle/>
                    <a:p>
                      <a:r>
                        <a:rPr lang="es-ES_tradnl" sz="1800" b="1" noProof="0" dirty="0" smtClean="0"/>
                        <a:t>4a</a:t>
                      </a:r>
                      <a:endParaRPr lang="es-ES_tradnl" sz="1800" b="1" noProof="0" dirty="0"/>
                    </a:p>
                  </a:txBody>
                  <a:tcPr marL="91426" marR="91426" marT="45723" marB="45723"/>
                </a:tc>
                <a:tc>
                  <a:txBody>
                    <a:bodyPr/>
                    <a:lstStyle/>
                    <a:p>
                      <a:r>
                        <a:rPr lang="es-ES_tradnl" sz="1800" b="1" noProof="0" dirty="0" smtClean="0"/>
                        <a:t>Contenido (I)</a:t>
                      </a:r>
                      <a:endParaRPr lang="es-ES_tradnl" sz="1800" noProof="0" dirty="0"/>
                    </a:p>
                  </a:txBody>
                  <a:tcPr marL="91426" marR="91426" marT="45723" marB="45723"/>
                </a:tc>
                <a:tc>
                  <a:txBody>
                    <a:bodyPr/>
                    <a:lstStyle/>
                    <a:p>
                      <a:pPr marL="285750" indent="-285750">
                        <a:buFont typeface="Arial" pitchFamily="34" charset="0"/>
                        <a:buChar char="•"/>
                      </a:pPr>
                      <a:r>
                        <a:rPr lang="es-ES_tradnl" sz="1600" kern="1200" baseline="0" noProof="0" dirty="0" smtClean="0">
                          <a:solidFill>
                            <a:schemeClr val="tx1"/>
                          </a:solidFill>
                          <a:effectLst/>
                          <a:latin typeface="+mn-lt"/>
                          <a:ea typeface="+mn-ea"/>
                          <a:cs typeface="+mn-cs"/>
                        </a:rPr>
                        <a:t>Decidir si el enfoque es en el monitoreo del proceso o los resultados (o ambos</a:t>
                      </a:r>
                      <a:r>
                        <a:rPr lang="es-ES_tradnl" sz="1600" kern="1200" baseline="0" noProof="0" dirty="0" smtClean="0">
                          <a:solidFill>
                            <a:schemeClr val="tx1"/>
                          </a:solidFill>
                          <a:effectLst/>
                          <a:latin typeface="+mn-lt"/>
                          <a:ea typeface="+mn-ea"/>
                          <a:cs typeface="+mn-cs"/>
                        </a:rPr>
                        <a:t>)</a:t>
                      </a:r>
                    </a:p>
                    <a:p>
                      <a:pPr marL="285750" indent="-285750">
                        <a:buFont typeface="Arial" pitchFamily="34" charset="0"/>
                        <a:buChar char="•"/>
                      </a:pPr>
                      <a:endParaRPr lang="es-ES_tradnl" sz="1600" kern="1200" baseline="0" noProof="0" dirty="0" smtClean="0">
                        <a:solidFill>
                          <a:schemeClr val="tx1"/>
                        </a:solidFill>
                        <a:effectLst/>
                        <a:latin typeface="+mn-lt"/>
                        <a:ea typeface="+mn-ea"/>
                        <a:cs typeface="+mn-cs"/>
                      </a:endParaRPr>
                    </a:p>
                    <a:p>
                      <a:pPr marL="285750" indent="-285750">
                        <a:buFont typeface="Arial" pitchFamily="34" charset="0"/>
                        <a:buChar char="•"/>
                      </a:pPr>
                      <a:r>
                        <a:rPr lang="es-ES_tradnl" sz="1600" b="0" kern="1200" noProof="0" dirty="0" smtClean="0">
                          <a:solidFill>
                            <a:schemeClr val="tx1"/>
                          </a:solidFill>
                          <a:effectLst/>
                          <a:latin typeface="+mn-lt"/>
                          <a:ea typeface="+mn-ea"/>
                          <a:cs typeface="+mn-cs"/>
                        </a:rPr>
                        <a:t>Identificar qué tipo de </a:t>
                      </a:r>
                      <a:r>
                        <a:rPr lang="es-ES_tradnl" sz="1600" b="1" kern="1200" noProof="0" dirty="0" smtClean="0">
                          <a:solidFill>
                            <a:schemeClr val="tx1"/>
                          </a:solidFill>
                          <a:effectLst/>
                          <a:latin typeface="+mn-lt"/>
                          <a:ea typeface="+mn-ea"/>
                          <a:cs typeface="+mn-cs"/>
                        </a:rPr>
                        <a:t>datos e información</a:t>
                      </a:r>
                      <a:r>
                        <a:rPr lang="es-ES_tradnl" sz="1600" b="0" kern="1200" noProof="0" dirty="0" smtClean="0">
                          <a:solidFill>
                            <a:schemeClr val="tx1"/>
                          </a:solidFill>
                          <a:effectLst/>
                          <a:latin typeface="+mn-lt"/>
                          <a:ea typeface="+mn-ea"/>
                          <a:cs typeface="+mn-cs"/>
                        </a:rPr>
                        <a:t> necesita</a:t>
                      </a:r>
                      <a:r>
                        <a:rPr lang="es-ES_tradnl" sz="1600" b="0" kern="1200" baseline="0" noProof="0" dirty="0" smtClean="0">
                          <a:solidFill>
                            <a:schemeClr val="tx1"/>
                          </a:solidFill>
                          <a:effectLst/>
                          <a:latin typeface="+mn-lt"/>
                          <a:ea typeface="+mn-ea"/>
                          <a:cs typeface="+mn-cs"/>
                        </a:rPr>
                        <a:t> para cumplir con el propósito del sistema de </a:t>
                      </a:r>
                      <a:r>
                        <a:rPr lang="es-ES_tradnl" sz="1600" b="0" kern="1200" baseline="0" noProof="0" dirty="0" smtClean="0">
                          <a:solidFill>
                            <a:schemeClr val="tx1"/>
                          </a:solidFill>
                          <a:effectLst/>
                          <a:latin typeface="+mn-lt"/>
                          <a:ea typeface="+mn-ea"/>
                          <a:cs typeface="+mn-cs"/>
                        </a:rPr>
                        <a:t>M&amp;E</a:t>
                      </a:r>
                    </a:p>
                    <a:p>
                      <a:pPr marL="0" indent="0">
                        <a:buFont typeface="Arial" pitchFamily="34" charset="0"/>
                        <a:buNone/>
                      </a:pPr>
                      <a:endParaRPr lang="es-ES_tradnl" sz="1600" b="0" kern="1200" baseline="0" noProof="0" dirty="0" smtClean="0">
                        <a:solidFill>
                          <a:schemeClr val="tx1"/>
                        </a:solidFill>
                        <a:effectLst/>
                        <a:latin typeface="+mn-lt"/>
                        <a:ea typeface="+mn-ea"/>
                        <a:cs typeface="+mn-cs"/>
                      </a:endParaRPr>
                    </a:p>
                    <a:p>
                      <a:pPr marL="285750" indent="-285750">
                        <a:buFont typeface="Arial" pitchFamily="34" charset="0"/>
                        <a:buChar char="•"/>
                      </a:pPr>
                      <a:r>
                        <a:rPr lang="es-ES_tradnl" sz="1600" b="0" kern="1200" baseline="0" noProof="0" dirty="0" smtClean="0">
                          <a:solidFill>
                            <a:schemeClr val="tx1"/>
                          </a:solidFill>
                          <a:effectLst/>
                          <a:latin typeface="+mn-lt"/>
                          <a:ea typeface="+mn-ea"/>
                          <a:cs typeface="+mn-cs"/>
                        </a:rPr>
                        <a:t>Definir </a:t>
                      </a:r>
                      <a:r>
                        <a:rPr lang="es-ES_tradnl" sz="1600" b="1" kern="1200" baseline="0" noProof="0" dirty="0" smtClean="0">
                          <a:solidFill>
                            <a:schemeClr val="tx1"/>
                          </a:solidFill>
                          <a:effectLst/>
                          <a:latin typeface="+mn-lt"/>
                          <a:ea typeface="+mn-ea"/>
                          <a:cs typeface="+mn-cs"/>
                        </a:rPr>
                        <a:t>indicadores</a:t>
                      </a:r>
                      <a:r>
                        <a:rPr lang="es-ES_tradnl" sz="1600" b="0" kern="1200" baseline="0" noProof="0" dirty="0" smtClean="0">
                          <a:solidFill>
                            <a:schemeClr val="tx1"/>
                          </a:solidFill>
                          <a:effectLst/>
                          <a:latin typeface="+mn-lt"/>
                          <a:ea typeface="+mn-ea"/>
                          <a:cs typeface="+mn-cs"/>
                        </a:rPr>
                        <a:t> de respuestas de adaptación e impactos de cambio climático</a:t>
                      </a:r>
                      <a:endParaRPr lang="es-ES_tradnl" sz="1600" baseline="0" noProof="0" dirty="0" smtClean="0"/>
                    </a:p>
                  </a:txBody>
                  <a:tcPr marL="91426" marR="91426" marT="45723" marB="45723"/>
                </a:tc>
              </a:tr>
            </a:tbl>
          </a:graphicData>
        </a:graphic>
      </p:graphicFrame>
    </p:spTree>
    <p:extLst>
      <p:ext uri="{BB962C8B-B14F-4D97-AF65-F5344CB8AC3E}">
        <p14:creationId xmlns:p14="http://schemas.microsoft.com/office/powerpoint/2010/main" val="2083211081"/>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603" y="2230600"/>
            <a:ext cx="4656667" cy="4318000"/>
          </a:xfrm>
          <a:prstGeom prst="rect">
            <a:avLst/>
          </a:prstGeom>
        </p:spPr>
      </p:pic>
      <p:sp>
        <p:nvSpPr>
          <p:cNvPr id="129035" name="Titel 1"/>
          <p:cNvSpPr>
            <a:spLocks noGrp="1"/>
          </p:cNvSpPr>
          <p:nvPr>
            <p:ph type="title"/>
          </p:nvPr>
        </p:nvSpPr>
        <p:spPr>
          <a:xfrm>
            <a:off x="457200" y="1173163"/>
            <a:ext cx="8212138" cy="403389"/>
          </a:xfrm>
        </p:spPr>
        <p:txBody>
          <a:bodyPr/>
          <a:lstStyle/>
          <a:p>
            <a:r>
              <a:rPr lang="es-ES_tradnl" altLang="de-DE" b="1" dirty="0">
                <a:solidFill>
                  <a:srgbClr val="669900"/>
                </a:solidFill>
              </a:rPr>
              <a:t>Cuatro bloques para la construcción de un sistema nacional de M&amp;E de adaptación</a:t>
            </a:r>
            <a:endParaRPr lang="pt-PT" altLang="de-DE" b="1" dirty="0" smtClean="0">
              <a:solidFill>
                <a:srgbClr val="669900"/>
              </a:solidFill>
            </a:endParaRPr>
          </a:p>
        </p:txBody>
      </p:sp>
      <p:sp>
        <p:nvSpPr>
          <p:cNvPr id="120834" name="Datumsplatzhalter 3"/>
          <p:cNvSpPr>
            <a:spLocks noGrp="1"/>
          </p:cNvSpPr>
          <p:nvPr>
            <p:ph type="dt" sz="half" idx="11"/>
          </p:nvPr>
        </p:nvSpPr>
        <p:spPr>
          <a:xfrm>
            <a:off x="2862263" y="6581775"/>
            <a:ext cx="3419475" cy="246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lgn="ctr" eaLnBrk="1" hangingPunct="1">
              <a:defRPr/>
            </a:pPr>
            <a:fld id="{90322F4A-9E89-8149-B72A-EAFE10AF1B25}" type="datetime1">
              <a:rPr lang="es-MX" altLang="de-DE" sz="1000" b="0" spc="70" smtClean="0">
                <a:solidFill>
                  <a:srgbClr val="6E6452"/>
                </a:solidFill>
                <a:latin typeface="Arial Narrow" pitchFamily="34" charset="0"/>
              </a:rPr>
              <a:t>09/11/2016</a:t>
            </a:fld>
            <a:endParaRPr lang="de-DE" altLang="de-DE" sz="1000" b="0" spc="70" dirty="0" smtClean="0">
              <a:solidFill>
                <a:srgbClr val="6E6452"/>
              </a:solidFill>
              <a:latin typeface="Arial Narrow" pitchFamily="34" charset="0"/>
            </a:endParaRPr>
          </a:p>
        </p:txBody>
      </p:sp>
      <p:sp>
        <p:nvSpPr>
          <p:cNvPr id="129033" name="Rechteck 15"/>
          <p:cNvSpPr>
            <a:spLocks noChangeArrowheads="1"/>
          </p:cNvSpPr>
          <p:nvPr/>
        </p:nvSpPr>
        <p:spPr bwMode="auto">
          <a:xfrm>
            <a:off x="2430463" y="1912938"/>
            <a:ext cx="668337" cy="284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smtClean="0">
              <a:solidFill>
                <a:srgbClr val="000000"/>
              </a:solidFill>
              <a:cs typeface="Arial" pitchFamily="34" charset="0"/>
            </a:endParaRPr>
          </a:p>
        </p:txBody>
      </p:sp>
      <p:sp>
        <p:nvSpPr>
          <p:cNvPr id="129036" name="Rechteck 4"/>
          <p:cNvSpPr>
            <a:spLocks noChangeArrowheads="1"/>
          </p:cNvSpPr>
          <p:nvPr/>
        </p:nvSpPr>
        <p:spPr bwMode="auto">
          <a:xfrm>
            <a:off x="4067175" y="1917700"/>
            <a:ext cx="558800" cy="282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800" b="0" smtClean="0">
              <a:solidFill>
                <a:srgbClr val="6E6452"/>
              </a:solidFill>
              <a:cs typeface="Arial" pitchFamily="34" charset="0"/>
            </a:endParaRPr>
          </a:p>
        </p:txBody>
      </p:sp>
      <p:sp>
        <p:nvSpPr>
          <p:cNvPr id="22" name="Textfeld 21"/>
          <p:cNvSpPr txBox="1"/>
          <p:nvPr/>
        </p:nvSpPr>
        <p:spPr>
          <a:xfrm>
            <a:off x="7234238" y="4551670"/>
            <a:ext cx="1583941"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fontAlgn="auto">
              <a:spcBef>
                <a:spcPts val="0"/>
              </a:spcBef>
              <a:spcAft>
                <a:spcPts val="0"/>
              </a:spcAft>
              <a:defRPr/>
            </a:pPr>
            <a:r>
              <a:rPr lang="pt-PT" sz="1800" b="0" dirty="0" smtClean="0">
                <a:solidFill>
                  <a:srgbClr val="6E6452"/>
                </a:solidFill>
              </a:rPr>
              <a:t>Enfoque de esta </a:t>
            </a:r>
            <a:r>
              <a:rPr lang="pt-PT" sz="1800" b="0" dirty="0" err="1" smtClean="0">
                <a:solidFill>
                  <a:srgbClr val="6E6452"/>
                </a:solidFill>
              </a:rPr>
              <a:t>sesi</a:t>
            </a:r>
            <a:r>
              <a:rPr lang="es-ES" sz="1800" b="0" dirty="0" err="1" smtClean="0">
                <a:solidFill>
                  <a:srgbClr val="6E6452"/>
                </a:solidFill>
              </a:rPr>
              <a:t>ón</a:t>
            </a:r>
            <a:endParaRPr lang="pt-PT" sz="1800" b="0" dirty="0">
              <a:solidFill>
                <a:srgbClr val="6E6452"/>
              </a:solidFill>
            </a:endParaRPr>
          </a:p>
        </p:txBody>
      </p:sp>
      <p:cxnSp>
        <p:nvCxnSpPr>
          <p:cNvPr id="129039" name="Gerade Verbindung 5"/>
          <p:cNvCxnSpPr>
            <a:cxnSpLocks noChangeShapeType="1"/>
            <a:endCxn id="22" idx="1"/>
          </p:cNvCxnSpPr>
          <p:nvPr/>
        </p:nvCxnSpPr>
        <p:spPr bwMode="auto">
          <a:xfrm flipV="1">
            <a:off x="6086901" y="4874836"/>
            <a:ext cx="1147337" cy="62521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82571050"/>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olst_ale\Documents\M&amp;E Adapt\M&amp;E Training Update\M&amp;E Training Grafiken\Process and Outcomes_slim1.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7160" y="1809582"/>
            <a:ext cx="8268350" cy="4727695"/>
          </a:xfrm>
          <a:prstGeom prst="rect">
            <a:avLst/>
          </a:prstGeom>
          <a:noFill/>
          <a:extLst>
            <a:ext uri="{909E8E84-426E-40DD-AFC4-6F175D3DCCD1}">
              <a14:hiddenFill xmlns:a14="http://schemas.microsoft.com/office/drawing/2010/main">
                <a:solidFill>
                  <a:srgbClr val="FFFFFF"/>
                </a:solidFill>
              </a14:hiddenFill>
            </a:ext>
          </a:extLst>
        </p:spPr>
      </p:pic>
      <p:sp>
        <p:nvSpPr>
          <p:cNvPr id="80898" name="Titel 1"/>
          <p:cNvSpPr>
            <a:spLocks noGrp="1"/>
          </p:cNvSpPr>
          <p:nvPr>
            <p:ph type="title"/>
          </p:nvPr>
        </p:nvSpPr>
        <p:spPr>
          <a:xfrm>
            <a:off x="467544" y="1052736"/>
            <a:ext cx="7526338" cy="540990"/>
          </a:xfrm>
        </p:spPr>
        <p:txBody>
          <a:bodyPr/>
          <a:lstStyle/>
          <a:p>
            <a:r>
              <a:rPr lang="es-ES_tradnl" b="1" dirty="0" smtClean="0">
                <a:solidFill>
                  <a:srgbClr val="669900"/>
                </a:solidFill>
              </a:rPr>
              <a:t>Enfoque: ¿Qué se debe monitorear?</a:t>
            </a:r>
            <a:endParaRPr lang="es-ES_tradnl" b="1" dirty="0">
              <a:solidFill>
                <a:srgbClr val="669900"/>
              </a:solidFill>
            </a:endParaRPr>
          </a:p>
        </p:txBody>
      </p:sp>
      <p:sp>
        <p:nvSpPr>
          <p:cNvPr id="4" name="Datumsplatzhalter 3"/>
          <p:cNvSpPr>
            <a:spLocks noGrp="1"/>
          </p:cNvSpPr>
          <p:nvPr>
            <p:ph type="dt" sz="half" idx="11"/>
          </p:nvPr>
        </p:nvSpPr>
        <p:spPr/>
        <p:txBody>
          <a:bodyPr/>
          <a:lstStyle/>
          <a:p>
            <a:pPr>
              <a:defRPr/>
            </a:pPr>
            <a:fld id="{2DD5AD67-7A91-8E4C-8CF0-F7082A51376C}" type="datetime1">
              <a:rPr lang="es-MX" smtClean="0">
                <a:solidFill>
                  <a:srgbClr val="6E6452"/>
                </a:solidFill>
              </a:rPr>
              <a:t>09/11/2016</a:t>
            </a:fld>
            <a:endParaRPr lang="es-ES_tradnl" dirty="0">
              <a:solidFill>
                <a:srgbClr val="6E6452"/>
              </a:solidFill>
            </a:endParaRPr>
          </a:p>
        </p:txBody>
      </p:sp>
      <p:sp>
        <p:nvSpPr>
          <p:cNvPr id="2" name="Rechteck 1"/>
          <p:cNvSpPr/>
          <p:nvPr/>
        </p:nvSpPr>
        <p:spPr bwMode="auto">
          <a:xfrm>
            <a:off x="4644008" y="5949280"/>
            <a:ext cx="792088" cy="21602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hangingPunct="0"/>
            <a:endParaRPr lang="es-ES_tradnl" sz="1800" b="0" dirty="0" smtClean="0">
              <a:solidFill>
                <a:srgbClr val="6E6452"/>
              </a:solidFill>
              <a:cs typeface="+mn-cs"/>
            </a:endParaRPr>
          </a:p>
        </p:txBody>
      </p:sp>
      <p:sp>
        <p:nvSpPr>
          <p:cNvPr id="5" name="CuadroTexto 4"/>
          <p:cNvSpPr txBox="1"/>
          <p:nvPr/>
        </p:nvSpPr>
        <p:spPr>
          <a:xfrm>
            <a:off x="441004" y="1765858"/>
            <a:ext cx="2916808" cy="1569660"/>
          </a:xfrm>
          <a:prstGeom prst="rect">
            <a:avLst/>
          </a:prstGeom>
          <a:solidFill>
            <a:schemeClr val="bg1"/>
          </a:solidFill>
        </p:spPr>
        <p:txBody>
          <a:bodyPr wrap="square" rtlCol="0">
            <a:spAutoFit/>
          </a:bodyPr>
          <a:lstStyle/>
          <a:p>
            <a:r>
              <a:rPr lang="es-ES_tradnl" sz="1200" dirty="0" smtClean="0">
                <a:solidFill>
                  <a:schemeClr val="tx2"/>
                </a:solidFill>
              </a:rPr>
              <a:t>Atribución</a:t>
            </a:r>
          </a:p>
          <a:p>
            <a:endParaRPr lang="es-ES_tradnl" sz="1200" b="0" dirty="0" smtClean="0">
              <a:solidFill>
                <a:schemeClr val="tx2"/>
              </a:solidFill>
            </a:endParaRPr>
          </a:p>
          <a:p>
            <a:r>
              <a:rPr lang="es-ES_tradnl" sz="1200" b="0" dirty="0" smtClean="0">
                <a:solidFill>
                  <a:schemeClr val="tx2"/>
                </a:solidFill>
              </a:rPr>
              <a:t>Demostrar que las capacidades se encuentran están en el lugar adecuado para implementar una política o plan, y el progreso en la implementación, son directamente atribuibles a la intervención/inversión particular</a:t>
            </a:r>
          </a:p>
        </p:txBody>
      </p:sp>
      <p:sp>
        <p:nvSpPr>
          <p:cNvPr id="9" name="CuadroTexto 8"/>
          <p:cNvSpPr txBox="1"/>
          <p:nvPr/>
        </p:nvSpPr>
        <p:spPr>
          <a:xfrm>
            <a:off x="4780895" y="1650782"/>
            <a:ext cx="3994615" cy="1200329"/>
          </a:xfrm>
          <a:prstGeom prst="rect">
            <a:avLst/>
          </a:prstGeom>
          <a:solidFill>
            <a:schemeClr val="bg1"/>
          </a:solidFill>
        </p:spPr>
        <p:txBody>
          <a:bodyPr wrap="square" rtlCol="0">
            <a:spAutoFit/>
          </a:bodyPr>
          <a:lstStyle/>
          <a:p>
            <a:r>
              <a:rPr lang="es-ES_tradnl" sz="1200" dirty="0" smtClean="0">
                <a:solidFill>
                  <a:schemeClr val="tx2"/>
                </a:solidFill>
              </a:rPr>
              <a:t>Contribución</a:t>
            </a:r>
          </a:p>
          <a:p>
            <a:endParaRPr lang="es-ES_tradnl" sz="1200" b="0" dirty="0" smtClean="0">
              <a:solidFill>
                <a:schemeClr val="tx2"/>
              </a:solidFill>
            </a:endParaRPr>
          </a:p>
          <a:p>
            <a:r>
              <a:rPr lang="es-ES_tradnl" sz="1200" b="0" dirty="0" smtClean="0">
                <a:solidFill>
                  <a:schemeClr val="tx2"/>
                </a:solidFill>
              </a:rPr>
              <a:t>Demostrar que la implementación de la política/intervención/desarrollo de capacidades institucionales contribuyeron al resultado (aún si otros factores también contribuyeron)</a:t>
            </a:r>
          </a:p>
        </p:txBody>
      </p:sp>
      <p:sp>
        <p:nvSpPr>
          <p:cNvPr id="10" name="CuadroTexto 9"/>
          <p:cNvSpPr txBox="1"/>
          <p:nvPr/>
        </p:nvSpPr>
        <p:spPr>
          <a:xfrm>
            <a:off x="441004" y="3880822"/>
            <a:ext cx="1880440" cy="2092881"/>
          </a:xfrm>
          <a:prstGeom prst="rect">
            <a:avLst/>
          </a:prstGeom>
          <a:solidFill>
            <a:srgbClr val="3B6D85"/>
          </a:solidFill>
        </p:spPr>
        <p:txBody>
          <a:bodyPr wrap="square" rtlCol="0">
            <a:spAutoFit/>
          </a:bodyPr>
          <a:lstStyle/>
          <a:p>
            <a:r>
              <a:rPr lang="es-ES_tradnl" sz="1800" dirty="0" smtClean="0">
                <a:solidFill>
                  <a:schemeClr val="bg1"/>
                </a:solidFill>
              </a:rPr>
              <a:t>Entrada</a:t>
            </a:r>
            <a:endParaRPr lang="es-ES_tradnl" sz="1400" dirty="0" smtClean="0">
              <a:solidFill>
                <a:schemeClr val="bg1"/>
              </a:solidFill>
            </a:endParaRPr>
          </a:p>
          <a:p>
            <a:endParaRPr lang="es-ES_tradnl" sz="1400" b="0" dirty="0" smtClean="0">
              <a:solidFill>
                <a:schemeClr val="bg1"/>
              </a:solidFill>
            </a:endParaRPr>
          </a:p>
          <a:p>
            <a:r>
              <a:rPr lang="es-ES_tradnl" sz="1400" b="0" dirty="0" smtClean="0">
                <a:solidFill>
                  <a:schemeClr val="bg1"/>
                </a:solidFill>
              </a:rPr>
              <a:t>Recursos nacionales para intervenciones de adaptación (financieros y humanos)</a:t>
            </a:r>
          </a:p>
          <a:p>
            <a:endParaRPr lang="es-ES_tradnl" sz="1400" b="0" dirty="0" smtClean="0">
              <a:solidFill>
                <a:schemeClr val="bg1"/>
              </a:solidFill>
            </a:endParaRPr>
          </a:p>
          <a:p>
            <a:endParaRPr lang="es-ES_tradnl" sz="1400" b="0" dirty="0" smtClean="0">
              <a:solidFill>
                <a:schemeClr val="bg1"/>
              </a:solidFill>
            </a:endParaRPr>
          </a:p>
        </p:txBody>
      </p:sp>
      <p:sp>
        <p:nvSpPr>
          <p:cNvPr id="11" name="CuadroTexto 10"/>
          <p:cNvSpPr txBox="1"/>
          <p:nvPr/>
        </p:nvSpPr>
        <p:spPr>
          <a:xfrm>
            <a:off x="2442265" y="3880822"/>
            <a:ext cx="1801123" cy="2092881"/>
          </a:xfrm>
          <a:prstGeom prst="rect">
            <a:avLst/>
          </a:prstGeom>
          <a:solidFill>
            <a:srgbClr val="3B6D85"/>
          </a:solidFill>
        </p:spPr>
        <p:txBody>
          <a:bodyPr wrap="square" rtlCol="0">
            <a:spAutoFit/>
          </a:bodyPr>
          <a:lstStyle/>
          <a:p>
            <a:r>
              <a:rPr lang="es-ES_tradnl" sz="1800" dirty="0" smtClean="0">
                <a:solidFill>
                  <a:schemeClr val="bg1"/>
                </a:solidFill>
              </a:rPr>
              <a:t>Proceso</a:t>
            </a:r>
            <a:endParaRPr lang="es-ES_tradnl" sz="1400" dirty="0" smtClean="0">
              <a:solidFill>
                <a:schemeClr val="bg1"/>
              </a:solidFill>
            </a:endParaRPr>
          </a:p>
          <a:p>
            <a:endParaRPr lang="es-ES_tradnl" sz="1400" b="0" dirty="0" smtClean="0">
              <a:solidFill>
                <a:schemeClr val="bg1"/>
              </a:solidFill>
            </a:endParaRPr>
          </a:p>
          <a:p>
            <a:r>
              <a:rPr lang="es-ES_tradnl" sz="1400" b="0" dirty="0" smtClean="0">
                <a:solidFill>
                  <a:schemeClr val="bg1"/>
                </a:solidFill>
              </a:rPr>
              <a:t>Implementar políticas, planes e intervenciones de adaptación y generar las capacidades necesarias</a:t>
            </a:r>
          </a:p>
        </p:txBody>
      </p:sp>
      <p:sp>
        <p:nvSpPr>
          <p:cNvPr id="3" name="Oval 2"/>
          <p:cNvSpPr/>
          <p:nvPr/>
        </p:nvSpPr>
        <p:spPr bwMode="auto">
          <a:xfrm>
            <a:off x="1907014" y="3551375"/>
            <a:ext cx="2536399" cy="2548284"/>
          </a:xfrm>
          <a:prstGeom prst="ellipse">
            <a:avLst/>
          </a:prstGeom>
          <a:no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1800" b="0" i="0" u="none" strike="noStrike" cap="none" normalizeH="0" baseline="0" dirty="0" smtClean="0">
              <a:ln>
                <a:noFill/>
              </a:ln>
              <a:solidFill>
                <a:schemeClr val="tx2"/>
              </a:solidFill>
              <a:effectLst/>
              <a:latin typeface="Arial" charset="0"/>
            </a:endParaRPr>
          </a:p>
        </p:txBody>
      </p:sp>
      <p:sp>
        <p:nvSpPr>
          <p:cNvPr id="6" name="CuadroTexto 5"/>
          <p:cNvSpPr txBox="1"/>
          <p:nvPr/>
        </p:nvSpPr>
        <p:spPr>
          <a:xfrm>
            <a:off x="4287354" y="3957985"/>
            <a:ext cx="776896" cy="430887"/>
          </a:xfrm>
          <a:prstGeom prst="rect">
            <a:avLst/>
          </a:prstGeom>
          <a:solidFill>
            <a:schemeClr val="bg1"/>
          </a:solidFill>
        </p:spPr>
        <p:txBody>
          <a:bodyPr wrap="square" rtlCol="0">
            <a:spAutoFit/>
          </a:bodyPr>
          <a:lstStyle/>
          <a:p>
            <a:r>
              <a:rPr lang="es-ES_tradnl" sz="1050" dirty="0" smtClean="0">
                <a:solidFill>
                  <a:srgbClr val="FFC000"/>
                </a:solidFill>
              </a:rPr>
              <a:t>Cambio social</a:t>
            </a:r>
          </a:p>
        </p:txBody>
      </p:sp>
      <p:sp>
        <p:nvSpPr>
          <p:cNvPr id="14" name="CuadroTexto 13"/>
          <p:cNvSpPr txBox="1"/>
          <p:nvPr/>
        </p:nvSpPr>
        <p:spPr>
          <a:xfrm>
            <a:off x="4252887" y="4436843"/>
            <a:ext cx="1165550" cy="415498"/>
          </a:xfrm>
          <a:prstGeom prst="rect">
            <a:avLst/>
          </a:prstGeom>
          <a:solidFill>
            <a:schemeClr val="bg1"/>
          </a:solidFill>
        </p:spPr>
        <p:txBody>
          <a:bodyPr wrap="square" rtlCol="0">
            <a:spAutoFit/>
          </a:bodyPr>
          <a:lstStyle/>
          <a:p>
            <a:r>
              <a:rPr lang="es-ES_tradnl" sz="1050" dirty="0" smtClean="0">
                <a:solidFill>
                  <a:srgbClr val="FFC000"/>
                </a:solidFill>
              </a:rPr>
              <a:t>Cambio ambiental</a:t>
            </a:r>
          </a:p>
        </p:txBody>
      </p:sp>
      <p:sp>
        <p:nvSpPr>
          <p:cNvPr id="15" name="CuadroTexto 14"/>
          <p:cNvSpPr txBox="1"/>
          <p:nvPr/>
        </p:nvSpPr>
        <p:spPr>
          <a:xfrm>
            <a:off x="4243388" y="5062874"/>
            <a:ext cx="934293" cy="415498"/>
          </a:xfrm>
          <a:prstGeom prst="rect">
            <a:avLst/>
          </a:prstGeom>
          <a:solidFill>
            <a:schemeClr val="bg1"/>
          </a:solidFill>
        </p:spPr>
        <p:txBody>
          <a:bodyPr wrap="square" rtlCol="0">
            <a:spAutoFit/>
          </a:bodyPr>
          <a:lstStyle/>
          <a:p>
            <a:r>
              <a:rPr lang="es-ES_tradnl" sz="1050" dirty="0" smtClean="0">
                <a:solidFill>
                  <a:srgbClr val="FFC000"/>
                </a:solidFill>
              </a:rPr>
              <a:t>Cambio económico</a:t>
            </a:r>
          </a:p>
        </p:txBody>
      </p:sp>
      <p:sp>
        <p:nvSpPr>
          <p:cNvPr id="16" name="CuadroTexto 15"/>
          <p:cNvSpPr txBox="1"/>
          <p:nvPr/>
        </p:nvSpPr>
        <p:spPr>
          <a:xfrm>
            <a:off x="6539726" y="3365771"/>
            <a:ext cx="2235783" cy="2369880"/>
          </a:xfrm>
          <a:prstGeom prst="rect">
            <a:avLst/>
          </a:prstGeom>
          <a:solidFill>
            <a:srgbClr val="3B6D85"/>
          </a:solidFill>
        </p:spPr>
        <p:txBody>
          <a:bodyPr wrap="square" rtlCol="0">
            <a:spAutoFit/>
          </a:bodyPr>
          <a:lstStyle/>
          <a:p>
            <a:r>
              <a:rPr lang="es-ES_tradnl" sz="1800" dirty="0" smtClean="0">
                <a:solidFill>
                  <a:schemeClr val="bg1"/>
                </a:solidFill>
              </a:rPr>
              <a:t>Resultados de Adaptación</a:t>
            </a:r>
            <a:endParaRPr lang="es-ES_tradnl" sz="1400" dirty="0" smtClean="0">
              <a:solidFill>
                <a:schemeClr val="bg1"/>
              </a:solidFill>
            </a:endParaRPr>
          </a:p>
          <a:p>
            <a:endParaRPr lang="es-ES_tradnl" sz="1400" b="0" dirty="0" smtClean="0">
              <a:solidFill>
                <a:schemeClr val="bg1"/>
              </a:solidFill>
            </a:endParaRPr>
          </a:p>
          <a:p>
            <a:r>
              <a:rPr lang="es-ES_tradnl" sz="1400" b="0" dirty="0" smtClean="0">
                <a:solidFill>
                  <a:schemeClr val="bg1"/>
                </a:solidFill>
              </a:rPr>
              <a:t>Cambios en la vulnerabilidad, capacidad adaptativa, comportamiento, progreso en el desarrollo a pesar del cambio climático</a:t>
            </a:r>
          </a:p>
        </p:txBody>
      </p:sp>
      <p:sp>
        <p:nvSpPr>
          <p:cNvPr id="8" name="Oval 7"/>
          <p:cNvSpPr/>
          <p:nvPr/>
        </p:nvSpPr>
        <p:spPr bwMode="auto">
          <a:xfrm>
            <a:off x="6044511" y="3027153"/>
            <a:ext cx="3099489" cy="3072506"/>
          </a:xfrm>
          <a:prstGeom prst="ellipse">
            <a:avLst/>
          </a:prstGeom>
          <a:no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1800" b="0" i="0" u="none" strike="noStrike" cap="none" normalizeH="0" baseline="0" dirty="0" smtClean="0">
              <a:ln>
                <a:noFill/>
              </a:ln>
              <a:solidFill>
                <a:schemeClr val="tx2"/>
              </a:solidFill>
              <a:effectLst/>
              <a:latin typeface="Arial" charset="0"/>
            </a:endParaRPr>
          </a:p>
        </p:txBody>
      </p:sp>
    </p:spTree>
    <p:extLst>
      <p:ext uri="{BB962C8B-B14F-4D97-AF65-F5344CB8AC3E}">
        <p14:creationId xmlns:p14="http://schemas.microsoft.com/office/powerpoint/2010/main" val="268524359"/>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9013" y="908720"/>
            <a:ext cx="7776000" cy="505191"/>
          </a:xfrm>
        </p:spPr>
        <p:txBody>
          <a:bodyPr/>
          <a:lstStyle/>
          <a:p>
            <a:r>
              <a:rPr lang="es-ES_tradnl" sz="2800" b="1" dirty="0" smtClean="0">
                <a:solidFill>
                  <a:srgbClr val="669900"/>
                </a:solidFill>
              </a:rPr>
              <a:t>Enfoque: ¿Qué se debe monitorear?</a:t>
            </a:r>
            <a:endParaRPr lang="es-ES_tradnl" sz="2800" dirty="0"/>
          </a:p>
        </p:txBody>
      </p:sp>
      <p:sp>
        <p:nvSpPr>
          <p:cNvPr id="4" name="Datumsplatzhalter 3"/>
          <p:cNvSpPr>
            <a:spLocks noGrp="1"/>
          </p:cNvSpPr>
          <p:nvPr>
            <p:ph type="dt" sz="half" idx="11"/>
          </p:nvPr>
        </p:nvSpPr>
        <p:spPr/>
        <p:txBody>
          <a:bodyPr/>
          <a:lstStyle/>
          <a:p>
            <a:pPr>
              <a:defRPr/>
            </a:pPr>
            <a:fld id="{363205A3-C080-6642-BC67-6DDC0333BE33}" type="datetime1">
              <a:rPr lang="es-MX" smtClean="0"/>
              <a:t>09/11/2016</a:t>
            </a:fld>
            <a:endParaRPr lang="es-ES_tradnl" dirty="0"/>
          </a:p>
        </p:txBody>
      </p:sp>
      <p:grpSp>
        <p:nvGrpSpPr>
          <p:cNvPr id="7" name="Gruppieren 6"/>
          <p:cNvGrpSpPr>
            <a:grpSpLocks/>
          </p:cNvGrpSpPr>
          <p:nvPr/>
        </p:nvGrpSpPr>
        <p:grpSpPr>
          <a:xfrm>
            <a:off x="1624944" y="2294119"/>
            <a:ext cx="4268722" cy="2176224"/>
            <a:chOff x="0" y="0"/>
            <a:chExt cx="5770464" cy="3220156"/>
          </a:xfrm>
        </p:grpSpPr>
        <p:cxnSp>
          <p:nvCxnSpPr>
            <p:cNvPr id="8" name="Gerade Verbindung mit Pfeil 7"/>
            <p:cNvCxnSpPr/>
            <p:nvPr/>
          </p:nvCxnSpPr>
          <p:spPr>
            <a:xfrm>
              <a:off x="2142699" y="2046838"/>
              <a:ext cx="0" cy="41619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 name="Gerade Verbindung mit Pfeil 8"/>
            <p:cNvCxnSpPr/>
            <p:nvPr/>
          </p:nvCxnSpPr>
          <p:spPr>
            <a:xfrm>
              <a:off x="3657600" y="921224"/>
              <a:ext cx="0" cy="25209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nvGrpSpPr>
            <p:cNvPr id="10" name="Gruppieren 9"/>
            <p:cNvGrpSpPr/>
            <p:nvPr/>
          </p:nvGrpSpPr>
          <p:grpSpPr>
            <a:xfrm>
              <a:off x="0" y="0"/>
              <a:ext cx="5770464" cy="3220156"/>
              <a:chOff x="0" y="0"/>
              <a:chExt cx="5770464" cy="3220156"/>
            </a:xfrm>
          </p:grpSpPr>
          <p:sp>
            <p:nvSpPr>
              <p:cNvPr id="11" name="Rechteck 10"/>
              <p:cNvSpPr/>
              <p:nvPr/>
            </p:nvSpPr>
            <p:spPr>
              <a:xfrm>
                <a:off x="0" y="1289713"/>
                <a:ext cx="1262380" cy="668655"/>
              </a:xfrm>
              <a:prstGeom prst="rect">
                <a:avLst/>
              </a:prstGeom>
              <a:solidFill>
                <a:schemeClr val="accent5">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600"/>
                  </a:spcBef>
                  <a:spcAft>
                    <a:spcPts val="600"/>
                  </a:spcAft>
                </a:pPr>
                <a:r>
                  <a:rPr lang="es-ES_tradnl" sz="1600" dirty="0" smtClean="0">
                    <a:solidFill>
                      <a:srgbClr val="000000"/>
                    </a:solidFill>
                    <a:latin typeface="Arial"/>
                    <a:ea typeface="Times New Roman"/>
                    <a:cs typeface="Times New Roman"/>
                  </a:rPr>
                  <a:t>P</a:t>
                </a:r>
                <a:r>
                  <a:rPr lang="es-ES_tradnl" sz="1600" b="1" dirty="0" smtClean="0">
                    <a:solidFill>
                      <a:srgbClr val="000000"/>
                    </a:solidFill>
                    <a:effectLst/>
                    <a:latin typeface="Arial"/>
                    <a:ea typeface="Times New Roman"/>
                    <a:cs typeface="Times New Roman"/>
                  </a:rPr>
                  <a:t>eligro</a:t>
                </a:r>
                <a:endParaRPr lang="es-ES_tradnl" b="1" dirty="0">
                  <a:solidFill>
                    <a:srgbClr val="000000"/>
                  </a:solidFill>
                  <a:effectLst/>
                  <a:latin typeface="Arial"/>
                  <a:ea typeface="Times New Roman"/>
                  <a:cs typeface="Times New Roman"/>
                </a:endParaRPr>
              </a:p>
            </p:txBody>
          </p:sp>
          <p:sp>
            <p:nvSpPr>
              <p:cNvPr id="12" name="Rechteck 11"/>
              <p:cNvSpPr/>
              <p:nvPr/>
            </p:nvSpPr>
            <p:spPr>
              <a:xfrm>
                <a:off x="1396626" y="1289713"/>
                <a:ext cx="1785574" cy="668655"/>
              </a:xfrm>
              <a:prstGeom prst="rect">
                <a:avLst/>
              </a:prstGeom>
              <a:solidFill>
                <a:srgbClr val="FFFF99"/>
              </a:solidFill>
              <a:ln>
                <a:solidFill>
                  <a:schemeClr val="tx1"/>
                </a:solid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600"/>
                  </a:spcBef>
                  <a:spcAft>
                    <a:spcPts val="600"/>
                  </a:spcAft>
                </a:pPr>
                <a:r>
                  <a:rPr lang="es-ES_tradnl" sz="1600" b="1" dirty="0" smtClean="0">
                    <a:solidFill>
                      <a:srgbClr val="000000"/>
                    </a:solidFill>
                    <a:latin typeface="Arial"/>
                    <a:ea typeface="Times New Roman"/>
                    <a:cs typeface="Times New Roman"/>
                  </a:rPr>
                  <a:t>Exposición</a:t>
                </a:r>
                <a:endParaRPr lang="es-ES_tradnl" sz="1400" b="1" dirty="0">
                  <a:solidFill>
                    <a:srgbClr val="000000"/>
                  </a:solidFill>
                  <a:latin typeface="Arial"/>
                  <a:ea typeface="Times New Roman"/>
                  <a:cs typeface="Times New Roman"/>
                </a:endParaRPr>
              </a:p>
            </p:txBody>
          </p:sp>
          <p:sp>
            <p:nvSpPr>
              <p:cNvPr id="13" name="Rechteck 12"/>
              <p:cNvSpPr/>
              <p:nvPr/>
            </p:nvSpPr>
            <p:spPr>
              <a:xfrm>
                <a:off x="3323385" y="1246395"/>
                <a:ext cx="2151755" cy="668655"/>
              </a:xfrm>
              <a:prstGeom prst="rect">
                <a:avLst/>
              </a:prstGeom>
              <a:solidFill>
                <a:srgbClr val="C0504D">
                  <a:lumMod val="60000"/>
                  <a:lumOff val="40000"/>
                </a:srgbClr>
              </a:solidFill>
              <a:ln w="12700"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600"/>
                  </a:spcBef>
                  <a:spcAft>
                    <a:spcPts val="600"/>
                  </a:spcAft>
                </a:pPr>
                <a:r>
                  <a:rPr lang="es-ES_tradnl" sz="1600" b="1" dirty="0" smtClean="0">
                    <a:solidFill>
                      <a:srgbClr val="000000"/>
                    </a:solidFill>
                    <a:effectLst/>
                    <a:latin typeface="Arial"/>
                    <a:ea typeface="Times New Roman"/>
                    <a:cs typeface="Times New Roman"/>
                  </a:rPr>
                  <a:t>Vulnerabilidad</a:t>
                </a:r>
                <a:endParaRPr lang="es-ES_tradnl" b="1" dirty="0">
                  <a:solidFill>
                    <a:srgbClr val="000000"/>
                  </a:solidFill>
                  <a:effectLst/>
                  <a:latin typeface="Arial"/>
                  <a:ea typeface="Times New Roman"/>
                  <a:cs typeface="Times New Roman"/>
                </a:endParaRPr>
              </a:p>
            </p:txBody>
          </p:sp>
          <p:sp>
            <p:nvSpPr>
              <p:cNvPr id="14" name="Rechteck 13"/>
              <p:cNvSpPr/>
              <p:nvPr/>
            </p:nvSpPr>
            <p:spPr>
              <a:xfrm>
                <a:off x="1205868" y="2551501"/>
                <a:ext cx="1919820" cy="668655"/>
              </a:xfrm>
              <a:prstGeom prst="rect">
                <a:avLst/>
              </a:prstGeom>
              <a:solidFill>
                <a:sysClr val="window" lastClr="FFFFFF"/>
              </a:solidFill>
              <a:ln w="12700"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600"/>
                  </a:spcBef>
                  <a:spcAft>
                    <a:spcPts val="600"/>
                  </a:spcAft>
                </a:pPr>
                <a:r>
                  <a:rPr lang="es-ES_tradnl" b="1" dirty="0" smtClean="0">
                    <a:solidFill>
                      <a:srgbClr val="000000"/>
                    </a:solidFill>
                    <a:effectLst/>
                    <a:latin typeface="Arial"/>
                    <a:ea typeface="Times New Roman"/>
                    <a:cs typeface="Times New Roman"/>
                  </a:rPr>
                  <a:t>Riesgo</a:t>
                </a:r>
                <a:endParaRPr lang="es-ES_tradnl" sz="2000" dirty="0">
                  <a:solidFill>
                    <a:srgbClr val="000000"/>
                  </a:solidFill>
                  <a:effectLst/>
                  <a:latin typeface="Arial"/>
                  <a:ea typeface="Times New Roman"/>
                  <a:cs typeface="Times New Roman"/>
                </a:endParaRPr>
              </a:p>
            </p:txBody>
          </p:sp>
          <p:sp>
            <p:nvSpPr>
              <p:cNvPr id="15" name="Rechteck 14"/>
              <p:cNvSpPr/>
              <p:nvPr/>
            </p:nvSpPr>
            <p:spPr>
              <a:xfrm>
                <a:off x="3636223" y="0"/>
                <a:ext cx="2134241" cy="668655"/>
              </a:xfrm>
              <a:prstGeom prst="rect">
                <a:avLst/>
              </a:prstGeom>
              <a:solidFill>
                <a:srgbClr val="F79646">
                  <a:lumMod val="60000"/>
                  <a:lumOff val="40000"/>
                </a:srgbClr>
              </a:solidFill>
              <a:ln w="12700"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600"/>
                  </a:spcAft>
                </a:pPr>
                <a:r>
                  <a:rPr lang="es-ES_tradnl" sz="1200" b="1" dirty="0" smtClean="0">
                    <a:solidFill>
                      <a:srgbClr val="000000"/>
                    </a:solidFill>
                    <a:effectLst/>
                    <a:latin typeface="Arial"/>
                    <a:ea typeface="Times New Roman"/>
                    <a:cs typeface="Times New Roman"/>
                  </a:rPr>
                  <a:t>Capacidad adaptativa</a:t>
                </a:r>
                <a:endParaRPr lang="es-ES_tradnl" sz="1200" b="1" dirty="0">
                  <a:solidFill>
                    <a:srgbClr val="000000"/>
                  </a:solidFill>
                  <a:effectLst/>
                  <a:latin typeface="Arial"/>
                  <a:ea typeface="Times New Roman"/>
                  <a:cs typeface="Times New Roman"/>
                </a:endParaRPr>
              </a:p>
            </p:txBody>
          </p:sp>
          <p:sp>
            <p:nvSpPr>
              <p:cNvPr id="16" name="Rechteck 15"/>
              <p:cNvSpPr/>
              <p:nvPr/>
            </p:nvSpPr>
            <p:spPr>
              <a:xfrm>
                <a:off x="1706229" y="0"/>
                <a:ext cx="1808032" cy="668655"/>
              </a:xfrm>
              <a:prstGeom prst="rect">
                <a:avLst/>
              </a:prstGeom>
              <a:solidFill>
                <a:srgbClr val="9BBB59">
                  <a:lumMod val="60000"/>
                  <a:lumOff val="40000"/>
                </a:srgbClr>
              </a:solidFill>
              <a:ln w="12700"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600"/>
                  </a:spcBef>
                  <a:spcAft>
                    <a:spcPts val="600"/>
                  </a:spcAft>
                </a:pPr>
                <a:r>
                  <a:rPr lang="es-ES_tradnl" sz="1400" b="1" dirty="0" smtClean="0">
                    <a:solidFill>
                      <a:srgbClr val="000000"/>
                    </a:solidFill>
                    <a:effectLst/>
                    <a:latin typeface="Arial"/>
                    <a:ea typeface="Times New Roman"/>
                    <a:cs typeface="Times New Roman"/>
                  </a:rPr>
                  <a:t>Sensibilidad</a:t>
                </a:r>
                <a:endParaRPr lang="es-ES_tradnl" sz="1600" b="1" dirty="0">
                  <a:solidFill>
                    <a:srgbClr val="000000"/>
                  </a:solidFill>
                  <a:effectLst/>
                  <a:latin typeface="Arial"/>
                  <a:ea typeface="Times New Roman"/>
                  <a:cs typeface="Times New Roman"/>
                </a:endParaRPr>
              </a:p>
            </p:txBody>
          </p:sp>
          <p:sp>
            <p:nvSpPr>
              <p:cNvPr id="17" name="Runde Klammer links 16"/>
              <p:cNvSpPr/>
              <p:nvPr/>
            </p:nvSpPr>
            <p:spPr>
              <a:xfrm rot="16200000" flipV="1">
                <a:off x="2050576" y="624385"/>
                <a:ext cx="163196" cy="3008104"/>
              </a:xfrm>
              <a:prstGeom prst="leftBracket">
                <a:avLst/>
              </a:prstGeom>
              <a:ln/>
            </p:spPr>
            <p:style>
              <a:lnRef idx="1">
                <a:schemeClr val="accent2"/>
              </a:lnRef>
              <a:fillRef idx="0">
                <a:schemeClr val="accent2"/>
              </a:fillRef>
              <a:effectRef idx="0">
                <a:schemeClr val="accent2"/>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dirty="0"/>
              </a:p>
            </p:txBody>
          </p:sp>
          <p:sp>
            <p:nvSpPr>
              <p:cNvPr id="18" name="Runde Klammer links 17"/>
              <p:cNvSpPr/>
              <p:nvPr/>
            </p:nvSpPr>
            <p:spPr>
              <a:xfrm rot="16200000" flipV="1">
                <a:off x="3558654" y="3411"/>
                <a:ext cx="163196" cy="1671254"/>
              </a:xfrm>
              <a:prstGeom prst="leftBracket">
                <a:avLst/>
              </a:prstGeom>
              <a:ln/>
            </p:spPr>
            <p:style>
              <a:lnRef idx="1">
                <a:schemeClr val="accent2"/>
              </a:lnRef>
              <a:fillRef idx="0">
                <a:schemeClr val="accent2"/>
              </a:fillRef>
              <a:effectRef idx="0">
                <a:schemeClr val="accent2"/>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S_tradnl" dirty="0"/>
              </a:p>
            </p:txBody>
          </p:sp>
        </p:grpSp>
      </p:grpSp>
      <p:sp>
        <p:nvSpPr>
          <p:cNvPr id="19" name="Rechteck 18"/>
          <p:cNvSpPr/>
          <p:nvPr/>
        </p:nvSpPr>
        <p:spPr>
          <a:xfrm>
            <a:off x="3318546" y="1543321"/>
            <a:ext cx="2356654" cy="311282"/>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ES_tradnl" sz="1400" b="1" kern="1200" baseline="0" dirty="0" smtClean="0">
                <a:solidFill>
                  <a:schemeClr val="tx1"/>
                </a:solidFill>
              </a:rPr>
              <a:t>Medidas de</a:t>
            </a:r>
            <a:r>
              <a:rPr lang="es-ES_tradnl" sz="1400" b="1" kern="1200" dirty="0" smtClean="0">
                <a:solidFill>
                  <a:schemeClr val="tx1"/>
                </a:solidFill>
              </a:rPr>
              <a:t> Adaptación</a:t>
            </a:r>
            <a:endParaRPr lang="es-ES_tradnl" sz="1400" b="1" kern="1200" dirty="0">
              <a:solidFill>
                <a:schemeClr val="tx1"/>
              </a:solidFill>
            </a:endParaRPr>
          </a:p>
        </p:txBody>
      </p:sp>
      <p:sp>
        <p:nvSpPr>
          <p:cNvPr id="20" name="Textfeld 19"/>
          <p:cNvSpPr txBox="1"/>
          <p:nvPr/>
        </p:nvSpPr>
        <p:spPr>
          <a:xfrm>
            <a:off x="3895245" y="1844824"/>
            <a:ext cx="172699" cy="461665"/>
          </a:xfrm>
          <a:prstGeom prst="rect">
            <a:avLst/>
          </a:prstGeom>
          <a:noFill/>
        </p:spPr>
        <p:txBody>
          <a:bodyPr wrap="square" rtlCol="0">
            <a:spAutoFit/>
          </a:bodyPr>
          <a:lstStyle/>
          <a:p>
            <a:r>
              <a:rPr lang="es-ES_tradnl" sz="2400" b="1" dirty="0" smtClean="0"/>
              <a:t>-</a:t>
            </a:r>
            <a:endParaRPr lang="es-ES_tradnl" sz="2400" b="1" dirty="0"/>
          </a:p>
        </p:txBody>
      </p:sp>
      <p:sp>
        <p:nvSpPr>
          <p:cNvPr id="21" name="Textfeld 20"/>
          <p:cNvSpPr txBox="1"/>
          <p:nvPr/>
        </p:nvSpPr>
        <p:spPr>
          <a:xfrm rot="16200000">
            <a:off x="4945698" y="1945575"/>
            <a:ext cx="184080" cy="461665"/>
          </a:xfrm>
          <a:prstGeom prst="rect">
            <a:avLst/>
          </a:prstGeom>
          <a:noFill/>
        </p:spPr>
        <p:txBody>
          <a:bodyPr wrap="square" rtlCol="0">
            <a:spAutoFit/>
          </a:bodyPr>
          <a:lstStyle/>
          <a:p>
            <a:r>
              <a:rPr lang="es-ES_tradnl" sz="2400" b="1" dirty="0" smtClean="0"/>
              <a:t>+</a:t>
            </a:r>
            <a:endParaRPr lang="es-ES_tradnl" sz="2400" b="1" dirty="0"/>
          </a:p>
        </p:txBody>
      </p:sp>
      <p:cxnSp>
        <p:nvCxnSpPr>
          <p:cNvPr id="22" name="Gerade Verbindung mit Pfeil 21"/>
          <p:cNvCxnSpPr/>
          <p:nvPr/>
        </p:nvCxnSpPr>
        <p:spPr>
          <a:xfrm>
            <a:off x="2730453" y="1814702"/>
            <a:ext cx="0" cy="1187176"/>
          </a:xfrm>
          <a:prstGeom prst="straightConnector1">
            <a:avLst/>
          </a:prstGeom>
          <a:ln>
            <a:prstDash val="dash"/>
            <a:tailEnd type="arrow"/>
          </a:ln>
        </p:spPr>
        <p:style>
          <a:lnRef idx="1">
            <a:schemeClr val="accent2"/>
          </a:lnRef>
          <a:fillRef idx="0">
            <a:schemeClr val="accent2"/>
          </a:fillRef>
          <a:effectRef idx="0">
            <a:schemeClr val="accent2"/>
          </a:effectRef>
          <a:fontRef idx="minor">
            <a:schemeClr val="tx1"/>
          </a:fontRef>
        </p:style>
      </p:cxnSp>
      <p:cxnSp>
        <p:nvCxnSpPr>
          <p:cNvPr id="23" name="Gerade Verbindung 22"/>
          <p:cNvCxnSpPr>
            <a:stCxn id="19" idx="1"/>
          </p:cNvCxnSpPr>
          <p:nvPr/>
        </p:nvCxnSpPr>
        <p:spPr bwMode="auto">
          <a:xfrm flipH="1">
            <a:off x="2730453" y="1698962"/>
            <a:ext cx="588093" cy="98339"/>
          </a:xfrm>
          <a:prstGeom prst="line">
            <a:avLst/>
          </a:prstGeom>
          <a:ln>
            <a:prstDash val="dash"/>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4" name="Textfeld 23"/>
          <p:cNvSpPr txBox="1"/>
          <p:nvPr/>
        </p:nvSpPr>
        <p:spPr>
          <a:xfrm>
            <a:off x="2887133" y="1887215"/>
            <a:ext cx="172699" cy="461665"/>
          </a:xfrm>
          <a:prstGeom prst="rect">
            <a:avLst/>
          </a:prstGeom>
          <a:noFill/>
        </p:spPr>
        <p:txBody>
          <a:bodyPr wrap="square" rtlCol="0">
            <a:spAutoFit/>
          </a:bodyPr>
          <a:lstStyle/>
          <a:p>
            <a:r>
              <a:rPr lang="es-ES_tradnl" sz="2400" b="1" dirty="0" smtClean="0"/>
              <a:t>-</a:t>
            </a:r>
            <a:endParaRPr lang="es-ES_tradnl" sz="1600" b="1" dirty="0"/>
          </a:p>
        </p:txBody>
      </p:sp>
      <p:cxnSp>
        <p:nvCxnSpPr>
          <p:cNvPr id="25" name="Gerade Verbindung mit Pfeil 24"/>
          <p:cNvCxnSpPr/>
          <p:nvPr/>
        </p:nvCxnSpPr>
        <p:spPr>
          <a:xfrm>
            <a:off x="3701666" y="1924338"/>
            <a:ext cx="0" cy="324388"/>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37" name="Gerade Verbindung mit Pfeil 36"/>
          <p:cNvCxnSpPr/>
          <p:nvPr/>
        </p:nvCxnSpPr>
        <p:spPr>
          <a:xfrm>
            <a:off x="5198954" y="1937947"/>
            <a:ext cx="0" cy="324388"/>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sp>
        <p:nvSpPr>
          <p:cNvPr id="38" name="Textfeld 37"/>
          <p:cNvSpPr txBox="1"/>
          <p:nvPr/>
        </p:nvSpPr>
        <p:spPr>
          <a:xfrm>
            <a:off x="6428536" y="1772816"/>
            <a:ext cx="2520280" cy="4093428"/>
          </a:xfrm>
          <a:prstGeom prst="rect">
            <a:avLst/>
          </a:prstGeom>
          <a:noFill/>
        </p:spPr>
        <p:txBody>
          <a:bodyPr wrap="square" rtlCol="0">
            <a:spAutoFit/>
          </a:bodyPr>
          <a:lstStyle/>
          <a:p>
            <a:r>
              <a:rPr lang="es-ES_tradnl" sz="2000" b="0" dirty="0" smtClean="0">
                <a:solidFill>
                  <a:schemeClr val="tx2"/>
                </a:solidFill>
              </a:rPr>
              <a:t>La gráfica muestra los componentes de adaptación de acuerdo con el IPCC (2014)</a:t>
            </a:r>
          </a:p>
          <a:p>
            <a:endParaRPr lang="es-ES_tradnl" sz="2000" dirty="0" smtClean="0">
              <a:solidFill>
                <a:schemeClr val="tx2"/>
              </a:solidFill>
            </a:endParaRPr>
          </a:p>
          <a:p>
            <a:r>
              <a:rPr lang="es-ES_tradnl" sz="2000" b="0" dirty="0" smtClean="0">
                <a:solidFill>
                  <a:schemeClr val="tx2"/>
                </a:solidFill>
              </a:rPr>
              <a:t>El monitoreo se puede enfocar en diferentes componentes, p.ej. en las respuestas de adaptación o la vulnerabilidad</a:t>
            </a:r>
            <a:endParaRPr lang="es-ES_tradnl" sz="2000" b="0" dirty="0">
              <a:solidFill>
                <a:schemeClr val="tx2"/>
              </a:solidFill>
            </a:endParaRPr>
          </a:p>
        </p:txBody>
      </p:sp>
      <p:sp>
        <p:nvSpPr>
          <p:cNvPr id="36" name="Ellipse 6"/>
          <p:cNvSpPr>
            <a:spLocks noChangeArrowheads="1"/>
          </p:cNvSpPr>
          <p:nvPr/>
        </p:nvSpPr>
        <p:spPr bwMode="auto">
          <a:xfrm>
            <a:off x="156244" y="4835955"/>
            <a:ext cx="6272291" cy="1907274"/>
          </a:xfrm>
          <a:prstGeom prst="ellipse">
            <a:avLst/>
          </a:prstGeom>
          <a:solidFill>
            <a:srgbClr val="FFFF00">
              <a:alpha val="16862"/>
            </a:srgbClr>
          </a:solidFill>
          <a:ln w="9525" algn="ctr">
            <a:solidFill>
              <a:schemeClr val="tx1"/>
            </a:solidFill>
            <a:round/>
            <a:headEnd/>
            <a:tailEnd/>
          </a:ln>
        </p:spPr>
        <p:txBody>
          <a:bodyPr/>
          <a:lstStyle/>
          <a:p>
            <a:pPr eaLnBrk="0" hangingPunct="0"/>
            <a:endParaRPr lang="es-ES_tradnl" dirty="0">
              <a:latin typeface="Arial"/>
              <a:cs typeface="+mn-cs"/>
            </a:endParaRPr>
          </a:p>
        </p:txBody>
      </p:sp>
      <p:cxnSp>
        <p:nvCxnSpPr>
          <p:cNvPr id="30" name="Gerade Verbindung mit Pfeil 29"/>
          <p:cNvCxnSpPr/>
          <p:nvPr/>
        </p:nvCxnSpPr>
        <p:spPr bwMode="auto">
          <a:xfrm flipH="1">
            <a:off x="3217570" y="4487761"/>
            <a:ext cx="4116" cy="473204"/>
          </a:xfrm>
          <a:prstGeom prst="straightConnector1">
            <a:avLst/>
          </a:prstGeom>
          <a:solidFill>
            <a:schemeClr val="accent1"/>
          </a:solidFill>
          <a:ln w="38100" cap="flat" cmpd="sng" algn="ctr">
            <a:solidFill>
              <a:schemeClr val="tx1"/>
            </a:solidFill>
            <a:prstDash val="solid"/>
            <a:round/>
            <a:headEnd type="arrow"/>
            <a:tailEnd type="arrow"/>
          </a:ln>
          <a:effectLst/>
        </p:spPr>
      </p:cxnSp>
      <p:grpSp>
        <p:nvGrpSpPr>
          <p:cNvPr id="29" name="Agrupar 28"/>
          <p:cNvGrpSpPr/>
          <p:nvPr/>
        </p:nvGrpSpPr>
        <p:grpSpPr>
          <a:xfrm>
            <a:off x="871538" y="5076969"/>
            <a:ext cx="5022128" cy="1401428"/>
            <a:chOff x="871538" y="4901110"/>
            <a:chExt cx="5022128" cy="1401428"/>
          </a:xfrm>
        </p:grpSpPr>
        <p:sp>
          <p:nvSpPr>
            <p:cNvPr id="27" name="CuadroTexto 26"/>
            <p:cNvSpPr txBox="1"/>
            <p:nvPr/>
          </p:nvSpPr>
          <p:spPr>
            <a:xfrm>
              <a:off x="1056248" y="5358892"/>
              <a:ext cx="1351652" cy="369332"/>
            </a:xfrm>
            <a:prstGeom prst="rect">
              <a:avLst/>
            </a:prstGeom>
            <a:noFill/>
          </p:spPr>
          <p:txBody>
            <a:bodyPr wrap="none" rtlCol="0">
              <a:spAutoFit/>
            </a:bodyPr>
            <a:lstStyle/>
            <a:p>
              <a:r>
                <a:rPr lang="es-ES_tradnl" sz="1800" dirty="0" smtClean="0">
                  <a:solidFill>
                    <a:schemeClr val="tx1"/>
                  </a:solidFill>
                </a:rPr>
                <a:t>Respuesta</a:t>
              </a:r>
            </a:p>
          </p:txBody>
        </p:sp>
        <p:sp>
          <p:nvSpPr>
            <p:cNvPr id="35" name="CuadroTexto 34"/>
            <p:cNvSpPr txBox="1"/>
            <p:nvPr/>
          </p:nvSpPr>
          <p:spPr>
            <a:xfrm>
              <a:off x="2516515" y="5149480"/>
              <a:ext cx="3095719" cy="369332"/>
            </a:xfrm>
            <a:prstGeom prst="rect">
              <a:avLst/>
            </a:prstGeom>
            <a:noFill/>
            <a:ln w="28575">
              <a:solidFill>
                <a:srgbClr val="FFC000"/>
              </a:solidFill>
            </a:ln>
          </p:spPr>
          <p:txBody>
            <a:bodyPr wrap="none" rtlCol="0">
              <a:spAutoFit/>
            </a:bodyPr>
            <a:lstStyle/>
            <a:p>
              <a:r>
                <a:rPr lang="es-ES_tradnl" sz="1800" dirty="0" smtClean="0">
                  <a:solidFill>
                    <a:schemeClr val="tx1"/>
                  </a:solidFill>
                </a:rPr>
                <a:t>Actividades de adaptación</a:t>
              </a:r>
            </a:p>
          </p:txBody>
        </p:sp>
        <p:sp>
          <p:nvSpPr>
            <p:cNvPr id="39" name="CuadroTexto 38"/>
            <p:cNvSpPr txBox="1"/>
            <p:nvPr/>
          </p:nvSpPr>
          <p:spPr>
            <a:xfrm>
              <a:off x="2492409" y="5732755"/>
              <a:ext cx="3119825" cy="369332"/>
            </a:xfrm>
            <a:prstGeom prst="rect">
              <a:avLst/>
            </a:prstGeom>
            <a:noFill/>
            <a:ln w="28575">
              <a:solidFill>
                <a:srgbClr val="FFC000"/>
              </a:solidFill>
            </a:ln>
          </p:spPr>
          <p:txBody>
            <a:bodyPr wrap="square" rtlCol="0">
              <a:spAutoFit/>
            </a:bodyPr>
            <a:lstStyle/>
            <a:p>
              <a:r>
                <a:rPr lang="es-ES_tradnl" sz="1800" dirty="0" smtClean="0">
                  <a:solidFill>
                    <a:schemeClr val="tx1"/>
                  </a:solidFill>
                </a:rPr>
                <a:t>Resultados de adaptación</a:t>
              </a:r>
            </a:p>
          </p:txBody>
        </p:sp>
        <p:sp>
          <p:nvSpPr>
            <p:cNvPr id="28" name="Rectángulo 27"/>
            <p:cNvSpPr/>
            <p:nvPr/>
          </p:nvSpPr>
          <p:spPr bwMode="auto">
            <a:xfrm>
              <a:off x="871538" y="4901110"/>
              <a:ext cx="5022128" cy="1401428"/>
            </a:xfrm>
            <a:prstGeom prst="rect">
              <a:avLst/>
            </a:prstGeom>
            <a:noFill/>
            <a:ln w="38100" cap="flat" cmpd="sng" algn="ctr">
              <a:solidFill>
                <a:srgbClr val="FFC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1800" b="0" i="0" u="none" strike="noStrike" cap="none" normalizeH="0" baseline="0" dirty="0" smtClean="0">
                <a:ln>
                  <a:noFill/>
                </a:ln>
                <a:solidFill>
                  <a:schemeClr val="tx2"/>
                </a:solidFill>
                <a:effectLst/>
                <a:latin typeface="Arial" charset="0"/>
              </a:endParaRPr>
            </a:p>
          </p:txBody>
        </p:sp>
      </p:grpSp>
    </p:spTree>
    <p:extLst>
      <p:ext uri="{BB962C8B-B14F-4D97-AF65-F5344CB8AC3E}">
        <p14:creationId xmlns:p14="http://schemas.microsoft.com/office/powerpoint/2010/main" val="5270386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44488" y="1100013"/>
            <a:ext cx="8420100" cy="690562"/>
          </a:xfrm>
        </p:spPr>
        <p:txBody>
          <a:bodyPr/>
          <a:lstStyle/>
          <a:p>
            <a:pPr algn="ctr"/>
            <a:r>
              <a:rPr lang="es-ES_tradnl" dirty="0" smtClean="0">
                <a:solidFill>
                  <a:srgbClr val="669900"/>
                </a:solidFill>
              </a:rPr>
              <a:t>Integración de la ACC en la planificación al desarrollo –</a:t>
            </a:r>
            <a:r>
              <a:rPr lang="es-ES_tradnl" b="1" dirty="0" smtClean="0">
                <a:solidFill>
                  <a:srgbClr val="669900"/>
                </a:solidFill>
              </a:rPr>
              <a:t>Módulos de Monitoreo y Evaluación(M&amp;E)</a:t>
            </a:r>
            <a:endParaRPr lang="es-ES_tradnl" b="1" dirty="0">
              <a:solidFill>
                <a:srgbClr val="669900"/>
              </a:solidFill>
            </a:endParaRPr>
          </a:p>
        </p:txBody>
      </p:sp>
      <p:sp>
        <p:nvSpPr>
          <p:cNvPr id="21507" name="Content Placeholder 2"/>
          <p:cNvSpPr>
            <a:spLocks noGrp="1"/>
          </p:cNvSpPr>
          <p:nvPr>
            <p:ph idx="1"/>
          </p:nvPr>
        </p:nvSpPr>
        <p:spPr>
          <a:xfrm>
            <a:off x="673100" y="2161309"/>
            <a:ext cx="8051800" cy="4463203"/>
          </a:xfrm>
        </p:spPr>
        <p:txBody>
          <a:bodyPr>
            <a:normAutofit fontScale="92500" lnSpcReduction="10000"/>
          </a:bodyPr>
          <a:lstStyle/>
          <a:p>
            <a:pPr algn="just">
              <a:spcAft>
                <a:spcPts val="300"/>
              </a:spcAft>
            </a:pPr>
            <a:r>
              <a:rPr lang="es-ES_tradnl" b="1" dirty="0" smtClean="0"/>
              <a:t>Grupo Objetivo</a:t>
            </a:r>
          </a:p>
          <a:p>
            <a:pPr marL="285750" indent="-285750">
              <a:buFont typeface="Arial" panose="020B0604020202020204" pitchFamily="34" charset="0"/>
              <a:buChar char="•"/>
            </a:pPr>
            <a:r>
              <a:rPr lang="es-ES_tradnl" dirty="0" smtClean="0"/>
              <a:t>personas involucradas en el diseño de sistemas de monitoreo y evaluación para la adaptación a nivel (sub) nacional (Módulo 6ª) o a nivel de proyecto/programa (Módulo 6b)</a:t>
            </a:r>
            <a:endParaRPr lang="es-ES_tradnl" sz="1200" dirty="0" smtClean="0"/>
          </a:p>
          <a:p>
            <a:r>
              <a:rPr lang="es-ES_tradnl" b="1" dirty="0" smtClean="0"/>
              <a:t>Materiales de capacitación</a:t>
            </a:r>
          </a:p>
          <a:p>
            <a:pPr marL="285750" lvl="0" indent="-285750">
              <a:buFont typeface="Arial" panose="020B0604020202020204" pitchFamily="34" charset="0"/>
              <a:buChar char="•"/>
            </a:pPr>
            <a:r>
              <a:rPr lang="es-ES_tradnl" dirty="0" smtClean="0">
                <a:solidFill>
                  <a:srgbClr val="C00000"/>
                </a:solidFill>
              </a:rPr>
              <a:t>Manual de entrenamiento</a:t>
            </a:r>
            <a:r>
              <a:rPr lang="es-ES_tradnl" dirty="0" smtClean="0"/>
              <a:t>: describe los ejercicios para los participantes</a:t>
            </a:r>
          </a:p>
          <a:p>
            <a:pPr marL="285750" lvl="0" indent="-285750">
              <a:buFont typeface="Arial" panose="020B0604020202020204" pitchFamily="34" charset="0"/>
              <a:buChar char="•"/>
            </a:pPr>
            <a:r>
              <a:rPr lang="es-ES_tradnl" dirty="0" smtClean="0">
                <a:solidFill>
                  <a:srgbClr val="C00000"/>
                </a:solidFill>
              </a:rPr>
              <a:t>Presentaciones</a:t>
            </a:r>
            <a:r>
              <a:rPr lang="es-ES_tradnl" dirty="0" smtClean="0"/>
              <a:t>: todas las diapositivas de las presentaciones introductorias</a:t>
            </a:r>
          </a:p>
          <a:p>
            <a:pPr marL="285750" lvl="0" indent="-285750">
              <a:buFont typeface="Arial" panose="020B0604020202020204" pitchFamily="34" charset="0"/>
              <a:buChar char="•"/>
            </a:pPr>
            <a:r>
              <a:rPr lang="es-ES_tradnl" dirty="0" smtClean="0">
                <a:solidFill>
                  <a:srgbClr val="C00000"/>
                </a:solidFill>
              </a:rPr>
              <a:t>Manual del instructor</a:t>
            </a:r>
            <a:r>
              <a:rPr lang="es-ES_tradnl" dirty="0" smtClean="0"/>
              <a:t>: sugerencias de cómo llevar a cabo las sesiones</a:t>
            </a:r>
          </a:p>
          <a:p>
            <a:pPr marL="285750" lvl="0" indent="-285750">
              <a:buFont typeface="Arial" panose="020B0604020202020204" pitchFamily="34" charset="0"/>
              <a:buChar char="•"/>
            </a:pPr>
            <a:r>
              <a:rPr lang="es-ES_tradnl" dirty="0" smtClean="0">
                <a:solidFill>
                  <a:srgbClr val="C00000"/>
                </a:solidFill>
              </a:rPr>
              <a:t>Folletos </a:t>
            </a:r>
            <a:r>
              <a:rPr lang="es-ES_tradnl" dirty="0" smtClean="0"/>
              <a:t>para cada sesión</a:t>
            </a:r>
          </a:p>
          <a:p>
            <a:pPr lvl="0"/>
            <a:r>
              <a:rPr lang="es-ES_tradnl" dirty="0" smtClean="0"/>
              <a:t>Todos los materiales se pueden descargar en la página web de la OCDE </a:t>
            </a:r>
            <a:r>
              <a:rPr lang="es-ES_tradnl" i="1" dirty="0" err="1"/>
              <a:t>Environment</a:t>
            </a:r>
            <a:r>
              <a:rPr lang="es-ES_tradnl" i="1" dirty="0"/>
              <a:t> and </a:t>
            </a:r>
            <a:r>
              <a:rPr lang="es-ES_tradnl" i="1" dirty="0" err="1" smtClean="0"/>
              <a:t>Development</a:t>
            </a:r>
            <a:r>
              <a:rPr lang="es-ES_tradnl" dirty="0" smtClean="0"/>
              <a:t>. Materiales adicionales están disponibles en </a:t>
            </a:r>
            <a:r>
              <a:rPr lang="es-ES_tradnl" dirty="0" smtClean="0">
                <a:solidFill>
                  <a:srgbClr val="0070C0"/>
                </a:solidFill>
              </a:rPr>
              <a:t>AdaptationCommunity.net</a:t>
            </a:r>
            <a:r>
              <a:rPr lang="es-ES_tradnl" dirty="0" smtClean="0"/>
              <a:t> bajo </a:t>
            </a:r>
            <a:r>
              <a:rPr lang="es-ES_tradnl" i="1" dirty="0" err="1" smtClean="0"/>
              <a:t>Knowledge</a:t>
            </a:r>
            <a:r>
              <a:rPr lang="es-ES_tradnl" dirty="0" smtClean="0"/>
              <a:t> </a:t>
            </a:r>
            <a:r>
              <a:rPr lang="es-ES_tradnl" dirty="0" smtClean="0">
                <a:sym typeface="Wingdings 3"/>
              </a:rPr>
              <a:t> </a:t>
            </a:r>
            <a:r>
              <a:rPr lang="es-ES_tradnl" i="1" dirty="0" err="1" smtClean="0"/>
              <a:t>Monitoring</a:t>
            </a:r>
            <a:r>
              <a:rPr lang="es-ES_tradnl" i="1" dirty="0" smtClean="0"/>
              <a:t> and </a:t>
            </a:r>
            <a:r>
              <a:rPr lang="es-ES_tradnl" i="1" dirty="0" err="1" smtClean="0"/>
              <a:t>Evaluation</a:t>
            </a:r>
            <a:r>
              <a:rPr lang="es-ES_tradnl" i="1" dirty="0" smtClean="0"/>
              <a:t> </a:t>
            </a:r>
            <a:r>
              <a:rPr lang="es-ES_tradnl" dirty="0" smtClean="0"/>
              <a:t>y/o</a:t>
            </a:r>
            <a:r>
              <a:rPr lang="es-ES_tradnl" dirty="0" smtClean="0">
                <a:sym typeface="Wingdings 3"/>
              </a:rPr>
              <a:t> </a:t>
            </a:r>
            <a:r>
              <a:rPr lang="es-ES_tradnl" i="1" dirty="0" err="1" smtClean="0">
                <a:sym typeface="Wingdings 3"/>
              </a:rPr>
              <a:t>Adaptation</a:t>
            </a:r>
            <a:r>
              <a:rPr lang="es-ES_tradnl" i="1" dirty="0" smtClean="0">
                <a:sym typeface="Wingdings 3"/>
              </a:rPr>
              <a:t> Training</a:t>
            </a:r>
            <a:r>
              <a:rPr lang="es-ES_tradnl" dirty="0" smtClean="0"/>
              <a:t>.</a:t>
            </a:r>
          </a:p>
          <a:p>
            <a:pPr lvl="0"/>
            <a:endParaRPr lang="es-ES_tradnl" dirty="0"/>
          </a:p>
        </p:txBody>
      </p:sp>
      <p:sp>
        <p:nvSpPr>
          <p:cNvPr id="2" name="Marcador de fecha 1"/>
          <p:cNvSpPr>
            <a:spLocks noGrp="1"/>
          </p:cNvSpPr>
          <p:nvPr>
            <p:ph type="dt" sz="half" idx="11"/>
          </p:nvPr>
        </p:nvSpPr>
        <p:spPr/>
        <p:txBody>
          <a:bodyPr/>
          <a:lstStyle/>
          <a:p>
            <a:pPr>
              <a:defRPr/>
            </a:pPr>
            <a:fld id="{06AAD3EC-0B45-644D-81FC-F7B3ECC81E67}"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36758845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482519" y="1135116"/>
            <a:ext cx="7526337" cy="550863"/>
          </a:xfrm>
        </p:spPr>
        <p:txBody>
          <a:bodyPr/>
          <a:lstStyle/>
          <a:p>
            <a:r>
              <a:rPr lang="de-DE" b="1" dirty="0" err="1" smtClean="0">
                <a:solidFill>
                  <a:srgbClr val="669900"/>
                </a:solidFill>
              </a:rPr>
              <a:t>Informaci</a:t>
            </a:r>
            <a:r>
              <a:rPr lang="es-ES" b="1" dirty="0" err="1" smtClean="0">
                <a:solidFill>
                  <a:srgbClr val="669900"/>
                </a:solidFill>
              </a:rPr>
              <a:t>ón</a:t>
            </a:r>
            <a:endParaRPr lang="de-DE" b="1" dirty="0">
              <a:solidFill>
                <a:srgbClr val="669900"/>
              </a:solidFill>
            </a:endParaRPr>
          </a:p>
        </p:txBody>
      </p:sp>
      <p:sp>
        <p:nvSpPr>
          <p:cNvPr id="4" name="Datumsplatzhalter 3"/>
          <p:cNvSpPr>
            <a:spLocks noGrp="1"/>
          </p:cNvSpPr>
          <p:nvPr>
            <p:ph type="dt" sz="half" idx="11"/>
          </p:nvPr>
        </p:nvSpPr>
        <p:spPr/>
        <p:txBody>
          <a:bodyPr/>
          <a:lstStyle/>
          <a:p>
            <a:pPr>
              <a:defRPr/>
            </a:pPr>
            <a:fld id="{D386DF2F-8790-EA41-8348-5497ADCA6441}" type="datetime1">
              <a:rPr lang="es-MX" smtClean="0"/>
              <a:t>09/11/2016</a:t>
            </a:fld>
            <a:endParaRPr lang="de-DE" dirty="0"/>
          </a:p>
        </p:txBody>
      </p:sp>
      <p:sp>
        <p:nvSpPr>
          <p:cNvPr id="6" name="Content Placeholder 2"/>
          <p:cNvSpPr txBox="1">
            <a:spLocks/>
          </p:cNvSpPr>
          <p:nvPr/>
        </p:nvSpPr>
        <p:spPr>
          <a:xfrm>
            <a:off x="482519" y="1712853"/>
            <a:ext cx="6561219" cy="4463204"/>
          </a:xfrm>
          <a:prstGeom prst="rect">
            <a:avLst/>
          </a:prstGeom>
        </p:spPr>
        <p:txBody>
          <a:bodyPr>
            <a:normAutofit lnSpcReduction="10000"/>
          </a:bodyPr>
          <a:lst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lang="de-DE" sz="1800" baseline="0" noProof="0" smtClean="0">
                <a:solidFill>
                  <a:schemeClr val="tx2"/>
                </a:solidFill>
                <a:latin typeface="+mn-lt"/>
                <a:ea typeface="+mn-ea"/>
                <a:cs typeface="+mn-cs"/>
              </a:defRPr>
            </a:lvl1pPr>
            <a:lvl2pPr marL="720000" indent="-360000" algn="l" rtl="0" eaLnBrk="1" fontAlgn="base" hangingPunct="1">
              <a:spcBef>
                <a:spcPts val="400"/>
              </a:spcBef>
              <a:spcAft>
                <a:spcPts val="800"/>
              </a:spcAft>
              <a:buClr>
                <a:schemeClr val="accent1"/>
              </a:buClr>
              <a:buFont typeface="Arial" pitchFamily="34" charset="0"/>
              <a:buChar char="•"/>
              <a:tabLst>
                <a:tab pos="2190750" algn="l"/>
              </a:tabLst>
              <a:defRPr lang="de-DE" sz="1800" noProof="0" smtClean="0">
                <a:solidFill>
                  <a:schemeClr val="tx2"/>
                </a:solidFill>
                <a:latin typeface="+mn-lt"/>
              </a:defRPr>
            </a:lvl2pPr>
            <a:lvl3pPr marL="1080000" indent="-360000" algn="l" rtl="0" eaLnBrk="1" fontAlgn="base" hangingPunct="1">
              <a:spcBef>
                <a:spcPts val="400"/>
              </a:spcBef>
              <a:spcAft>
                <a:spcPts val="800"/>
              </a:spcAft>
              <a:buClr>
                <a:schemeClr val="tx2"/>
              </a:buClr>
              <a:buFont typeface="Arial" pitchFamily="34" charset="0"/>
              <a:buChar char="•"/>
              <a:tabLst>
                <a:tab pos="2190750" algn="l"/>
              </a:tabLst>
              <a:defRPr lang="de-DE" sz="1800" noProof="0" smtClean="0">
                <a:solidFill>
                  <a:schemeClr val="tx2"/>
                </a:solidFill>
                <a:latin typeface="+mn-lt"/>
              </a:defRPr>
            </a:lvl3pPr>
            <a:lvl4pPr marL="1440000" indent="-360000" algn="l" rtl="0" eaLnBrk="1" fontAlgn="base" hangingPunct="1">
              <a:spcBef>
                <a:spcPts val="400"/>
              </a:spcBef>
              <a:spcAft>
                <a:spcPts val="800"/>
              </a:spcAft>
              <a:buClr>
                <a:schemeClr val="tx2"/>
              </a:buClr>
              <a:buFont typeface="Arial" pitchFamily="34" charset="0"/>
              <a:buChar char="•"/>
              <a:tabLst>
                <a:tab pos="2190750" algn="l"/>
              </a:tabLst>
              <a:defRPr lang="de-DE" sz="1800" baseline="0" noProof="0" smtClean="0">
                <a:solidFill>
                  <a:schemeClr val="tx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algn="just">
              <a:spcAft>
                <a:spcPts val="300"/>
              </a:spcAft>
            </a:pPr>
            <a:r>
              <a:rPr lang="es-ES_tradnl" b="0" kern="0" dirty="0" smtClean="0">
                <a:ea typeface="Calibri"/>
              </a:rPr>
              <a:t>La mayoría de los sistemas de M&amp;E </a:t>
            </a:r>
            <a:r>
              <a:rPr lang="es-ES_tradnl" b="0" kern="0" dirty="0" smtClean="0">
                <a:ea typeface="Calibri"/>
              </a:rPr>
              <a:t>usan </a:t>
            </a:r>
            <a:r>
              <a:rPr lang="es-ES_tradnl" kern="0" dirty="0" smtClean="0">
                <a:ea typeface="Calibri"/>
              </a:rPr>
              <a:t>indicadores </a:t>
            </a:r>
            <a:r>
              <a:rPr lang="es-ES_tradnl" b="0" kern="0" dirty="0" smtClean="0">
                <a:ea typeface="Calibri"/>
              </a:rPr>
              <a:t>para definir qué medir</a:t>
            </a:r>
          </a:p>
          <a:p>
            <a:pPr marL="720000" lvl="2" algn="just">
              <a:spcAft>
                <a:spcPts val="300"/>
              </a:spcAft>
              <a:buClr>
                <a:srgbClr val="C80F0F"/>
              </a:buClr>
            </a:pPr>
            <a:r>
              <a:rPr lang="es-ES_tradnl" b="0" kern="0" dirty="0" smtClean="0">
                <a:ea typeface="Calibri"/>
              </a:rPr>
              <a:t>pero no son obligatorios para un sistema de </a:t>
            </a:r>
            <a:r>
              <a:rPr lang="es-ES_tradnl" b="0" kern="0" dirty="0" smtClean="0">
                <a:ea typeface="Calibri"/>
              </a:rPr>
              <a:t>M&amp;E</a:t>
            </a:r>
          </a:p>
          <a:p>
            <a:pPr marL="360000" lvl="2" indent="0" algn="just">
              <a:spcAft>
                <a:spcPts val="300"/>
              </a:spcAft>
              <a:buClr>
                <a:srgbClr val="C80F0F"/>
              </a:buClr>
              <a:buNone/>
            </a:pPr>
            <a:endParaRPr lang="es-ES_tradnl" b="0" kern="0" dirty="0" smtClean="0">
              <a:ea typeface="Calibri"/>
            </a:endParaRPr>
          </a:p>
          <a:p>
            <a:pPr algn="just">
              <a:spcAft>
                <a:spcPts val="300"/>
              </a:spcAft>
            </a:pPr>
            <a:r>
              <a:rPr lang="es-ES_tradnl" b="0" kern="0" dirty="0" smtClean="0"/>
              <a:t>Los indicadores ayudan a: </a:t>
            </a:r>
          </a:p>
          <a:p>
            <a:pPr lvl="1" algn="just">
              <a:spcAft>
                <a:spcPts val="300"/>
              </a:spcAft>
            </a:pPr>
            <a:r>
              <a:rPr lang="es-ES_tradnl" b="0" kern="0" dirty="0" err="1" smtClean="0"/>
              <a:t>eescribir</a:t>
            </a:r>
            <a:r>
              <a:rPr lang="es-ES_tradnl" b="0" kern="0" dirty="0" smtClean="0"/>
              <a:t> una situación existente</a:t>
            </a:r>
          </a:p>
          <a:p>
            <a:pPr lvl="1" algn="just">
              <a:spcAft>
                <a:spcPts val="300"/>
              </a:spcAft>
            </a:pPr>
            <a:r>
              <a:rPr lang="es-ES_tradnl" b="0" kern="0" dirty="0" smtClean="0"/>
              <a:t>dar seguimiento a los cambios en el tiempo</a:t>
            </a:r>
          </a:p>
          <a:p>
            <a:pPr algn="just">
              <a:spcAft>
                <a:spcPts val="300"/>
              </a:spcAft>
            </a:pPr>
            <a:endParaRPr lang="es-ES_tradnl" b="0" kern="0" dirty="0" smtClean="0"/>
          </a:p>
          <a:p>
            <a:pPr algn="just">
              <a:spcAft>
                <a:spcPts val="300"/>
              </a:spcAft>
            </a:pPr>
            <a:r>
              <a:rPr lang="es-ES_tradnl" b="0" kern="0" dirty="0" smtClean="0"/>
              <a:t>Todos los indicadores requieren:</a:t>
            </a:r>
          </a:p>
          <a:p>
            <a:pPr lvl="1" algn="just">
              <a:spcAft>
                <a:spcPts val="300"/>
              </a:spcAft>
            </a:pPr>
            <a:r>
              <a:rPr lang="es-ES_tradnl" b="0" kern="0" dirty="0" smtClean="0"/>
              <a:t>Cumplir con los criterios de calidad (validez, relevancia, medible, etc. – </a:t>
            </a:r>
            <a:r>
              <a:rPr lang="es-ES_tradnl" b="0" i="1" kern="0" dirty="0" smtClean="0"/>
              <a:t>esto se tratará en la sesión 5</a:t>
            </a:r>
            <a:r>
              <a:rPr lang="es-ES_tradnl" b="0" kern="0" dirty="0" smtClean="0"/>
              <a:t>)</a:t>
            </a:r>
          </a:p>
          <a:p>
            <a:pPr lvl="1" algn="just">
              <a:spcAft>
                <a:spcPts val="300"/>
              </a:spcAft>
            </a:pPr>
            <a:r>
              <a:rPr lang="es-ES_tradnl" b="0" kern="0" dirty="0" smtClean="0"/>
              <a:t>Una línea base numérica precisa y valores objetivo</a:t>
            </a:r>
          </a:p>
          <a:p>
            <a:pPr lvl="1" algn="just">
              <a:spcAft>
                <a:spcPts val="300"/>
              </a:spcAft>
            </a:pPr>
            <a:r>
              <a:rPr lang="es-ES_tradnl" b="0" kern="0" dirty="0" smtClean="0"/>
              <a:t>Una forma objetiva de verificar su valor (</a:t>
            </a:r>
            <a:r>
              <a:rPr lang="es-ES_tradnl" b="0" kern="0" dirty="0" err="1" smtClean="0"/>
              <a:t>cuanitativo</a:t>
            </a:r>
            <a:r>
              <a:rPr lang="es-ES_tradnl" b="0" kern="0" dirty="0" smtClean="0"/>
              <a:t>)</a:t>
            </a:r>
            <a:endParaRPr lang="es-ES_tradnl" b="0" kern="0" dirty="0">
              <a:solidFill>
                <a:schemeClr val="tx1"/>
              </a:solidFill>
            </a:endParaRPr>
          </a:p>
        </p:txBody>
      </p:sp>
      <p:pic>
        <p:nvPicPr>
          <p:cNvPr id="1026" name="Picture 2" descr="http://thumbs.dreamstime.com/z/vector-indicator-38365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350" b="10377"/>
          <a:stretch/>
        </p:blipFill>
        <p:spPr bwMode="auto">
          <a:xfrm>
            <a:off x="7043738" y="3508184"/>
            <a:ext cx="1681441" cy="2529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264004"/>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el 1"/>
          <p:cNvSpPr>
            <a:spLocks noGrp="1"/>
          </p:cNvSpPr>
          <p:nvPr>
            <p:ph type="title"/>
          </p:nvPr>
        </p:nvSpPr>
        <p:spPr>
          <a:xfrm>
            <a:off x="352425" y="1235075"/>
            <a:ext cx="8421688" cy="619125"/>
          </a:xfrm>
        </p:spPr>
        <p:txBody>
          <a:bodyPr/>
          <a:lstStyle/>
          <a:p>
            <a:r>
              <a:rPr lang="es-ES_tradnl" altLang="de-DE" dirty="0" smtClean="0"/>
              <a:t/>
            </a:r>
            <a:br>
              <a:rPr lang="es-ES_tradnl" altLang="de-DE" dirty="0" smtClean="0"/>
            </a:br>
            <a:endParaRPr lang="es-ES_tradnl" altLang="de-DE" dirty="0" smtClean="0"/>
          </a:p>
        </p:txBody>
      </p:sp>
      <p:sp>
        <p:nvSpPr>
          <p:cNvPr id="5" name="Datumsplatzhalter 4"/>
          <p:cNvSpPr>
            <a:spLocks noGrp="1"/>
          </p:cNvSpPr>
          <p:nvPr>
            <p:ph type="dt" sz="half" idx="11"/>
          </p:nvPr>
        </p:nvSpPr>
        <p:spPr>
          <a:xfrm>
            <a:off x="150961" y="6601304"/>
            <a:ext cx="3419475" cy="246063"/>
          </a:xfrm>
        </p:spPr>
        <p:txBody>
          <a:bodyPr/>
          <a:lstStyle/>
          <a:p>
            <a:pPr algn="ctr">
              <a:defRPr/>
            </a:pPr>
            <a:fld id="{E0FD3BBF-2E44-CE44-AB29-7551A84A4E6F}" type="datetime1">
              <a:rPr lang="es-MX" b="1" spc="70" smtClean="0"/>
              <a:t>09/11/2016</a:t>
            </a:fld>
            <a:endParaRPr lang="es-ES_tradnl" b="1" spc="70" dirty="0"/>
          </a:p>
        </p:txBody>
      </p:sp>
      <p:sp>
        <p:nvSpPr>
          <p:cNvPr id="3" name="Inhaltsplatzhalter 2"/>
          <p:cNvSpPr>
            <a:spLocks noGrp="1"/>
          </p:cNvSpPr>
          <p:nvPr>
            <p:ph idx="1"/>
          </p:nvPr>
        </p:nvSpPr>
        <p:spPr>
          <a:xfrm>
            <a:off x="433388" y="2113478"/>
            <a:ext cx="8066087" cy="3816350"/>
          </a:xfrm>
        </p:spPr>
        <p:txBody>
          <a:bodyPr/>
          <a:lstStyle/>
          <a:p>
            <a:pPr marL="457200" indent="-457200">
              <a:spcBef>
                <a:spcPct val="0"/>
              </a:spcBef>
              <a:spcAft>
                <a:spcPts val="600"/>
              </a:spcAft>
              <a:buFont typeface="+mj-lt"/>
              <a:buAutoNum type="alphaLcParenR"/>
            </a:pPr>
            <a:r>
              <a:rPr lang="es-ES_tradnl" altLang="de-DE" sz="2000" b="1" dirty="0" smtClean="0"/>
              <a:t>Contexto: </a:t>
            </a:r>
            <a:r>
              <a:rPr lang="es-ES_tradnl" altLang="de-DE" sz="2000" dirty="0" smtClean="0"/>
              <a:t>¿El indicador informa sobre el propósito y apoya el uso que se busca? </a:t>
            </a:r>
          </a:p>
          <a:p>
            <a:pPr marL="457200" indent="-457200">
              <a:spcBef>
                <a:spcPct val="0"/>
              </a:spcBef>
              <a:spcAft>
                <a:spcPts val="600"/>
              </a:spcAft>
              <a:buFont typeface="+mj-lt"/>
              <a:buAutoNum type="alphaLcParenR"/>
            </a:pPr>
            <a:r>
              <a:rPr lang="es-ES_tradnl" altLang="de-DE" sz="2000" b="1" dirty="0" smtClean="0"/>
              <a:t>Enfoque</a:t>
            </a:r>
            <a:r>
              <a:rPr lang="es-ES_tradnl" altLang="de-DE" sz="2000" b="0" dirty="0" smtClean="0"/>
              <a:t>: </a:t>
            </a:r>
            <a:r>
              <a:rPr lang="es-ES_tradnl" altLang="de-DE" sz="2000" dirty="0" smtClean="0"/>
              <a:t>¿El indicador da seguimiento al proceso y/o mide los resultados? </a:t>
            </a:r>
          </a:p>
          <a:p>
            <a:pPr marL="457200" indent="-457200">
              <a:spcBef>
                <a:spcPct val="0"/>
              </a:spcBef>
              <a:spcAft>
                <a:spcPts val="600"/>
              </a:spcAft>
              <a:buFont typeface="+mj-lt"/>
              <a:buAutoNum type="alphaLcParenR"/>
            </a:pPr>
            <a:r>
              <a:rPr lang="es-ES_tradnl" altLang="de-DE" sz="2000" b="1" dirty="0" smtClean="0"/>
              <a:t>Línea base y metas</a:t>
            </a:r>
            <a:r>
              <a:rPr lang="es-ES_tradnl" altLang="de-DE" sz="2000" b="0" dirty="0" smtClean="0"/>
              <a:t>: ¿Se ha determinado la </a:t>
            </a:r>
            <a:r>
              <a:rPr lang="es-ES_tradnl" altLang="de-DE" sz="2000" b="0" dirty="0" smtClean="0"/>
              <a:t>línea base </a:t>
            </a:r>
            <a:r>
              <a:rPr lang="es-ES_tradnl" altLang="de-DE" sz="2000" b="0" dirty="0" smtClean="0"/>
              <a:t>y se han establecido las metas apropiadas? </a:t>
            </a:r>
          </a:p>
          <a:p>
            <a:pPr marL="457200" indent="-457200">
              <a:spcBef>
                <a:spcPct val="0"/>
              </a:spcBef>
              <a:spcAft>
                <a:spcPts val="600"/>
              </a:spcAft>
              <a:buFont typeface="+mj-lt"/>
              <a:buAutoNum type="alphaLcParenR"/>
            </a:pPr>
            <a:r>
              <a:rPr lang="es-ES_tradnl" altLang="de-DE" sz="2000" b="1" dirty="0" smtClean="0"/>
              <a:t>Fuentes de verificación</a:t>
            </a:r>
            <a:r>
              <a:rPr lang="es-ES_tradnl" altLang="de-DE" sz="2000" b="0" dirty="0" smtClean="0"/>
              <a:t>: ¿Se han especificado? </a:t>
            </a:r>
          </a:p>
          <a:p>
            <a:pPr marL="457200" indent="-457200">
              <a:spcBef>
                <a:spcPct val="0"/>
              </a:spcBef>
              <a:spcAft>
                <a:spcPts val="600"/>
              </a:spcAft>
              <a:buFont typeface="+mj-lt"/>
              <a:buAutoNum type="alphaLcParenR"/>
            </a:pPr>
            <a:r>
              <a:rPr lang="es-ES_tradnl" altLang="de-DE" sz="2000" b="1" dirty="0" smtClean="0"/>
              <a:t>Recolección de datos y análisis</a:t>
            </a:r>
            <a:r>
              <a:rPr lang="es-ES_tradnl" altLang="de-DE" sz="2000" b="0" dirty="0" smtClean="0"/>
              <a:t>: ¿Qué métodos se utilizan para obtener y procesas los datos / la información necesaria?</a:t>
            </a:r>
          </a:p>
        </p:txBody>
      </p:sp>
      <p:sp>
        <p:nvSpPr>
          <p:cNvPr id="6" name="Titel 1"/>
          <p:cNvSpPr txBox="1">
            <a:spLocks/>
          </p:cNvSpPr>
          <p:nvPr/>
        </p:nvSpPr>
        <p:spPr bwMode="auto">
          <a:xfrm>
            <a:off x="433388" y="1206500"/>
            <a:ext cx="8448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defRPr>
            </a:lvl2pPr>
            <a:lvl3pPr algn="l" rtl="0" eaLnBrk="0" fontAlgn="base" hangingPunct="0">
              <a:spcBef>
                <a:spcPct val="0"/>
              </a:spcBef>
              <a:spcAft>
                <a:spcPct val="0"/>
              </a:spcAft>
              <a:defRPr sz="2400">
                <a:solidFill>
                  <a:schemeClr val="tx2"/>
                </a:solidFill>
                <a:latin typeface="Arial" charset="0"/>
              </a:defRPr>
            </a:lvl3pPr>
            <a:lvl4pPr algn="l" rtl="0" eaLnBrk="0" fontAlgn="base" hangingPunct="0">
              <a:spcBef>
                <a:spcPct val="0"/>
              </a:spcBef>
              <a:spcAft>
                <a:spcPct val="0"/>
              </a:spcAft>
              <a:defRPr sz="2400">
                <a:solidFill>
                  <a:schemeClr val="tx2"/>
                </a:solidFill>
                <a:latin typeface="Arial" charset="0"/>
              </a:defRPr>
            </a:lvl4pPr>
            <a:lvl5pPr algn="l" rtl="0" eaLnBrk="0" fontAlgn="base" hangingPunct="0">
              <a:spcBef>
                <a:spcPct val="0"/>
              </a:spcBef>
              <a:spcAft>
                <a:spcPct val="0"/>
              </a:spcAft>
              <a:defRPr sz="2400">
                <a:solidFill>
                  <a:schemeClr val="tx2"/>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eaLnBrk="1" hangingPunct="1">
              <a:defRPr/>
            </a:pPr>
            <a:r>
              <a:rPr lang="es-ES_tradnl" altLang="de-DE" kern="0" dirty="0" smtClean="0">
                <a:solidFill>
                  <a:srgbClr val="669900"/>
                </a:solidFill>
              </a:rPr>
              <a:t>Poner atención al momento de formular los indicadores:</a:t>
            </a:r>
          </a:p>
        </p:txBody>
      </p:sp>
      <p:sp>
        <p:nvSpPr>
          <p:cNvPr id="2" name="Textfeld 1"/>
          <p:cNvSpPr txBox="1"/>
          <p:nvPr/>
        </p:nvSpPr>
        <p:spPr>
          <a:xfrm>
            <a:off x="294290" y="5355025"/>
            <a:ext cx="8587773" cy="1077218"/>
          </a:xfrm>
          <a:prstGeom prst="rect">
            <a:avLst/>
          </a:prstGeom>
          <a:noFill/>
        </p:spPr>
        <p:txBody>
          <a:bodyPr wrap="square" rtlCol="0">
            <a:spAutoFit/>
          </a:bodyPr>
          <a:lstStyle/>
          <a:p>
            <a:r>
              <a:rPr lang="es-ES_tradnl" sz="1600" b="0" u="sng" dirty="0" smtClean="0">
                <a:solidFill>
                  <a:schemeClr val="tx1"/>
                </a:solidFill>
              </a:rPr>
              <a:t>Ejemplo de un indicador específico y preciso: </a:t>
            </a:r>
            <a:r>
              <a:rPr lang="es-ES_tradnl" sz="1600" b="0" dirty="0" smtClean="0">
                <a:solidFill>
                  <a:schemeClr val="tx1"/>
                </a:solidFill>
              </a:rPr>
              <a:t>: </a:t>
            </a:r>
          </a:p>
          <a:p>
            <a:r>
              <a:rPr lang="es-ES_tradnl" sz="1600" b="0" dirty="0" smtClean="0">
                <a:solidFill>
                  <a:schemeClr val="tx1"/>
                </a:solidFill>
              </a:rPr>
              <a:t>Porcentaje de las comunidades en las provincias X, Y y Z que han integrado medidas de adaptación al cambio climático en sus planes de desarrollo comunitario es de 50% en el </a:t>
            </a:r>
            <a:r>
              <a:rPr lang="es-ES_tradnl" sz="1600" b="0" dirty="0">
                <a:solidFill>
                  <a:schemeClr val="tx1"/>
                </a:solidFill>
              </a:rPr>
              <a:t>año </a:t>
            </a:r>
            <a:r>
              <a:rPr lang="es-ES_tradnl" sz="1600" b="0" dirty="0" smtClean="0">
                <a:solidFill>
                  <a:schemeClr val="tx1"/>
                </a:solidFill>
              </a:rPr>
              <a:t>2017. </a:t>
            </a:r>
          </a:p>
        </p:txBody>
      </p:sp>
    </p:spTree>
    <p:extLst>
      <p:ext uri="{BB962C8B-B14F-4D97-AF65-F5344CB8AC3E}">
        <p14:creationId xmlns:p14="http://schemas.microsoft.com/office/powerpoint/2010/main" val="7762228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txBox="1">
            <a:spLocks/>
          </p:cNvSpPr>
          <p:nvPr/>
        </p:nvSpPr>
        <p:spPr bwMode="auto">
          <a:xfrm>
            <a:off x="587767" y="1690883"/>
            <a:ext cx="7526338" cy="3054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rgbClr val="C80F0F"/>
              </a:buClr>
              <a:buFont typeface="Wingdings" pitchFamily="2" charset="2"/>
              <a:defRPr sz="2000" b="1">
                <a:solidFill>
                  <a:schemeClr val="tx1"/>
                </a:solidFill>
                <a:latin typeface="+mn-lt"/>
                <a:ea typeface="+mn-ea"/>
                <a:cs typeface="+mn-cs"/>
              </a:defRPr>
            </a:lvl1pPr>
            <a:lvl2pPr marL="179388" indent="-179388" algn="l" rtl="0" eaLnBrk="0" fontAlgn="base" hangingPunct="0">
              <a:spcBef>
                <a:spcPct val="20000"/>
              </a:spcBef>
              <a:spcAft>
                <a:spcPct val="0"/>
              </a:spcAft>
              <a:buClr>
                <a:srgbClr val="669900"/>
              </a:buClr>
              <a:buFont typeface="Wingdings" pitchFamily="2" charset="2"/>
              <a:buChar char="§"/>
              <a:tabLst>
                <a:tab pos="2190750" algn="l"/>
              </a:tabLst>
              <a:defRPr sz="1800" b="1" baseline="0">
                <a:solidFill>
                  <a:schemeClr val="tx1"/>
                </a:solidFill>
                <a:latin typeface="+mn-lt"/>
              </a:defRPr>
            </a:lvl2pPr>
            <a:lvl3pPr marL="358775" indent="-179388" algn="l" rtl="0" eaLnBrk="0" fontAlgn="base" hangingPunct="0">
              <a:spcBef>
                <a:spcPct val="20000"/>
              </a:spcBef>
              <a:spcAft>
                <a:spcPct val="0"/>
              </a:spcAft>
              <a:buClr>
                <a:srgbClr val="999999"/>
              </a:buClr>
              <a:buFont typeface="Wingdings" pitchFamily="2" charset="2"/>
              <a:buChar char="§"/>
              <a:tabLst>
                <a:tab pos="2190750" algn="l"/>
              </a:tabLst>
              <a:defRPr sz="1800" baseline="0">
                <a:solidFill>
                  <a:schemeClr val="tx1"/>
                </a:solidFill>
                <a:latin typeface="+mn-lt"/>
              </a:defRPr>
            </a:lvl3pPr>
            <a:lvl4pPr marL="538163" indent="-179388" algn="l" rtl="0" eaLnBrk="0" fontAlgn="base" hangingPunct="0">
              <a:spcBef>
                <a:spcPct val="20000"/>
              </a:spcBef>
              <a:spcAft>
                <a:spcPct val="0"/>
              </a:spcAft>
              <a:buClr>
                <a:srgbClr val="C80F0F"/>
              </a:buClr>
              <a:buChar char="-"/>
              <a:tabLst>
                <a:tab pos="2190750" algn="l"/>
              </a:tabLst>
              <a:defRPr sz="1600" baseline="0">
                <a:solidFill>
                  <a:schemeClr val="tx1"/>
                </a:solidFill>
                <a:latin typeface="+mn-lt"/>
              </a:defRPr>
            </a:lvl4pPr>
            <a:lvl5pPr marL="717550" indent="-179388" algn="l" rtl="0" eaLnBrk="0" fontAlgn="base" hangingPunct="0">
              <a:spcBef>
                <a:spcPct val="20000"/>
              </a:spcBef>
              <a:spcAft>
                <a:spcPct val="0"/>
              </a:spcAft>
              <a:buClr>
                <a:schemeClr val="tx1"/>
              </a:buClr>
              <a:buChar char="-"/>
              <a:defRPr sz="1600" baseline="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80F0F"/>
              </a:buClr>
              <a:buSzTx/>
              <a:buFont typeface="Wingdings" pitchFamily="2" charset="2"/>
              <a:buNone/>
              <a:tabLst/>
              <a:defRPr/>
            </a:pPr>
            <a:r>
              <a:rPr kumimoji="0" lang="es-ES_tradnl" sz="2000" b="1" i="0" u="none" strike="noStrike" kern="0" cap="none" spc="0" normalizeH="0" baseline="0" noProof="0" dirty="0" smtClean="0">
                <a:ln>
                  <a:noFill/>
                </a:ln>
                <a:solidFill>
                  <a:srgbClr val="C00000"/>
                </a:solidFill>
                <a:effectLst/>
                <a:uLnTx/>
                <a:uFillTx/>
                <a:latin typeface="Arial"/>
              </a:rPr>
              <a:t>Su tarea: </a:t>
            </a:r>
          </a:p>
          <a:p>
            <a:pPr lvl="0">
              <a:buFont typeface="Wingdings" pitchFamily="2" charset="2"/>
              <a:buChar char="§"/>
              <a:defRPr/>
            </a:pPr>
            <a:r>
              <a:rPr kumimoji="0" lang="es-ES_tradnl" sz="2000" b="0" i="0" u="none" strike="noStrike" kern="0" cap="none" spc="0" normalizeH="0" baseline="0" noProof="0" dirty="0" smtClean="0">
                <a:ln>
                  <a:noFill/>
                </a:ln>
                <a:solidFill>
                  <a:schemeClr val="tx2"/>
                </a:solidFill>
                <a:effectLst/>
                <a:uLnTx/>
                <a:uFillTx/>
                <a:latin typeface="Arial"/>
              </a:rPr>
              <a:t>Usted es </a:t>
            </a:r>
            <a:r>
              <a:rPr kumimoji="0" lang="es-ES_tradnl" sz="2000" b="0" i="0" u="none" strike="noStrike" kern="0" cap="none" spc="0" normalizeH="0" baseline="0" noProof="0" dirty="0" smtClean="0">
                <a:ln>
                  <a:noFill/>
                </a:ln>
                <a:solidFill>
                  <a:srgbClr val="C00000"/>
                </a:solidFill>
                <a:effectLst/>
                <a:uLnTx/>
                <a:uFillTx/>
                <a:latin typeface="Arial"/>
              </a:rPr>
              <a:t>miembro</a:t>
            </a:r>
            <a:r>
              <a:rPr kumimoji="0" lang="es-ES_tradnl" sz="2000" b="0" i="0" u="none" strike="noStrike" kern="0" cap="none" spc="0" normalizeH="0" noProof="0" dirty="0" smtClean="0">
                <a:ln>
                  <a:noFill/>
                </a:ln>
                <a:solidFill>
                  <a:srgbClr val="C00000"/>
                </a:solidFill>
                <a:effectLst/>
                <a:uLnTx/>
                <a:uFillTx/>
                <a:latin typeface="Arial"/>
              </a:rPr>
              <a:t> del grupo de expertos en M&amp;E </a:t>
            </a:r>
            <a:r>
              <a:rPr lang="es-ES_tradnl" b="0" kern="0" dirty="0" smtClean="0">
                <a:solidFill>
                  <a:srgbClr val="C00000"/>
                </a:solidFill>
              </a:rPr>
              <a:t>(</a:t>
            </a:r>
            <a:r>
              <a:rPr lang="es-ES_tradnl" b="0" kern="0" dirty="0" err="1" smtClean="0">
                <a:solidFill>
                  <a:srgbClr val="C00000"/>
                </a:solidFill>
              </a:rPr>
              <a:t>Khoresia</a:t>
            </a:r>
            <a:r>
              <a:rPr kumimoji="0" lang="es-ES_tradnl" sz="2000" b="0" i="0" u="none" strike="noStrike" kern="0" cap="none" spc="0" normalizeH="0" baseline="0" noProof="0" dirty="0" smtClean="0">
                <a:ln>
                  <a:noFill/>
                </a:ln>
                <a:solidFill>
                  <a:srgbClr val="C00000"/>
                </a:solidFill>
                <a:effectLst/>
                <a:uLnTx/>
                <a:uFillTx/>
                <a:latin typeface="Arial"/>
              </a:rPr>
              <a:t>) </a:t>
            </a:r>
            <a:r>
              <a:rPr kumimoji="0" lang="es-ES_tradnl" sz="2000" b="0" i="0" u="none" strike="noStrike" kern="0" cap="none" spc="0" normalizeH="0" baseline="0" noProof="0" dirty="0" err="1" smtClean="0">
                <a:ln>
                  <a:noFill/>
                </a:ln>
                <a:solidFill>
                  <a:srgbClr val="C00000"/>
                </a:solidFill>
                <a:effectLst/>
                <a:uLnTx/>
                <a:uFillTx/>
                <a:latin typeface="Arial"/>
              </a:rPr>
              <a:t>or</a:t>
            </a:r>
            <a:r>
              <a:rPr kumimoji="0" lang="es-ES_tradnl" sz="2000" b="0" i="0" u="none" strike="noStrike" kern="0" cap="none" spc="0" normalizeH="0" baseline="0" noProof="0" dirty="0" smtClean="0">
                <a:ln>
                  <a:noFill/>
                </a:ln>
                <a:solidFill>
                  <a:srgbClr val="C00000"/>
                </a:solidFill>
                <a:effectLst/>
                <a:uLnTx/>
                <a:uFillTx/>
                <a:latin typeface="Arial"/>
              </a:rPr>
              <a:t> del grupo</a:t>
            </a:r>
            <a:r>
              <a:rPr kumimoji="0" lang="es-ES_tradnl" sz="2000" b="0" i="0" u="none" strike="noStrike" kern="0" cap="none" spc="0" normalizeH="0" noProof="0" dirty="0" smtClean="0">
                <a:ln>
                  <a:noFill/>
                </a:ln>
                <a:solidFill>
                  <a:srgbClr val="C00000"/>
                </a:solidFill>
                <a:effectLst/>
                <a:uLnTx/>
                <a:uFillTx/>
                <a:latin typeface="Arial"/>
              </a:rPr>
              <a:t> asesor </a:t>
            </a:r>
            <a:r>
              <a:rPr kumimoji="0" lang="es-ES_tradnl" sz="2000" b="0" i="0" u="none" strike="noStrike" kern="0" cap="none" spc="0" normalizeH="0" baseline="0" noProof="0" dirty="0" smtClean="0">
                <a:ln>
                  <a:noFill/>
                </a:ln>
                <a:solidFill>
                  <a:srgbClr val="C00000"/>
                </a:solidFill>
                <a:effectLst/>
                <a:uLnTx/>
                <a:uFillTx/>
                <a:latin typeface="Arial"/>
              </a:rPr>
              <a:t>(</a:t>
            </a:r>
            <a:r>
              <a:rPr lang="es-ES_tradnl" b="0" kern="0" dirty="0" err="1" smtClean="0">
                <a:solidFill>
                  <a:srgbClr val="C00000"/>
                </a:solidFill>
              </a:rPr>
              <a:t>Zanadu</a:t>
            </a:r>
            <a:r>
              <a:rPr kumimoji="0" lang="es-ES_tradnl" sz="2000" b="0" i="0" u="none" strike="noStrike" kern="0" cap="none" spc="0" normalizeH="0" baseline="0" noProof="0" dirty="0" smtClean="0">
                <a:ln>
                  <a:noFill/>
                </a:ln>
                <a:solidFill>
                  <a:srgbClr val="C00000"/>
                </a:solidFill>
                <a:effectLst/>
                <a:uLnTx/>
                <a:uFillTx/>
                <a:latin typeface="Arial"/>
              </a:rPr>
              <a:t>) </a:t>
            </a:r>
            <a:r>
              <a:rPr kumimoji="0" lang="es-ES_tradnl" sz="2000" b="0" i="0" u="none" strike="noStrike" kern="0" cap="none" spc="0" normalizeH="0" baseline="0" noProof="0" dirty="0" smtClean="0">
                <a:ln>
                  <a:noFill/>
                </a:ln>
                <a:solidFill>
                  <a:schemeClr val="tx2"/>
                </a:solidFill>
                <a:effectLst/>
                <a:uLnTx/>
                <a:uFillTx/>
                <a:latin typeface="Arial"/>
              </a:rPr>
              <a:t>que apoya al gobierno. </a:t>
            </a:r>
          </a:p>
          <a:p>
            <a:pPr lvl="0">
              <a:buFont typeface="Wingdings" pitchFamily="2" charset="2"/>
              <a:buChar char="§"/>
              <a:defRPr/>
            </a:pPr>
            <a:endParaRPr lang="es-ES_tradnl" b="0" kern="0" dirty="0" smtClean="0">
              <a:solidFill>
                <a:schemeClr val="tx2"/>
              </a:solidFill>
              <a:latin typeface="Arial"/>
            </a:endParaRPr>
          </a:p>
          <a:p>
            <a:pPr lvl="0">
              <a:buFont typeface="Wingdings" pitchFamily="2" charset="2"/>
              <a:buChar char="§"/>
              <a:defRPr/>
            </a:pPr>
            <a:r>
              <a:rPr kumimoji="0" lang="es-ES_tradnl" sz="2000" b="0" i="0" u="none" strike="noStrike" kern="0" cap="none" spc="0" normalizeH="0" baseline="0" noProof="0" dirty="0" smtClean="0">
                <a:ln>
                  <a:noFill/>
                </a:ln>
                <a:solidFill>
                  <a:schemeClr val="tx2"/>
                </a:solidFill>
                <a:effectLst/>
                <a:uLnTx/>
                <a:uFillTx/>
                <a:latin typeface="Arial"/>
              </a:rPr>
              <a:t>Utilice la matriz 3a para</a:t>
            </a:r>
            <a:r>
              <a:rPr kumimoji="0" lang="es-ES_tradnl" sz="2000" b="0" i="0" u="none" strike="noStrike" kern="0" cap="none" spc="0" normalizeH="0" noProof="0" dirty="0" smtClean="0">
                <a:ln>
                  <a:noFill/>
                </a:ln>
                <a:solidFill>
                  <a:schemeClr val="tx2"/>
                </a:solidFill>
                <a:effectLst/>
                <a:uLnTx/>
                <a:uFillTx/>
                <a:latin typeface="Arial"/>
              </a:rPr>
              <a:t> identificar el enfoque del sistema de M&amp;E para su país. Refiérase a las ideas que propusieron en la sesión 3. </a:t>
            </a:r>
          </a:p>
          <a:p>
            <a:pPr lvl="0">
              <a:buFont typeface="Wingdings" pitchFamily="2" charset="2"/>
              <a:buChar char="§"/>
              <a:defRPr/>
            </a:pPr>
            <a:endParaRPr kumimoji="0" lang="es-ES_tradnl" sz="2000" b="0" i="0" u="none" strike="noStrike" kern="0" cap="none" spc="0" normalizeH="0" baseline="0" noProof="0" dirty="0" smtClean="0">
              <a:ln>
                <a:noFill/>
              </a:ln>
              <a:solidFill>
                <a:srgbClr val="000000"/>
              </a:solidFill>
              <a:effectLst/>
              <a:uLnTx/>
              <a:uFillTx/>
              <a:latin typeface="Arial"/>
            </a:endParaRPr>
          </a:p>
          <a:p>
            <a:pPr marL="342900" marR="0" lvl="0" indent="-342900" algn="l" defTabSz="914400" rtl="0" eaLnBrk="0" fontAlgn="base" latinLnBrk="0" hangingPunct="0">
              <a:lnSpc>
                <a:spcPct val="100000"/>
              </a:lnSpc>
              <a:spcBef>
                <a:spcPct val="20000"/>
              </a:spcBef>
              <a:spcAft>
                <a:spcPct val="0"/>
              </a:spcAft>
              <a:buClr>
                <a:srgbClr val="C80F0F"/>
              </a:buClr>
              <a:buSzTx/>
              <a:buFont typeface="Wingdings" pitchFamily="2" charset="2"/>
              <a:buChar char="§"/>
              <a:tabLst/>
              <a:defRPr/>
            </a:pPr>
            <a:r>
              <a:rPr kumimoji="0" lang="es-ES_tradnl" sz="2000" b="0" i="0" u="none" strike="noStrike" kern="0" cap="none" spc="0" normalizeH="0" baseline="0" noProof="0" dirty="0" smtClean="0">
                <a:ln>
                  <a:noFill/>
                </a:ln>
                <a:solidFill>
                  <a:schemeClr val="tx2"/>
                </a:solidFill>
                <a:effectLst/>
                <a:uLnTx/>
                <a:uFillTx/>
                <a:latin typeface="Arial"/>
              </a:rPr>
              <a:t>Utilice la matriz 3b o 3c para </a:t>
            </a:r>
            <a:r>
              <a:rPr kumimoji="0" lang="es-ES_tradnl" sz="2000" b="0" i="0" u="none" strike="noStrike" kern="0" cap="none" spc="0" normalizeH="0" baseline="0" noProof="0" dirty="0" smtClean="0">
                <a:ln>
                  <a:noFill/>
                </a:ln>
                <a:solidFill>
                  <a:srgbClr val="C00000"/>
                </a:solidFill>
                <a:effectLst/>
                <a:uLnTx/>
                <a:uFillTx/>
                <a:latin typeface="Arial"/>
              </a:rPr>
              <a:t>formular posibles indicadores </a:t>
            </a:r>
            <a:r>
              <a:rPr kumimoji="0" lang="es-ES_tradnl" sz="2000" b="0" i="0" u="none" strike="noStrike" kern="0" cap="none" spc="0" normalizeH="0" baseline="0" noProof="0" dirty="0" smtClean="0">
                <a:ln>
                  <a:noFill/>
                </a:ln>
                <a:solidFill>
                  <a:schemeClr val="tx2"/>
                </a:solidFill>
                <a:effectLst/>
                <a:uLnTx/>
                <a:uFillTx/>
                <a:latin typeface="Arial"/>
              </a:rPr>
              <a:t>para los</a:t>
            </a:r>
            <a:r>
              <a:rPr kumimoji="0" lang="es-ES_tradnl" sz="2000" b="0" i="0" u="none" strike="noStrike" kern="0" cap="none" spc="0" normalizeH="0" noProof="0" dirty="0" smtClean="0">
                <a:ln>
                  <a:noFill/>
                </a:ln>
                <a:solidFill>
                  <a:schemeClr val="tx2"/>
                </a:solidFill>
                <a:effectLst/>
                <a:uLnTx/>
                <a:uFillTx/>
                <a:latin typeface="Arial"/>
              </a:rPr>
              <a:t> impactos de cambio climático identificados y las respuestas. </a:t>
            </a:r>
            <a:endParaRPr kumimoji="0" lang="es-ES_tradnl" sz="2000" b="0" i="0" u="none" strike="noStrike" kern="0" cap="none" spc="0" normalizeH="0" baseline="0" noProof="0" dirty="0" smtClean="0">
              <a:ln>
                <a:noFill/>
              </a:ln>
              <a:solidFill>
                <a:schemeClr val="tx2"/>
              </a:solidFill>
              <a:effectLst/>
              <a:uLnTx/>
              <a:uFillTx/>
              <a:latin typeface="Arial"/>
            </a:endParaRPr>
          </a:p>
          <a:p>
            <a:pPr marL="342900" marR="0" lvl="0" indent="-342900" algn="l" defTabSz="914400" rtl="0" eaLnBrk="0" fontAlgn="base" latinLnBrk="0" hangingPunct="0">
              <a:lnSpc>
                <a:spcPct val="100000"/>
              </a:lnSpc>
              <a:spcBef>
                <a:spcPct val="20000"/>
              </a:spcBef>
              <a:spcAft>
                <a:spcPct val="0"/>
              </a:spcAft>
              <a:buClr>
                <a:srgbClr val="C80F0F"/>
              </a:buClr>
              <a:buSzTx/>
              <a:buFont typeface="Wingdings" pitchFamily="2" charset="2"/>
              <a:buChar char="§"/>
              <a:tabLst/>
              <a:defRPr/>
            </a:pPr>
            <a:endParaRPr kumimoji="0" lang="es-ES_tradnl" sz="2000" b="0" i="0" u="none" strike="noStrike" kern="0" cap="none" spc="0" normalizeH="0" baseline="0" noProof="0" dirty="0" smtClean="0">
              <a:ln>
                <a:noFill/>
              </a:ln>
              <a:solidFill>
                <a:srgbClr val="000000"/>
              </a:solidFill>
              <a:effectLst/>
              <a:uLnTx/>
              <a:uFillTx/>
              <a:latin typeface="Arial"/>
            </a:endParaRPr>
          </a:p>
        </p:txBody>
      </p:sp>
      <p:sp>
        <p:nvSpPr>
          <p:cNvPr id="8" name="Titel 1"/>
          <p:cNvSpPr txBox="1">
            <a:spLocks/>
          </p:cNvSpPr>
          <p:nvPr/>
        </p:nvSpPr>
        <p:spPr bwMode="auto">
          <a:xfrm>
            <a:off x="433388" y="1026055"/>
            <a:ext cx="752633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2400" b="1" i="0" u="none" strike="noStrike" kern="0" cap="none" spc="0" normalizeH="0" baseline="0" noProof="0" dirty="0" smtClean="0">
                <a:ln>
                  <a:noFill/>
                </a:ln>
                <a:solidFill>
                  <a:srgbClr val="669900"/>
                </a:solidFill>
                <a:effectLst/>
                <a:uLnTx/>
                <a:uFillTx/>
                <a:latin typeface="Arial"/>
                <a:ea typeface="+mj-ea"/>
                <a:cs typeface="+mj-cs"/>
              </a:rPr>
              <a:t>Ejercicio</a:t>
            </a: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rcRect l="9402" t="10536" r="10599" b="9464"/>
          <a:stretch>
            <a:fillRect/>
          </a:stretch>
        </p:blipFill>
        <p:spPr bwMode="auto">
          <a:xfrm>
            <a:off x="6514771" y="5057786"/>
            <a:ext cx="2427890" cy="151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p:cNvSpPr/>
          <p:nvPr/>
        </p:nvSpPr>
        <p:spPr>
          <a:xfrm>
            <a:off x="492231" y="5236671"/>
            <a:ext cx="6167108" cy="1015663"/>
          </a:xfrm>
          <a:prstGeom prst="rect">
            <a:avLst/>
          </a:prstGeom>
        </p:spPr>
        <p:txBody>
          <a:bodyPr wrap="square">
            <a:spAutoFit/>
          </a:bodyPr>
          <a:lstStyle/>
          <a:p>
            <a:pPr marL="342900" lvl="0" indent="-342900" eaLnBrk="0" hangingPunct="0">
              <a:spcBef>
                <a:spcPct val="20000"/>
              </a:spcBef>
              <a:buClr>
                <a:srgbClr val="C80F0F"/>
              </a:buClr>
              <a:buFont typeface="Wingdings" pitchFamily="2" charset="2"/>
              <a:buChar char="§"/>
              <a:defRPr/>
            </a:pPr>
            <a:r>
              <a:rPr lang="es-ES_tradnl" sz="2000" b="0" kern="0" dirty="0" smtClean="0">
                <a:solidFill>
                  <a:schemeClr val="tx2"/>
                </a:solidFill>
                <a:latin typeface="Arial"/>
              </a:rPr>
              <a:t>Más detalles sobre los impactos del cambio climático y las respuestas se muestran en las ilustraciones 2a (</a:t>
            </a:r>
            <a:r>
              <a:rPr lang="es-ES_tradnl" sz="2000" b="0" kern="0" dirty="0" err="1" smtClean="0">
                <a:solidFill>
                  <a:schemeClr val="tx2"/>
                </a:solidFill>
                <a:latin typeface="Arial"/>
              </a:rPr>
              <a:t>Zanadu</a:t>
            </a:r>
            <a:r>
              <a:rPr lang="es-ES_tradnl" sz="2000" b="0" kern="0" dirty="0" smtClean="0">
                <a:solidFill>
                  <a:schemeClr val="tx2"/>
                </a:solidFill>
                <a:latin typeface="Arial"/>
              </a:rPr>
              <a:t>) and 2b (</a:t>
            </a:r>
            <a:r>
              <a:rPr lang="es-ES_tradnl" sz="2000" b="0" kern="0" dirty="0" err="1" smtClean="0">
                <a:solidFill>
                  <a:schemeClr val="tx2"/>
                </a:solidFill>
                <a:latin typeface="Arial"/>
              </a:rPr>
              <a:t>Khoresia</a:t>
            </a:r>
            <a:r>
              <a:rPr lang="es-ES_tradnl" sz="2000" b="0" kern="0" dirty="0" smtClean="0">
                <a:solidFill>
                  <a:schemeClr val="tx2"/>
                </a:solidFill>
                <a:latin typeface="Arial"/>
              </a:rPr>
              <a:t>).</a:t>
            </a:r>
            <a:endParaRPr lang="es-ES_tradnl" sz="2000" b="0" kern="0" dirty="0">
              <a:solidFill>
                <a:schemeClr val="tx2"/>
              </a:solidFill>
              <a:latin typeface="Arial"/>
            </a:endParaRPr>
          </a:p>
        </p:txBody>
      </p:sp>
    </p:spTree>
    <p:extLst>
      <p:ext uri="{BB962C8B-B14F-4D97-AF65-F5344CB8AC3E}">
        <p14:creationId xmlns:p14="http://schemas.microsoft.com/office/powerpoint/2010/main" val="3635023482"/>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94B0CFEB-CFC6-7C48-8107-096DD55FE871}" type="datetime1">
              <a:rPr lang="es-MX" smtClean="0">
                <a:solidFill>
                  <a:srgbClr val="6E6452"/>
                </a:solidFill>
              </a:rPr>
              <a:t>09/11/2016</a:t>
            </a:fld>
            <a:endParaRPr lang="es-ES_tradnl" dirty="0">
              <a:solidFill>
                <a:srgbClr val="6E6452"/>
              </a:solidFill>
            </a:endParaRPr>
          </a:p>
        </p:txBody>
      </p:sp>
      <p:sp>
        <p:nvSpPr>
          <p:cNvPr id="6" name="Titel 4"/>
          <p:cNvSpPr txBox="1">
            <a:spLocks/>
          </p:cNvSpPr>
          <p:nvPr/>
        </p:nvSpPr>
        <p:spPr bwMode="auto">
          <a:xfrm>
            <a:off x="1043608" y="1844824"/>
            <a:ext cx="7034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es-ES_tradnl" kern="0" dirty="0" smtClean="0"/>
              <a:t>Sesión 4b: Contenido(II)</a:t>
            </a:r>
            <a:endParaRPr lang="es-ES_tradnl" b="0" kern="0" dirty="0" smtClean="0"/>
          </a:p>
        </p:txBody>
      </p:sp>
      <p:graphicFrame>
        <p:nvGraphicFramePr>
          <p:cNvPr id="8" name="Tabelle 7"/>
          <p:cNvGraphicFramePr>
            <a:graphicFrameLocks noGrp="1"/>
          </p:cNvGraphicFramePr>
          <p:nvPr>
            <p:extLst>
              <p:ext uri="{D42A27DB-BD31-4B8C-83A1-F6EECF244321}">
                <p14:modId xmlns:p14="http://schemas.microsoft.com/office/powerpoint/2010/main" val="1629538179"/>
              </p:ext>
            </p:extLst>
          </p:nvPr>
        </p:nvGraphicFramePr>
        <p:xfrm>
          <a:off x="600273" y="3501008"/>
          <a:ext cx="7876801" cy="1344225"/>
        </p:xfrm>
        <a:graphic>
          <a:graphicData uri="http://schemas.openxmlformats.org/drawingml/2006/table">
            <a:tbl>
              <a:tblPr firstRow="1" bandRow="1">
                <a:tableStyleId>{72833802-FEF1-4C79-8D5D-14CF1EAF98D9}</a:tableStyleId>
              </a:tblPr>
              <a:tblGrid>
                <a:gridCol w="656423"/>
                <a:gridCol w="2461312"/>
                <a:gridCol w="4759066"/>
              </a:tblGrid>
              <a:tr h="198859">
                <a:tc>
                  <a:txBody>
                    <a:bodyPr/>
                    <a:lstStyle/>
                    <a:p>
                      <a:r>
                        <a:rPr lang="es-ES_tradnl" sz="1800" noProof="0" dirty="0" smtClean="0"/>
                        <a:t>No.</a:t>
                      </a:r>
                      <a:endParaRPr lang="es-ES_tradnl" sz="1800" noProof="0" dirty="0"/>
                    </a:p>
                  </a:txBody>
                  <a:tcPr marL="91426" marR="91426" marT="45723" marB="45723"/>
                </a:tc>
                <a:tc>
                  <a:txBody>
                    <a:bodyPr/>
                    <a:lstStyle/>
                    <a:p>
                      <a:r>
                        <a:rPr lang="es-ES_tradnl" sz="1800" noProof="0" dirty="0" smtClean="0"/>
                        <a:t>Título</a:t>
                      </a:r>
                      <a:endParaRPr lang="es-ES_tradnl" sz="1800" noProof="0" dirty="0"/>
                    </a:p>
                  </a:txBody>
                  <a:tcPr marL="91426" marR="91426" marT="45723" marB="45723"/>
                </a:tc>
                <a:tc>
                  <a:txBody>
                    <a:bodyPr/>
                    <a:lstStyle/>
                    <a:p>
                      <a:r>
                        <a:rPr lang="es-ES_tradnl" sz="1800" noProof="0" dirty="0" smtClean="0"/>
                        <a:t>Contenido clave</a:t>
                      </a:r>
                      <a:endParaRPr lang="es-ES_tradnl" sz="1800" noProof="0" dirty="0"/>
                    </a:p>
                  </a:txBody>
                  <a:tcPr marL="91426" marR="91426" marT="45723" marB="45723"/>
                </a:tc>
              </a:tr>
              <a:tr h="978459">
                <a:tc>
                  <a:txBody>
                    <a:bodyPr/>
                    <a:lstStyle/>
                    <a:p>
                      <a:r>
                        <a:rPr lang="es-ES_tradnl" sz="1800" b="1" noProof="0" dirty="0" smtClean="0"/>
                        <a:t>4b</a:t>
                      </a:r>
                      <a:endParaRPr lang="es-ES_tradnl" sz="1800" b="1" noProof="0" dirty="0"/>
                    </a:p>
                  </a:txBody>
                  <a:tcPr marL="91426" marR="91426" marT="45723" marB="45723"/>
                </a:tc>
                <a:tc>
                  <a:txBody>
                    <a:bodyPr/>
                    <a:lstStyle/>
                    <a:p>
                      <a:r>
                        <a:rPr lang="es-ES_tradnl" sz="1800" b="1" noProof="0" dirty="0" smtClean="0"/>
                        <a:t>Contenido (II)</a:t>
                      </a:r>
                      <a:endParaRPr lang="es-ES_tradnl" sz="1800" b="0" noProof="0" dirty="0"/>
                    </a:p>
                  </a:txBody>
                  <a:tcPr marL="91426" marR="91426" marT="45723" marB="45723"/>
                </a:tc>
                <a:tc>
                  <a:txBody>
                    <a:bodyPr/>
                    <a:lstStyle/>
                    <a:p>
                      <a:pPr marL="285750" indent="-285750">
                        <a:buFont typeface="Arial" pitchFamily="34" charset="0"/>
                        <a:buChar char="•"/>
                      </a:pPr>
                      <a:r>
                        <a:rPr lang="es-ES_tradnl" sz="1600" kern="1200" noProof="0" dirty="0" smtClean="0">
                          <a:solidFill>
                            <a:schemeClr val="tx1"/>
                          </a:solidFill>
                          <a:effectLst/>
                          <a:latin typeface="+mn-lt"/>
                          <a:ea typeface="+mn-ea"/>
                          <a:cs typeface="+mn-cs"/>
                        </a:rPr>
                        <a:t>Revisar</a:t>
                      </a:r>
                      <a:r>
                        <a:rPr lang="es-ES_tradnl" sz="1600" kern="1200" baseline="0" noProof="0" dirty="0" smtClean="0">
                          <a:solidFill>
                            <a:schemeClr val="tx1"/>
                          </a:solidFill>
                          <a:effectLst/>
                          <a:latin typeface="+mn-lt"/>
                          <a:ea typeface="+mn-ea"/>
                          <a:cs typeface="+mn-cs"/>
                        </a:rPr>
                        <a:t> y hacer la verificación de calidad de los indicadores específicos de adaptación</a:t>
                      </a:r>
                      <a:endParaRPr lang="es-ES_tradnl" sz="1600" b="1" baseline="0" noProof="0" dirty="0" smtClean="0"/>
                    </a:p>
                  </a:txBody>
                  <a:tcPr marL="91426" marR="91426" marT="45723" marB="45723"/>
                </a:tc>
              </a:tr>
            </a:tbl>
          </a:graphicData>
        </a:graphic>
      </p:graphicFrame>
    </p:spTree>
    <p:extLst>
      <p:ext uri="{BB962C8B-B14F-4D97-AF65-F5344CB8AC3E}">
        <p14:creationId xmlns:p14="http://schemas.microsoft.com/office/powerpoint/2010/main" val="1969527029"/>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603" y="2230600"/>
            <a:ext cx="4656667" cy="4318000"/>
          </a:xfrm>
          <a:prstGeom prst="rect">
            <a:avLst/>
          </a:prstGeom>
        </p:spPr>
      </p:pic>
      <p:sp>
        <p:nvSpPr>
          <p:cNvPr id="129035" name="Titel 1"/>
          <p:cNvSpPr>
            <a:spLocks noGrp="1"/>
          </p:cNvSpPr>
          <p:nvPr>
            <p:ph type="title"/>
          </p:nvPr>
        </p:nvSpPr>
        <p:spPr>
          <a:xfrm>
            <a:off x="457200" y="1173163"/>
            <a:ext cx="8212138" cy="403389"/>
          </a:xfrm>
        </p:spPr>
        <p:txBody>
          <a:bodyPr/>
          <a:lstStyle/>
          <a:p>
            <a:r>
              <a:rPr lang="es-ES_tradnl" altLang="de-DE" b="1" dirty="0">
                <a:solidFill>
                  <a:srgbClr val="669900"/>
                </a:solidFill>
              </a:rPr>
              <a:t>Cuatro bloques para la construcción de un sistema nacional de M&amp;E de adaptación</a:t>
            </a:r>
            <a:endParaRPr lang="pt-PT" altLang="de-DE" b="1" dirty="0" smtClean="0">
              <a:solidFill>
                <a:srgbClr val="669900"/>
              </a:solidFill>
            </a:endParaRPr>
          </a:p>
        </p:txBody>
      </p:sp>
      <p:sp>
        <p:nvSpPr>
          <p:cNvPr id="120834" name="Datumsplatzhalter 3"/>
          <p:cNvSpPr>
            <a:spLocks noGrp="1"/>
          </p:cNvSpPr>
          <p:nvPr>
            <p:ph type="dt" sz="half" idx="11"/>
          </p:nvPr>
        </p:nvSpPr>
        <p:spPr>
          <a:xfrm>
            <a:off x="2862263" y="6581775"/>
            <a:ext cx="3419475" cy="246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lgn="ctr" eaLnBrk="1" hangingPunct="1">
              <a:defRPr/>
            </a:pPr>
            <a:fld id="{65CBB379-6E01-CD41-A76F-EDDDA211C425}" type="datetime1">
              <a:rPr lang="es-MX" altLang="de-DE" sz="1000" b="0" spc="70" smtClean="0">
                <a:solidFill>
                  <a:srgbClr val="6E6452"/>
                </a:solidFill>
                <a:latin typeface="Arial Narrow" pitchFamily="34" charset="0"/>
              </a:rPr>
              <a:t>09/11/2016</a:t>
            </a:fld>
            <a:endParaRPr lang="de-DE" altLang="de-DE" sz="1000" b="0" spc="70" smtClean="0">
              <a:solidFill>
                <a:srgbClr val="6E6452"/>
              </a:solidFill>
              <a:latin typeface="Arial Narrow" pitchFamily="34" charset="0"/>
            </a:endParaRPr>
          </a:p>
        </p:txBody>
      </p:sp>
      <p:sp>
        <p:nvSpPr>
          <p:cNvPr id="129033" name="Rechteck 15"/>
          <p:cNvSpPr>
            <a:spLocks noChangeArrowheads="1"/>
          </p:cNvSpPr>
          <p:nvPr/>
        </p:nvSpPr>
        <p:spPr bwMode="auto">
          <a:xfrm>
            <a:off x="2430463" y="1912938"/>
            <a:ext cx="668337" cy="284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smtClean="0">
              <a:solidFill>
                <a:srgbClr val="000000"/>
              </a:solidFill>
              <a:cs typeface="Arial" pitchFamily="34" charset="0"/>
            </a:endParaRPr>
          </a:p>
        </p:txBody>
      </p:sp>
      <p:sp>
        <p:nvSpPr>
          <p:cNvPr id="129036" name="Rechteck 4"/>
          <p:cNvSpPr>
            <a:spLocks noChangeArrowheads="1"/>
          </p:cNvSpPr>
          <p:nvPr/>
        </p:nvSpPr>
        <p:spPr bwMode="auto">
          <a:xfrm>
            <a:off x="4067175" y="1917700"/>
            <a:ext cx="558800" cy="282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800" b="0" smtClean="0">
              <a:solidFill>
                <a:srgbClr val="6E6452"/>
              </a:solidFill>
              <a:cs typeface="Arial" pitchFamily="34" charset="0"/>
            </a:endParaRPr>
          </a:p>
        </p:txBody>
      </p:sp>
      <p:sp>
        <p:nvSpPr>
          <p:cNvPr id="22" name="Textfeld 21"/>
          <p:cNvSpPr txBox="1"/>
          <p:nvPr/>
        </p:nvSpPr>
        <p:spPr>
          <a:xfrm>
            <a:off x="7234238" y="4551670"/>
            <a:ext cx="1583941"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fontAlgn="auto">
              <a:spcBef>
                <a:spcPts val="0"/>
              </a:spcBef>
              <a:spcAft>
                <a:spcPts val="0"/>
              </a:spcAft>
              <a:defRPr/>
            </a:pPr>
            <a:r>
              <a:rPr lang="pt-PT" sz="1800" b="0" dirty="0" smtClean="0">
                <a:solidFill>
                  <a:srgbClr val="6E6452"/>
                </a:solidFill>
              </a:rPr>
              <a:t>Enfoque de esta </a:t>
            </a:r>
            <a:r>
              <a:rPr lang="pt-PT" sz="1800" b="0" dirty="0" err="1" smtClean="0">
                <a:solidFill>
                  <a:srgbClr val="6E6452"/>
                </a:solidFill>
              </a:rPr>
              <a:t>sesi</a:t>
            </a:r>
            <a:r>
              <a:rPr lang="es-ES" sz="1800" b="0" dirty="0" err="1" smtClean="0">
                <a:solidFill>
                  <a:srgbClr val="6E6452"/>
                </a:solidFill>
              </a:rPr>
              <a:t>ón</a:t>
            </a:r>
            <a:endParaRPr lang="pt-PT" sz="1800" b="0" dirty="0">
              <a:solidFill>
                <a:srgbClr val="6E6452"/>
              </a:solidFill>
            </a:endParaRPr>
          </a:p>
        </p:txBody>
      </p:sp>
      <p:cxnSp>
        <p:nvCxnSpPr>
          <p:cNvPr id="129039" name="Gerade Verbindung 5"/>
          <p:cNvCxnSpPr>
            <a:cxnSpLocks noChangeShapeType="1"/>
            <a:endCxn id="22" idx="1"/>
          </p:cNvCxnSpPr>
          <p:nvPr/>
        </p:nvCxnSpPr>
        <p:spPr bwMode="auto">
          <a:xfrm flipV="1">
            <a:off x="6086901" y="4874836"/>
            <a:ext cx="1147337" cy="62521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897273679"/>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humbs.dreamstime.com/z/vector-indicator-38365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350" b="10377"/>
          <a:stretch/>
        </p:blipFill>
        <p:spPr bwMode="auto">
          <a:xfrm>
            <a:off x="7462559" y="3749372"/>
            <a:ext cx="1681441" cy="2529243"/>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a:spLocks noGrp="1"/>
          </p:cNvSpPr>
          <p:nvPr>
            <p:ph type="title"/>
          </p:nvPr>
        </p:nvSpPr>
        <p:spPr>
          <a:xfrm>
            <a:off x="482519" y="1135116"/>
            <a:ext cx="7526337" cy="550863"/>
          </a:xfrm>
        </p:spPr>
        <p:txBody>
          <a:bodyPr/>
          <a:lstStyle/>
          <a:p>
            <a:r>
              <a:rPr lang="es-ES_tradnl" b="1" dirty="0" smtClean="0">
                <a:solidFill>
                  <a:srgbClr val="669900"/>
                </a:solidFill>
              </a:rPr>
              <a:t>Desarrollar indicadores de alta calidad</a:t>
            </a:r>
            <a:endParaRPr lang="es-ES_tradnl" b="1" dirty="0">
              <a:solidFill>
                <a:srgbClr val="669900"/>
              </a:solidFill>
            </a:endParaRPr>
          </a:p>
        </p:txBody>
      </p:sp>
      <p:sp>
        <p:nvSpPr>
          <p:cNvPr id="4" name="Datumsplatzhalter 3"/>
          <p:cNvSpPr>
            <a:spLocks noGrp="1"/>
          </p:cNvSpPr>
          <p:nvPr>
            <p:ph type="dt" sz="half" idx="11"/>
          </p:nvPr>
        </p:nvSpPr>
        <p:spPr/>
        <p:txBody>
          <a:bodyPr/>
          <a:lstStyle/>
          <a:p>
            <a:pPr>
              <a:defRPr/>
            </a:pPr>
            <a:fld id="{0ECC93E3-F3C9-D64B-806D-5175E7DECE72}" type="datetime1">
              <a:rPr lang="es-MX" smtClean="0"/>
              <a:t>09/11/2016</a:t>
            </a:fld>
            <a:endParaRPr lang="de-DE" dirty="0"/>
          </a:p>
        </p:txBody>
      </p:sp>
      <p:sp>
        <p:nvSpPr>
          <p:cNvPr id="6" name="Content Placeholder 2"/>
          <p:cNvSpPr txBox="1">
            <a:spLocks/>
          </p:cNvSpPr>
          <p:nvPr/>
        </p:nvSpPr>
        <p:spPr>
          <a:xfrm>
            <a:off x="482520" y="1717558"/>
            <a:ext cx="7318456" cy="4626091"/>
          </a:xfrm>
          <a:prstGeom prst="rect">
            <a:avLst/>
          </a:prstGeom>
        </p:spPr>
        <p:txBody>
          <a:bodyPr>
            <a:normAutofit/>
          </a:bodyPr>
          <a:lst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lang="de-DE" sz="1800" baseline="0" noProof="0" smtClean="0">
                <a:solidFill>
                  <a:schemeClr val="tx2"/>
                </a:solidFill>
                <a:latin typeface="+mn-lt"/>
                <a:ea typeface="+mn-ea"/>
                <a:cs typeface="+mn-cs"/>
              </a:defRPr>
            </a:lvl1pPr>
            <a:lvl2pPr marL="720000" indent="-360000" algn="l" rtl="0" eaLnBrk="1" fontAlgn="base" hangingPunct="1">
              <a:spcBef>
                <a:spcPts val="400"/>
              </a:spcBef>
              <a:spcAft>
                <a:spcPts val="800"/>
              </a:spcAft>
              <a:buClr>
                <a:schemeClr val="accent1"/>
              </a:buClr>
              <a:buFont typeface="Arial" pitchFamily="34" charset="0"/>
              <a:buChar char="•"/>
              <a:tabLst>
                <a:tab pos="2190750" algn="l"/>
              </a:tabLst>
              <a:defRPr lang="de-DE" sz="1800" noProof="0" smtClean="0">
                <a:solidFill>
                  <a:schemeClr val="tx2"/>
                </a:solidFill>
                <a:latin typeface="+mn-lt"/>
              </a:defRPr>
            </a:lvl2pPr>
            <a:lvl3pPr marL="1080000" indent="-360000" algn="l" rtl="0" eaLnBrk="1" fontAlgn="base" hangingPunct="1">
              <a:spcBef>
                <a:spcPts val="400"/>
              </a:spcBef>
              <a:spcAft>
                <a:spcPts val="800"/>
              </a:spcAft>
              <a:buClr>
                <a:schemeClr val="tx2"/>
              </a:buClr>
              <a:buFont typeface="Arial" pitchFamily="34" charset="0"/>
              <a:buChar char="•"/>
              <a:tabLst>
                <a:tab pos="2190750" algn="l"/>
              </a:tabLst>
              <a:defRPr lang="de-DE" sz="1800" noProof="0" smtClean="0">
                <a:solidFill>
                  <a:schemeClr val="tx2"/>
                </a:solidFill>
                <a:latin typeface="+mn-lt"/>
              </a:defRPr>
            </a:lvl3pPr>
            <a:lvl4pPr marL="1440000" indent="-360000" algn="l" rtl="0" eaLnBrk="1" fontAlgn="base" hangingPunct="1">
              <a:spcBef>
                <a:spcPts val="400"/>
              </a:spcBef>
              <a:spcAft>
                <a:spcPts val="800"/>
              </a:spcAft>
              <a:buClr>
                <a:schemeClr val="tx2"/>
              </a:buClr>
              <a:buFont typeface="Arial" pitchFamily="34" charset="0"/>
              <a:buChar char="•"/>
              <a:tabLst>
                <a:tab pos="2190750" algn="l"/>
              </a:tabLst>
              <a:defRPr lang="de-DE" sz="1800" baseline="0" noProof="0" smtClean="0">
                <a:solidFill>
                  <a:schemeClr val="tx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algn="just">
              <a:spcAft>
                <a:spcPts val="300"/>
              </a:spcAft>
            </a:pPr>
            <a:r>
              <a:rPr lang="es-ES_tradnl" b="0" kern="0" dirty="0" smtClean="0">
                <a:ea typeface="Calibri"/>
              </a:rPr>
              <a:t>Los indicadores de adaptación deben de poder mostrar claramente los </a:t>
            </a:r>
            <a:r>
              <a:rPr lang="es-ES_tradnl" b="0" kern="0" dirty="0" smtClean="0">
                <a:solidFill>
                  <a:srgbClr val="C00000"/>
                </a:solidFill>
                <a:ea typeface="Calibri"/>
              </a:rPr>
              <a:t>resultados específicos de adaptación</a:t>
            </a:r>
            <a:r>
              <a:rPr lang="es-ES_tradnl" b="0" kern="0" dirty="0" smtClean="0">
                <a:ea typeface="Calibri"/>
              </a:rPr>
              <a:t>, es decir, los beneficios de la adaptación</a:t>
            </a:r>
          </a:p>
          <a:p>
            <a:pPr algn="just">
              <a:spcAft>
                <a:spcPts val="300"/>
              </a:spcAft>
            </a:pPr>
            <a:r>
              <a:rPr lang="es-ES_tradnl" b="0" kern="0" dirty="0" smtClean="0">
                <a:ea typeface="Calibri"/>
              </a:rPr>
              <a:t>Los indicadores de adaptación deben cumplir con los mismos </a:t>
            </a:r>
            <a:r>
              <a:rPr lang="es-ES_tradnl" b="0" kern="0" dirty="0" smtClean="0">
                <a:solidFill>
                  <a:srgbClr val="C00000"/>
                </a:solidFill>
                <a:ea typeface="Calibri"/>
              </a:rPr>
              <a:t>criterios de calidad</a:t>
            </a:r>
            <a:r>
              <a:rPr lang="es-ES_tradnl" b="0" kern="0" dirty="0" smtClean="0">
                <a:ea typeface="Calibri"/>
              </a:rPr>
              <a:t> que los indicadores generales de desarrollo, p.ej. validez y confiabilidad.</a:t>
            </a:r>
          </a:p>
          <a:p>
            <a:pPr algn="just">
              <a:spcAft>
                <a:spcPts val="300"/>
              </a:spcAft>
            </a:pPr>
            <a:r>
              <a:rPr lang="es-ES_tradnl" b="0" kern="0" dirty="0" smtClean="0">
                <a:ea typeface="Calibri"/>
              </a:rPr>
              <a:t>Durante la formulación de indicadores se debe de considerar:</a:t>
            </a:r>
          </a:p>
          <a:p>
            <a:pPr lvl="1">
              <a:spcAft>
                <a:spcPts val="300"/>
              </a:spcAft>
              <a:buClr>
                <a:srgbClr val="C80F0F"/>
              </a:buClr>
            </a:pPr>
            <a:r>
              <a:rPr lang="es-ES_tradnl" b="0" kern="0" dirty="0" smtClean="0"/>
              <a:t>Cómo se puede </a:t>
            </a:r>
            <a:r>
              <a:rPr lang="es-ES_tradnl" kern="0" dirty="0" smtClean="0"/>
              <a:t>medir</a:t>
            </a:r>
            <a:r>
              <a:rPr lang="es-ES_tradnl" b="0" kern="0" dirty="0" smtClean="0"/>
              <a:t> el indicador (cálculo y método de recolección de datos</a:t>
            </a:r>
            <a:r>
              <a:rPr lang="es-ES_tradnl" b="0" kern="0" dirty="0" smtClean="0">
                <a:solidFill>
                  <a:srgbClr val="000000"/>
                </a:solidFill>
              </a:rPr>
              <a:t>)</a:t>
            </a:r>
          </a:p>
          <a:p>
            <a:pPr lvl="1">
              <a:spcAft>
                <a:spcPts val="300"/>
              </a:spcAft>
              <a:buClr>
                <a:srgbClr val="C80F0F"/>
              </a:buClr>
            </a:pPr>
            <a:r>
              <a:rPr lang="es-ES_tradnl" b="0" kern="0" dirty="0" smtClean="0"/>
              <a:t>Si ya están disponibles los </a:t>
            </a:r>
            <a:r>
              <a:rPr lang="es-ES_tradnl" kern="0" dirty="0" smtClean="0"/>
              <a:t>datos</a:t>
            </a:r>
            <a:r>
              <a:rPr lang="es-ES_tradnl" b="0" kern="0" dirty="0" smtClean="0"/>
              <a:t> necesarios </a:t>
            </a:r>
            <a:r>
              <a:rPr lang="es-ES_tradnl" kern="0" dirty="0" smtClean="0"/>
              <a:t>data</a:t>
            </a:r>
            <a:r>
              <a:rPr lang="es-ES_tradnl" b="0" kern="0" dirty="0" smtClean="0"/>
              <a:t> (p.ej.: si ya han sido recolectados por las instituciones de gobierno / oficina de estadística) o se se requiere recolectar nuevos datos.</a:t>
            </a:r>
          </a:p>
          <a:p>
            <a:pPr lvl="1">
              <a:spcAft>
                <a:spcPts val="300"/>
              </a:spcAft>
              <a:buClr>
                <a:srgbClr val="C80F0F"/>
              </a:buClr>
            </a:pPr>
            <a:r>
              <a:rPr lang="es-ES_tradnl" b="0" kern="0" dirty="0" smtClean="0"/>
              <a:t>Qué </a:t>
            </a:r>
            <a:r>
              <a:rPr lang="es-ES_tradnl" kern="0" dirty="0" smtClean="0"/>
              <a:t>recursos</a:t>
            </a:r>
            <a:r>
              <a:rPr lang="es-ES_tradnl" b="0" kern="0" dirty="0" smtClean="0"/>
              <a:t> (financieros) y </a:t>
            </a:r>
            <a:r>
              <a:rPr lang="es-ES_tradnl" kern="0" dirty="0" smtClean="0"/>
              <a:t>capacidades</a:t>
            </a:r>
            <a:r>
              <a:rPr lang="es-ES_tradnl" b="0" kern="0" dirty="0" smtClean="0"/>
              <a:t> están disponibles</a:t>
            </a:r>
            <a:endParaRPr lang="es-ES_tradnl" b="0" kern="0" dirty="0">
              <a:solidFill>
                <a:srgbClr val="000000"/>
              </a:solidFill>
            </a:endParaRPr>
          </a:p>
        </p:txBody>
      </p:sp>
    </p:spTree>
    <p:extLst>
      <p:ext uri="{BB962C8B-B14F-4D97-AF65-F5344CB8AC3E}">
        <p14:creationId xmlns:p14="http://schemas.microsoft.com/office/powerpoint/2010/main" val="1722527139"/>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p:cNvSpPr>
            <a:spLocks noChangeArrowheads="1"/>
          </p:cNvSpPr>
          <p:nvPr/>
        </p:nvSpPr>
        <p:spPr bwMode="auto">
          <a:xfrm>
            <a:off x="664069" y="1920530"/>
            <a:ext cx="7691656" cy="4312103"/>
          </a:xfrm>
          <a:prstGeom prst="roundRect">
            <a:avLst>
              <a:gd name="adj" fmla="val 16667"/>
            </a:avLst>
          </a:prstGeom>
          <a:solidFill>
            <a:srgbClr val="FFFFFF"/>
          </a:solidFill>
          <a:ln w="57150" cmpd="thickThin">
            <a:solidFill>
              <a:srgbClr val="76923C"/>
            </a:solidFill>
            <a:round/>
            <a:headEnd/>
            <a:tailEnd/>
          </a:ln>
        </p:spPr>
        <p:txBody>
          <a:bodyPr vert="horz" wrap="square" lIns="18000" tIns="18000" rIns="18000" bIns="1800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300"/>
              </a:spcAft>
              <a:buClrTx/>
              <a:buSzTx/>
              <a:buFontTx/>
              <a:buNone/>
              <a:tabLst/>
            </a:pPr>
            <a:r>
              <a:rPr kumimoji="0" lang="es-ES_tradnl" sz="2000" b="1" i="0" u="none" strike="noStrike" cap="none" normalizeH="0" baseline="0" dirty="0" smtClean="0">
                <a:ln>
                  <a:noFill/>
                </a:ln>
                <a:solidFill>
                  <a:schemeClr val="tx1"/>
                </a:solidFill>
                <a:effectLst/>
                <a:latin typeface="Arial" pitchFamily="34" charset="0"/>
                <a:cs typeface="Arial" pitchFamily="34" charset="0"/>
              </a:rPr>
              <a:t>Criterios de selección para buenos indicadores</a:t>
            </a:r>
          </a:p>
          <a:p>
            <a:pPr marL="903288" marR="0" lvl="0" indent="-903288" algn="l" defTabSz="914400" rtl="0" eaLnBrk="1" fontAlgn="base" latinLnBrk="0" hangingPunct="1">
              <a:lnSpc>
                <a:spcPct val="100000"/>
              </a:lnSpc>
              <a:spcBef>
                <a:spcPct val="0"/>
              </a:spcBef>
              <a:spcAft>
                <a:spcPts val="300"/>
              </a:spcAft>
              <a:buClrTx/>
              <a:buSzTx/>
              <a:tabLst/>
            </a:pPr>
            <a:r>
              <a:rPr kumimoji="0" lang="es-ES_tradnl" sz="2000" b="1" i="0" u="none" strike="noStrike" cap="none" normalizeH="0" baseline="0" dirty="0" smtClean="0">
                <a:ln>
                  <a:noFill/>
                </a:ln>
                <a:solidFill>
                  <a:schemeClr val="tx1"/>
                </a:solidFill>
                <a:effectLst/>
                <a:latin typeface="Arial" pitchFamily="34" charset="0"/>
                <a:cs typeface="Arial" pitchFamily="34" charset="0"/>
              </a:rPr>
              <a:t>S</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	</a:t>
            </a:r>
            <a:r>
              <a:rPr kumimoji="0" lang="es-ES_tradnl" sz="2000" i="0" u="none" strike="noStrike" cap="none" normalizeH="0" baseline="0" dirty="0" err="1" smtClean="0">
                <a:ln>
                  <a:noFill/>
                </a:ln>
                <a:solidFill>
                  <a:schemeClr val="tx1"/>
                </a:solidFill>
                <a:effectLst/>
                <a:latin typeface="Arial" pitchFamily="34" charset="0"/>
                <a:cs typeface="Arial" pitchFamily="34" charset="0"/>
              </a:rPr>
              <a:t>eSpecífico</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 el indicador es válido y describe el asunto</a:t>
            </a:r>
            <a:r>
              <a:rPr kumimoji="0" lang="es-ES_tradnl" sz="2000" b="0" i="0" u="none" strike="noStrike" cap="none" normalizeH="0" dirty="0" smtClean="0">
                <a:ln>
                  <a:noFill/>
                </a:ln>
                <a:solidFill>
                  <a:schemeClr val="tx1"/>
                </a:solidFill>
                <a:effectLst/>
                <a:latin typeface="Arial" pitchFamily="34" charset="0"/>
                <a:cs typeface="Arial" pitchFamily="34" charset="0"/>
              </a:rPr>
              <a:t> </a:t>
            </a:r>
            <a:r>
              <a:rPr lang="es-ES_tradnl" sz="2000" b="0" dirty="0">
                <a:solidFill>
                  <a:schemeClr val="tx1"/>
                </a:solidFill>
                <a:latin typeface="Arial" pitchFamily="34" charset="0"/>
                <a:cs typeface="Arial" pitchFamily="34" charset="0"/>
              </a:rPr>
              <a:t>subyacente; </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está formulado de forma precisa</a:t>
            </a:r>
          </a:p>
          <a:p>
            <a:pPr marL="903288" marR="0" lvl="0" indent="-903288" algn="l" defTabSz="914400" rtl="0" eaLnBrk="1" fontAlgn="base" latinLnBrk="0" hangingPunct="1">
              <a:lnSpc>
                <a:spcPct val="100000"/>
              </a:lnSpc>
              <a:spcBef>
                <a:spcPct val="0"/>
              </a:spcBef>
              <a:spcAft>
                <a:spcPct val="0"/>
              </a:spcAft>
              <a:buClrTx/>
              <a:buSzTx/>
              <a:tabLst/>
            </a:pPr>
            <a:r>
              <a:rPr kumimoji="0" lang="es-ES_tradnl" sz="2000" b="1" i="0" u="none" strike="noStrike" cap="none" normalizeH="0" baseline="0" dirty="0" smtClean="0">
                <a:ln>
                  <a:noFill/>
                </a:ln>
                <a:solidFill>
                  <a:schemeClr val="tx1"/>
                </a:solidFill>
                <a:effectLst/>
                <a:latin typeface="Arial" pitchFamily="34" charset="0"/>
                <a:cs typeface="Arial" pitchFamily="34" charset="0"/>
              </a:rPr>
              <a:t>M</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	</a:t>
            </a:r>
            <a:r>
              <a:rPr kumimoji="0" lang="es-ES_tradnl" sz="2000" i="0" u="none" strike="noStrike" cap="none" normalizeH="0" baseline="0" dirty="0" smtClean="0">
                <a:ln>
                  <a:noFill/>
                </a:ln>
                <a:solidFill>
                  <a:schemeClr val="tx1"/>
                </a:solidFill>
                <a:effectLst/>
                <a:latin typeface="Arial" pitchFamily="34" charset="0"/>
                <a:cs typeface="Arial" pitchFamily="34" charset="0"/>
              </a:rPr>
              <a:t>Medible </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(practicidad y objetividad): datos obtenidos por métodos reproducibles independiente de los recolectores individuales de información.</a:t>
            </a:r>
          </a:p>
          <a:p>
            <a:pPr marL="903288" marR="0" lvl="0" indent="-903288" algn="l" defTabSz="914400" rtl="0" eaLnBrk="1" fontAlgn="base" latinLnBrk="0" hangingPunct="1">
              <a:lnSpc>
                <a:spcPct val="100000"/>
              </a:lnSpc>
              <a:spcBef>
                <a:spcPct val="0"/>
              </a:spcBef>
              <a:spcAft>
                <a:spcPct val="0"/>
              </a:spcAft>
              <a:buClrTx/>
              <a:buSzTx/>
              <a:tabLst/>
            </a:pPr>
            <a:r>
              <a:rPr kumimoji="0" lang="es-ES_tradnl" sz="2000" b="1" i="0" u="none" strike="noStrike" cap="none" normalizeH="0" baseline="0" dirty="0" smtClean="0">
                <a:ln>
                  <a:noFill/>
                </a:ln>
                <a:solidFill>
                  <a:schemeClr val="tx1"/>
                </a:solidFill>
                <a:effectLst/>
                <a:latin typeface="Arial" pitchFamily="34" charset="0"/>
                <a:cs typeface="Arial" pitchFamily="34" charset="0"/>
              </a:rPr>
              <a:t>A</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	</a:t>
            </a:r>
            <a:r>
              <a:rPr kumimoji="0" lang="es-ES_tradnl" sz="2000" i="0" u="none" strike="noStrike" cap="none" normalizeH="0" baseline="0" dirty="0" smtClean="0">
                <a:ln>
                  <a:noFill/>
                </a:ln>
                <a:solidFill>
                  <a:schemeClr val="tx1"/>
                </a:solidFill>
                <a:effectLst/>
                <a:latin typeface="Arial" pitchFamily="34" charset="0"/>
                <a:cs typeface="Arial" pitchFamily="34" charset="0"/>
              </a:rPr>
              <a:t>Alcanzable </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(referido a metas), </a:t>
            </a:r>
            <a:r>
              <a:rPr kumimoji="0" lang="es-ES_tradnl" sz="2000" i="0" u="none" strike="noStrike" cap="none" normalizeH="0" baseline="0" dirty="0" smtClean="0">
                <a:ln>
                  <a:noFill/>
                </a:ln>
                <a:solidFill>
                  <a:schemeClr val="tx1"/>
                </a:solidFill>
                <a:effectLst/>
                <a:latin typeface="Arial" pitchFamily="34" charset="0"/>
                <a:cs typeface="Arial" pitchFamily="34" charset="0"/>
              </a:rPr>
              <a:t>Acordado</a:t>
            </a:r>
            <a:r>
              <a:rPr lang="es-ES_tradnl" sz="2000" dirty="0">
                <a:solidFill>
                  <a:schemeClr val="tx1"/>
                </a:solidFill>
                <a:latin typeface="Arial" pitchFamily="34" charset="0"/>
                <a:cs typeface="Arial" pitchFamily="34" charset="0"/>
              </a:rPr>
              <a:t> </a:t>
            </a:r>
            <a:r>
              <a:rPr lang="es-ES_tradnl" sz="2000" b="0" dirty="0" smtClean="0">
                <a:solidFill>
                  <a:schemeClr val="tx1"/>
                </a:solidFill>
                <a:latin typeface="Arial" pitchFamily="34" charset="0"/>
                <a:cs typeface="Arial" pitchFamily="34" charset="0"/>
              </a:rPr>
              <a:t>por actores interesados</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 (referido a indicadores</a:t>
            </a:r>
            <a:r>
              <a:rPr kumimoji="0" lang="es-ES_tradnl" sz="2000" b="0" i="0" u="none" strike="noStrike" cap="none" normalizeH="0" dirty="0" smtClean="0">
                <a:ln>
                  <a:noFill/>
                </a:ln>
                <a:solidFill>
                  <a:schemeClr val="tx1"/>
                </a:solidFill>
                <a:effectLst/>
                <a:latin typeface="Arial" pitchFamily="34" charset="0"/>
                <a:cs typeface="Arial" pitchFamily="34" charset="0"/>
              </a:rPr>
              <a:t>)</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a:t>
            </a:r>
          </a:p>
          <a:p>
            <a:pPr marL="903288" marR="0" lvl="0" indent="-903288" algn="l" defTabSz="914400" rtl="0" eaLnBrk="1" fontAlgn="base" latinLnBrk="0" hangingPunct="1">
              <a:lnSpc>
                <a:spcPct val="100000"/>
              </a:lnSpc>
              <a:spcBef>
                <a:spcPct val="0"/>
              </a:spcBef>
              <a:spcAft>
                <a:spcPct val="0"/>
              </a:spcAft>
              <a:buClrTx/>
              <a:buSzTx/>
              <a:tabLst/>
            </a:pPr>
            <a:r>
              <a:rPr kumimoji="0" lang="es-ES_tradnl" sz="2000" b="1" i="0" u="none" strike="noStrike" cap="none" normalizeH="0" baseline="0" dirty="0" smtClean="0">
                <a:ln>
                  <a:noFill/>
                </a:ln>
                <a:solidFill>
                  <a:schemeClr val="tx1"/>
                </a:solidFill>
                <a:effectLst/>
                <a:latin typeface="Arial" pitchFamily="34" charset="0"/>
                <a:cs typeface="Arial" pitchFamily="34" charset="0"/>
              </a:rPr>
              <a:t>R</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	</a:t>
            </a:r>
            <a:r>
              <a:rPr kumimoji="0" lang="es-ES_tradnl" sz="2000" i="0" u="none" strike="noStrike" cap="none" normalizeH="0" baseline="0" dirty="0" smtClean="0">
                <a:ln>
                  <a:noFill/>
                </a:ln>
                <a:solidFill>
                  <a:schemeClr val="tx1"/>
                </a:solidFill>
                <a:effectLst/>
                <a:latin typeface="Arial" pitchFamily="34" charset="0"/>
                <a:cs typeface="Arial" pitchFamily="34" charset="0"/>
              </a:rPr>
              <a:t>Relevante</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 aborda un asunto importante para</a:t>
            </a:r>
            <a:r>
              <a:rPr kumimoji="0" lang="es-ES_tradnl" sz="2000" b="0" i="0" u="none" strike="noStrike" cap="none" normalizeH="0" dirty="0" smtClean="0">
                <a:ln>
                  <a:noFill/>
                </a:ln>
                <a:solidFill>
                  <a:schemeClr val="tx1"/>
                </a:solidFill>
                <a:effectLst/>
                <a:latin typeface="Arial" pitchFamily="34" charset="0"/>
                <a:cs typeface="Arial" pitchFamily="34" charset="0"/>
              </a:rPr>
              <a:t> los usuarios y está relacionado con el objetivo de </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M&amp;E.</a:t>
            </a:r>
          </a:p>
          <a:p>
            <a:pPr marL="903288" marR="0" lvl="0" indent="-903288" algn="l" defTabSz="914400" rtl="0" eaLnBrk="1" fontAlgn="base" latinLnBrk="0" hangingPunct="1">
              <a:lnSpc>
                <a:spcPct val="100000"/>
              </a:lnSpc>
              <a:spcBef>
                <a:spcPct val="0"/>
              </a:spcBef>
              <a:spcAft>
                <a:spcPct val="0"/>
              </a:spcAft>
              <a:buClrTx/>
              <a:buSzTx/>
              <a:tabLst/>
            </a:pPr>
            <a:r>
              <a:rPr kumimoji="0" lang="es-ES_tradnl" sz="2000" b="1" i="0" u="none" strike="noStrike" cap="none" normalizeH="0" baseline="0" dirty="0" smtClean="0">
                <a:ln>
                  <a:noFill/>
                </a:ln>
                <a:solidFill>
                  <a:schemeClr val="tx1"/>
                </a:solidFill>
                <a:effectLst/>
                <a:latin typeface="Arial" pitchFamily="34" charset="0"/>
                <a:cs typeface="Arial" pitchFamily="34" charset="0"/>
              </a:rPr>
              <a:t>T</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	</a:t>
            </a:r>
            <a:r>
              <a:rPr lang="es-ES_tradnl" sz="2000" b="0" dirty="0" smtClean="0">
                <a:solidFill>
                  <a:schemeClr val="tx1"/>
                </a:solidFill>
                <a:latin typeface="Arial" pitchFamily="34" charset="0"/>
                <a:cs typeface="Arial" pitchFamily="34" charset="0"/>
              </a:rPr>
              <a:t>con un horizonte de </a:t>
            </a:r>
            <a:r>
              <a:rPr lang="es-ES_tradnl" sz="2000" dirty="0" smtClean="0">
                <a:solidFill>
                  <a:schemeClr val="tx1"/>
                </a:solidFill>
                <a:latin typeface="Arial" pitchFamily="34" charset="0"/>
                <a:cs typeface="Arial" pitchFamily="34" charset="0"/>
              </a:rPr>
              <a:t>Tiempo determinado</a:t>
            </a:r>
            <a:r>
              <a:rPr kumimoji="0" lang="es-ES_tradnl" sz="2000" b="0" i="0" u="none" strike="noStrike" cap="none" normalizeH="0" baseline="0" dirty="0" smtClean="0">
                <a:ln>
                  <a:noFill/>
                </a:ln>
                <a:solidFill>
                  <a:schemeClr val="tx1"/>
                </a:solidFill>
                <a:effectLst/>
                <a:latin typeface="Arial" pitchFamily="34" charset="0"/>
                <a:cs typeface="Arial" pitchFamily="34" charset="0"/>
              </a:rPr>
              <a:t>: se da una</a:t>
            </a:r>
            <a:r>
              <a:rPr kumimoji="0" lang="es-ES_tradnl" sz="2000" b="0" i="0" u="none" strike="noStrike" cap="none" normalizeH="0" dirty="0" smtClean="0">
                <a:ln>
                  <a:noFill/>
                </a:ln>
                <a:solidFill>
                  <a:schemeClr val="tx1"/>
                </a:solidFill>
                <a:effectLst/>
                <a:latin typeface="Arial" pitchFamily="34" charset="0"/>
                <a:cs typeface="Arial" pitchFamily="34" charset="0"/>
              </a:rPr>
              <a:t> referencia temporal para que se pueda medir el progreso durante la implementación.</a:t>
            </a:r>
            <a:endParaRPr kumimoji="0" lang="es-ES_tradnl"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Titel 1"/>
          <p:cNvSpPr txBox="1">
            <a:spLocks/>
          </p:cNvSpPr>
          <p:nvPr/>
        </p:nvSpPr>
        <p:spPr bwMode="auto">
          <a:xfrm>
            <a:off x="433388" y="1126771"/>
            <a:ext cx="752633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ES_tradnl" sz="2400" b="1" i="0" u="none" strike="noStrike" kern="0" cap="none" spc="0" normalizeH="0" baseline="0" dirty="0" smtClean="0">
                <a:ln>
                  <a:noFill/>
                </a:ln>
                <a:solidFill>
                  <a:srgbClr val="669900"/>
                </a:solidFill>
                <a:effectLst/>
                <a:uLnTx/>
                <a:uFillTx/>
                <a:latin typeface="Arial"/>
                <a:ea typeface="+mj-ea"/>
                <a:cs typeface="+mj-cs"/>
              </a:rPr>
              <a:t>La regla “SMART” para indicadores</a:t>
            </a:r>
            <a:r>
              <a:rPr kumimoji="0" lang="es-ES_tradnl" sz="2400" b="1" i="0" u="none" strike="noStrike" kern="0" cap="none" spc="0" normalizeH="0" dirty="0" smtClean="0">
                <a:ln>
                  <a:noFill/>
                </a:ln>
                <a:solidFill>
                  <a:srgbClr val="669900"/>
                </a:solidFill>
                <a:effectLst/>
                <a:uLnTx/>
                <a:uFillTx/>
                <a:latin typeface="Arial"/>
                <a:ea typeface="+mj-ea"/>
                <a:cs typeface="+mj-cs"/>
              </a:rPr>
              <a:t> </a:t>
            </a:r>
            <a:r>
              <a:rPr kumimoji="0" lang="es-ES_tradnl" sz="2400" b="1" i="0" u="none" strike="noStrike" kern="0" cap="none" spc="0" normalizeH="0" baseline="0" dirty="0" smtClean="0">
                <a:ln>
                  <a:noFill/>
                </a:ln>
                <a:solidFill>
                  <a:srgbClr val="669900"/>
                </a:solidFill>
                <a:effectLst/>
                <a:uLnTx/>
                <a:uFillTx/>
                <a:latin typeface="Arial"/>
                <a:ea typeface="+mj-ea"/>
                <a:cs typeface="+mj-cs"/>
              </a:rPr>
              <a:t>y metas</a:t>
            </a:r>
          </a:p>
        </p:txBody>
      </p:sp>
      <p:sp>
        <p:nvSpPr>
          <p:cNvPr id="2" name="Marcador de fecha 1"/>
          <p:cNvSpPr>
            <a:spLocks noGrp="1"/>
          </p:cNvSpPr>
          <p:nvPr>
            <p:ph type="dt" sz="half" idx="11"/>
          </p:nvPr>
        </p:nvSpPr>
        <p:spPr/>
        <p:txBody>
          <a:bodyPr/>
          <a:lstStyle/>
          <a:p>
            <a:pPr>
              <a:defRPr/>
            </a:pPr>
            <a:fld id="{EB732A0A-66B8-B34F-A467-0E587B5AC83A}"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708976751"/>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bwMode="auto">
          <a:xfrm>
            <a:off x="433388" y="1082675"/>
            <a:ext cx="7526337" cy="552450"/>
          </a:xfrm>
          <a:prstGeom prst="rect">
            <a:avLst/>
          </a:prstGeom>
          <a:noFill/>
          <a:ln>
            <a:noFill/>
          </a:ln>
          <a:extLst/>
        </p:spPr>
        <p:txBody>
          <a:bodyPr lIns="0" tIns="0" rIns="0" bIns="0" anchor="b"/>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es-ES_tradnl" kern="0" dirty="0" smtClean="0">
                <a:solidFill>
                  <a:srgbClr val="C00000"/>
                </a:solidFill>
              </a:rPr>
              <a:t>Ejercicio: </a:t>
            </a:r>
            <a:r>
              <a:rPr lang="es-ES_tradnl" kern="0" dirty="0" smtClean="0"/>
              <a:t>Revisar si los indicadores son “SMART”</a:t>
            </a:r>
          </a:p>
        </p:txBody>
      </p:sp>
      <p:sp>
        <p:nvSpPr>
          <p:cNvPr id="4" name="Inhaltsplatzhalter 2"/>
          <p:cNvSpPr txBox="1">
            <a:spLocks/>
          </p:cNvSpPr>
          <p:nvPr/>
        </p:nvSpPr>
        <p:spPr bwMode="auto">
          <a:xfrm>
            <a:off x="515938" y="1890713"/>
            <a:ext cx="8069262" cy="4638675"/>
          </a:xfrm>
          <a:prstGeom prst="rect">
            <a:avLst/>
          </a:prstGeom>
          <a:noFill/>
          <a:ln>
            <a:noFill/>
          </a:ln>
          <a:extLst/>
        </p:spPr>
        <p:txBody>
          <a:bodyPr lIns="0" tIns="0" rIns="0" bIns="0"/>
          <a:lstStyle>
            <a:lvl1pPr marL="342900" indent="-342900" algn="l" rtl="0" eaLnBrk="0" fontAlgn="base" hangingPunct="0">
              <a:spcBef>
                <a:spcPct val="20000"/>
              </a:spcBef>
              <a:spcAft>
                <a:spcPct val="0"/>
              </a:spcAft>
              <a:buClr>
                <a:srgbClr val="C80F0F"/>
              </a:buClr>
              <a:buFont typeface="Wingdings" pitchFamily="2" charset="2"/>
              <a:defRPr sz="2000" b="1">
                <a:solidFill>
                  <a:schemeClr val="tx1"/>
                </a:solidFill>
                <a:latin typeface="+mn-lt"/>
                <a:ea typeface="+mn-ea"/>
                <a:cs typeface="+mn-cs"/>
              </a:defRPr>
            </a:lvl1pPr>
            <a:lvl2pPr marL="179388" indent="-179388" algn="l" rtl="0" eaLnBrk="0" fontAlgn="base" hangingPunct="0">
              <a:spcBef>
                <a:spcPct val="20000"/>
              </a:spcBef>
              <a:spcAft>
                <a:spcPct val="0"/>
              </a:spcAft>
              <a:buClr>
                <a:srgbClr val="669900"/>
              </a:buClr>
              <a:buFont typeface="Wingdings" pitchFamily="2" charset="2"/>
              <a:buChar char="§"/>
              <a:tabLst>
                <a:tab pos="2190750" algn="l"/>
              </a:tabLst>
              <a:defRPr sz="1800" b="1" baseline="0">
                <a:solidFill>
                  <a:schemeClr val="tx1"/>
                </a:solidFill>
                <a:latin typeface="+mn-lt"/>
              </a:defRPr>
            </a:lvl2pPr>
            <a:lvl3pPr marL="358775" indent="-179388" algn="l" rtl="0" eaLnBrk="0" fontAlgn="base" hangingPunct="0">
              <a:spcBef>
                <a:spcPct val="20000"/>
              </a:spcBef>
              <a:spcAft>
                <a:spcPct val="0"/>
              </a:spcAft>
              <a:buClr>
                <a:srgbClr val="999999"/>
              </a:buClr>
              <a:buFont typeface="Wingdings" pitchFamily="2" charset="2"/>
              <a:buChar char="§"/>
              <a:tabLst>
                <a:tab pos="2190750" algn="l"/>
              </a:tabLst>
              <a:defRPr sz="1800" baseline="0">
                <a:solidFill>
                  <a:schemeClr val="tx1"/>
                </a:solidFill>
                <a:latin typeface="+mn-lt"/>
              </a:defRPr>
            </a:lvl3pPr>
            <a:lvl4pPr marL="538163" indent="-179388" algn="l" rtl="0" eaLnBrk="0" fontAlgn="base" hangingPunct="0">
              <a:spcBef>
                <a:spcPct val="20000"/>
              </a:spcBef>
              <a:spcAft>
                <a:spcPct val="0"/>
              </a:spcAft>
              <a:buClr>
                <a:srgbClr val="C80F0F"/>
              </a:buClr>
              <a:buChar char="-"/>
              <a:tabLst>
                <a:tab pos="2190750" algn="l"/>
              </a:tabLst>
              <a:defRPr sz="1600" baseline="0">
                <a:solidFill>
                  <a:schemeClr val="tx1"/>
                </a:solidFill>
                <a:latin typeface="+mn-lt"/>
              </a:defRPr>
            </a:lvl4pPr>
            <a:lvl5pPr marL="717550" indent="-179388" algn="l" rtl="0" eaLnBrk="0" fontAlgn="base" hangingPunct="0">
              <a:spcBef>
                <a:spcPct val="20000"/>
              </a:spcBef>
              <a:spcAft>
                <a:spcPct val="0"/>
              </a:spcAft>
              <a:buClr>
                <a:schemeClr val="tx1"/>
              </a:buClr>
              <a:buChar char="-"/>
              <a:defRPr sz="1600" baseline="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a:lstStyle>
          <a:p>
            <a:pPr>
              <a:buFont typeface="Wingdings" pitchFamily="2" charset="2"/>
              <a:buChar char="§"/>
              <a:defRPr/>
            </a:pPr>
            <a:r>
              <a:rPr lang="es-ES_tradnl" sz="1800" b="0" kern="0" dirty="0" smtClean="0">
                <a:solidFill>
                  <a:schemeClr val="tx1">
                    <a:lumMod val="50000"/>
                    <a:lumOff val="50000"/>
                  </a:schemeClr>
                </a:solidFill>
              </a:rPr>
              <a:t>En 6 regiones piloto, dos de tres representantes beneficiados y dos de tres representantes de diferentes instituciones gubernamentales a nivel de estado o nacional confirman que las medidas de adaptación para enfrentar los impactos de cambio climático son adecuadas y relevantes para su replicación. </a:t>
            </a:r>
            <a:endParaRPr lang="es-ES_tradnl" sz="1800" b="0" kern="0" dirty="0" smtClean="0">
              <a:solidFill>
                <a:schemeClr val="tx1">
                  <a:lumMod val="50000"/>
                  <a:lumOff val="50000"/>
                </a:schemeClr>
              </a:solidFill>
            </a:endParaRPr>
          </a:p>
          <a:p>
            <a:pPr marL="0" indent="0">
              <a:defRPr/>
            </a:pPr>
            <a:endParaRPr lang="es-ES_tradnl" sz="1800" b="0" kern="0" dirty="0" smtClean="0">
              <a:solidFill>
                <a:schemeClr val="tx1">
                  <a:lumMod val="50000"/>
                  <a:lumOff val="50000"/>
                </a:schemeClr>
              </a:solidFill>
            </a:endParaRPr>
          </a:p>
          <a:p>
            <a:pPr>
              <a:buFont typeface="Wingdings" pitchFamily="2" charset="2"/>
              <a:buChar char="§"/>
              <a:defRPr/>
            </a:pPr>
            <a:r>
              <a:rPr lang="es-ES_tradnl" sz="1800" b="0" kern="0" dirty="0" smtClean="0">
                <a:solidFill>
                  <a:schemeClr val="tx1">
                    <a:lumMod val="50000"/>
                    <a:lumOff val="50000"/>
                  </a:schemeClr>
                </a:solidFill>
              </a:rPr>
              <a:t>Aumento en % de personas con acceso a agua potable; aumento en % de las cuáles son </a:t>
            </a:r>
            <a:r>
              <a:rPr lang="es-ES_tradnl" sz="1800" b="0" kern="0" dirty="0" smtClean="0">
                <a:solidFill>
                  <a:schemeClr val="tx1">
                    <a:lumMod val="50000"/>
                    <a:lumOff val="50000"/>
                  </a:schemeClr>
                </a:solidFill>
              </a:rPr>
              <a:t>mujeres</a:t>
            </a:r>
          </a:p>
          <a:p>
            <a:pPr marL="0" indent="0">
              <a:defRPr/>
            </a:pPr>
            <a:endParaRPr lang="es-ES_tradnl" sz="1800" b="0" kern="0" dirty="0" smtClean="0">
              <a:solidFill>
                <a:schemeClr val="tx1">
                  <a:lumMod val="50000"/>
                  <a:lumOff val="50000"/>
                </a:schemeClr>
              </a:solidFill>
            </a:endParaRPr>
          </a:p>
          <a:p>
            <a:pPr>
              <a:buFont typeface="Wingdings" pitchFamily="2" charset="2"/>
              <a:buChar char="§"/>
              <a:defRPr/>
            </a:pPr>
            <a:r>
              <a:rPr lang="es-ES_tradnl" sz="1800" b="0" kern="0" dirty="0" smtClean="0">
                <a:solidFill>
                  <a:schemeClr val="tx1">
                    <a:lumMod val="50000"/>
                    <a:lumOff val="50000"/>
                  </a:schemeClr>
                </a:solidFill>
              </a:rPr>
              <a:t>% de personas (por género) en el país que son desplazadas permanentemente de sus hogares como resultado de inundaciones, seguía o aumento del nivel del mar. </a:t>
            </a:r>
            <a:endParaRPr lang="es-ES_tradnl" sz="1800" b="0" kern="0" dirty="0" smtClean="0">
              <a:solidFill>
                <a:schemeClr val="tx1">
                  <a:lumMod val="50000"/>
                  <a:lumOff val="50000"/>
                </a:schemeClr>
              </a:solidFill>
            </a:endParaRPr>
          </a:p>
          <a:p>
            <a:pPr marL="0" indent="0">
              <a:defRPr/>
            </a:pPr>
            <a:endParaRPr lang="es-ES_tradnl" sz="1800" kern="0" dirty="0" smtClean="0">
              <a:solidFill>
                <a:schemeClr val="tx1">
                  <a:lumMod val="50000"/>
                  <a:lumOff val="50000"/>
                </a:schemeClr>
              </a:solidFill>
            </a:endParaRPr>
          </a:p>
          <a:p>
            <a:pPr>
              <a:buFont typeface="Wingdings" pitchFamily="2" charset="2"/>
              <a:buChar char="§"/>
              <a:defRPr/>
            </a:pPr>
            <a:r>
              <a:rPr lang="es-ES_tradnl" sz="1800" b="0" kern="0" dirty="0" smtClean="0">
                <a:solidFill>
                  <a:schemeClr val="tx1">
                    <a:lumMod val="50000"/>
                    <a:lumOff val="50000"/>
                  </a:schemeClr>
                </a:solidFill>
              </a:rPr>
              <a:t>% de contratos de servicio público asignados actualmente en donde se identificó la vulnerabilidad al cambio climático. </a:t>
            </a:r>
            <a:endParaRPr lang="es-ES_tradnl" sz="1800" b="0" kern="0" dirty="0">
              <a:solidFill>
                <a:schemeClr val="tx1">
                  <a:lumMod val="50000"/>
                  <a:lumOff val="50000"/>
                </a:schemeClr>
              </a:solidFill>
            </a:endParaRPr>
          </a:p>
        </p:txBody>
      </p:sp>
      <p:sp>
        <p:nvSpPr>
          <p:cNvPr id="2" name="Marcador de fecha 1"/>
          <p:cNvSpPr>
            <a:spLocks noGrp="1"/>
          </p:cNvSpPr>
          <p:nvPr>
            <p:ph type="dt" sz="half" idx="11"/>
          </p:nvPr>
        </p:nvSpPr>
        <p:spPr/>
        <p:txBody>
          <a:bodyPr/>
          <a:lstStyle/>
          <a:p>
            <a:pPr>
              <a:defRPr/>
            </a:pPr>
            <a:fld id="{04FCC8A3-D876-A942-B264-4E9472B3AF4B}"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830909046"/>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txBox="1">
            <a:spLocks/>
          </p:cNvSpPr>
          <p:nvPr/>
        </p:nvSpPr>
        <p:spPr bwMode="auto">
          <a:xfrm>
            <a:off x="587767" y="1821875"/>
            <a:ext cx="7978164"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rgbClr val="C80F0F"/>
              </a:buClr>
              <a:buFont typeface="Wingdings" pitchFamily="2" charset="2"/>
              <a:defRPr sz="2000" b="1">
                <a:solidFill>
                  <a:schemeClr val="tx1"/>
                </a:solidFill>
                <a:latin typeface="+mn-lt"/>
                <a:ea typeface="+mn-ea"/>
                <a:cs typeface="+mn-cs"/>
              </a:defRPr>
            </a:lvl1pPr>
            <a:lvl2pPr marL="179388" indent="-179388" algn="l" rtl="0" eaLnBrk="0" fontAlgn="base" hangingPunct="0">
              <a:spcBef>
                <a:spcPct val="20000"/>
              </a:spcBef>
              <a:spcAft>
                <a:spcPct val="0"/>
              </a:spcAft>
              <a:buClr>
                <a:srgbClr val="669900"/>
              </a:buClr>
              <a:buFont typeface="Wingdings" pitchFamily="2" charset="2"/>
              <a:buChar char="§"/>
              <a:tabLst>
                <a:tab pos="2190750" algn="l"/>
              </a:tabLst>
              <a:defRPr sz="1800" b="1" baseline="0">
                <a:solidFill>
                  <a:schemeClr val="tx1"/>
                </a:solidFill>
                <a:latin typeface="+mn-lt"/>
              </a:defRPr>
            </a:lvl2pPr>
            <a:lvl3pPr marL="358775" indent="-179388" algn="l" rtl="0" eaLnBrk="0" fontAlgn="base" hangingPunct="0">
              <a:spcBef>
                <a:spcPct val="20000"/>
              </a:spcBef>
              <a:spcAft>
                <a:spcPct val="0"/>
              </a:spcAft>
              <a:buClr>
                <a:srgbClr val="999999"/>
              </a:buClr>
              <a:buFont typeface="Wingdings" pitchFamily="2" charset="2"/>
              <a:buChar char="§"/>
              <a:tabLst>
                <a:tab pos="2190750" algn="l"/>
              </a:tabLst>
              <a:defRPr sz="1800" baseline="0">
                <a:solidFill>
                  <a:schemeClr val="tx1"/>
                </a:solidFill>
                <a:latin typeface="+mn-lt"/>
              </a:defRPr>
            </a:lvl3pPr>
            <a:lvl4pPr marL="538163" indent="-179388" algn="l" rtl="0" eaLnBrk="0" fontAlgn="base" hangingPunct="0">
              <a:spcBef>
                <a:spcPct val="20000"/>
              </a:spcBef>
              <a:spcAft>
                <a:spcPct val="0"/>
              </a:spcAft>
              <a:buClr>
                <a:srgbClr val="C80F0F"/>
              </a:buClr>
              <a:buChar char="-"/>
              <a:tabLst>
                <a:tab pos="2190750" algn="l"/>
              </a:tabLst>
              <a:defRPr sz="1600" baseline="0">
                <a:solidFill>
                  <a:schemeClr val="tx1"/>
                </a:solidFill>
                <a:latin typeface="+mn-lt"/>
              </a:defRPr>
            </a:lvl4pPr>
            <a:lvl5pPr marL="717550" indent="-179388" algn="l" rtl="0" eaLnBrk="0" fontAlgn="base" hangingPunct="0">
              <a:spcBef>
                <a:spcPct val="20000"/>
              </a:spcBef>
              <a:spcAft>
                <a:spcPct val="0"/>
              </a:spcAft>
              <a:buClr>
                <a:schemeClr val="tx1"/>
              </a:buClr>
              <a:buChar char="-"/>
              <a:defRPr sz="1600" baseline="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a:lstStyle>
          <a:p>
            <a:pPr marL="0" indent="0">
              <a:defRPr/>
            </a:pPr>
            <a:r>
              <a:rPr lang="es-ES_tradnl" kern="0" dirty="0" smtClean="0">
                <a:solidFill>
                  <a:srgbClr val="C00000"/>
                </a:solidFill>
              </a:rPr>
              <a:t>Su tarea: </a:t>
            </a:r>
          </a:p>
          <a:p>
            <a:pPr>
              <a:buFont typeface="Wingdings" pitchFamily="2" charset="2"/>
              <a:buChar char="§"/>
              <a:defRPr/>
            </a:pPr>
            <a:r>
              <a:rPr lang="es-ES_tradnl" b="0" kern="0" dirty="0" smtClean="0">
                <a:solidFill>
                  <a:schemeClr val="tx1">
                    <a:lumMod val="50000"/>
                    <a:lumOff val="50000"/>
                  </a:schemeClr>
                </a:solidFill>
              </a:rPr>
              <a:t>Como miembro del grupo de expertos en M&amp;E (</a:t>
            </a:r>
            <a:r>
              <a:rPr lang="es-ES_tradnl" b="0" kern="0" dirty="0" err="1" smtClean="0">
                <a:solidFill>
                  <a:schemeClr val="tx1">
                    <a:lumMod val="50000"/>
                    <a:lumOff val="50000"/>
                  </a:schemeClr>
                </a:solidFill>
              </a:rPr>
              <a:t>Khoresia</a:t>
            </a:r>
            <a:r>
              <a:rPr lang="es-ES_tradnl" b="0" kern="0" dirty="0" smtClean="0">
                <a:solidFill>
                  <a:schemeClr val="tx1">
                    <a:lumMod val="50000"/>
                    <a:lumOff val="50000"/>
                  </a:schemeClr>
                </a:solidFill>
              </a:rPr>
              <a:t>) ha sido invitado a </a:t>
            </a:r>
            <a:r>
              <a:rPr lang="es-ES_tradnl" b="0" kern="0" dirty="0">
                <a:solidFill>
                  <a:srgbClr val="C00000"/>
                </a:solidFill>
              </a:rPr>
              <a:t>reflexionar sobre las propuestas de indicadores del PAACCK</a:t>
            </a:r>
            <a:r>
              <a:rPr lang="es-ES_tradnl" b="0" kern="0" dirty="0" smtClean="0">
                <a:solidFill>
                  <a:srgbClr val="000000"/>
                </a:solidFill>
              </a:rPr>
              <a:t> </a:t>
            </a:r>
            <a:r>
              <a:rPr lang="es-ES_tradnl" b="0" kern="0" dirty="0" smtClean="0">
                <a:solidFill>
                  <a:schemeClr val="tx1">
                    <a:lumMod val="50000"/>
                    <a:lumOff val="50000"/>
                  </a:schemeClr>
                </a:solidFill>
              </a:rPr>
              <a:t>mostrado en la matriz 4.</a:t>
            </a:r>
          </a:p>
          <a:p>
            <a:pPr>
              <a:buFont typeface="Wingdings" pitchFamily="2" charset="2"/>
              <a:buChar char="§"/>
              <a:defRPr/>
            </a:pPr>
            <a:r>
              <a:rPr lang="es-ES_tradnl" b="0" kern="0" dirty="0" smtClean="0">
                <a:solidFill>
                  <a:schemeClr val="tx1">
                    <a:lumMod val="50000"/>
                    <a:lumOff val="50000"/>
                  </a:schemeClr>
                </a:solidFill>
              </a:rPr>
              <a:t>Como miembro del grupo de consejeros de M&amp;E (</a:t>
            </a:r>
            <a:r>
              <a:rPr lang="es-ES_tradnl" b="0" kern="0" dirty="0" err="1" smtClean="0">
                <a:solidFill>
                  <a:schemeClr val="tx1">
                    <a:lumMod val="50000"/>
                    <a:lumOff val="50000"/>
                  </a:schemeClr>
                </a:solidFill>
              </a:rPr>
              <a:t>Zanadu</a:t>
            </a:r>
            <a:r>
              <a:rPr lang="es-ES_tradnl" b="0" kern="0" dirty="0" smtClean="0">
                <a:solidFill>
                  <a:schemeClr val="tx1">
                    <a:lumMod val="50000"/>
                    <a:lumOff val="50000"/>
                  </a:schemeClr>
                </a:solidFill>
              </a:rPr>
              <a:t>) ha sido invitado a reflexionar sobre los </a:t>
            </a:r>
            <a:r>
              <a:rPr lang="es-ES_tradnl" b="0" kern="0" dirty="0">
                <a:solidFill>
                  <a:srgbClr val="C00000"/>
                </a:solidFill>
              </a:rPr>
              <a:t>indicadores que desarrolló en la sesión 4 la matriz </a:t>
            </a:r>
            <a:r>
              <a:rPr lang="es-ES_tradnl" b="0" kern="0" dirty="0" smtClean="0">
                <a:solidFill>
                  <a:srgbClr val="C00000"/>
                </a:solidFill>
              </a:rPr>
              <a:t>3b</a:t>
            </a:r>
          </a:p>
          <a:p>
            <a:pPr>
              <a:buFont typeface="Wingdings" pitchFamily="2" charset="2"/>
              <a:buChar char="§"/>
              <a:defRPr/>
            </a:pPr>
            <a:r>
              <a:rPr lang="es-ES_tradnl" b="0" kern="0" dirty="0" smtClean="0">
                <a:solidFill>
                  <a:schemeClr val="tx1">
                    <a:lumMod val="50000"/>
                    <a:lumOff val="50000"/>
                  </a:schemeClr>
                </a:solidFill>
              </a:rPr>
              <a:t>Evalúe la calidad de los indicadores de acuerdo al </a:t>
            </a:r>
            <a:r>
              <a:rPr lang="es-ES_tradnl" kern="0" dirty="0" smtClean="0">
                <a:solidFill>
                  <a:schemeClr val="tx1">
                    <a:lumMod val="50000"/>
                    <a:lumOff val="50000"/>
                  </a:schemeClr>
                </a:solidFill>
              </a:rPr>
              <a:t>criterio SMART</a:t>
            </a:r>
            <a:endParaRPr lang="es-ES_tradnl" kern="0" dirty="0">
              <a:solidFill>
                <a:schemeClr val="tx1">
                  <a:lumMod val="50000"/>
                  <a:lumOff val="50000"/>
                </a:schemeClr>
              </a:solidFill>
            </a:endParaRPr>
          </a:p>
          <a:p>
            <a:pPr>
              <a:buFont typeface="Wingdings" pitchFamily="2" charset="2"/>
              <a:buChar char="§"/>
              <a:defRPr/>
            </a:pPr>
            <a:r>
              <a:rPr lang="es-ES_tradnl" b="0" kern="0" dirty="0" smtClean="0">
                <a:solidFill>
                  <a:schemeClr val="tx1">
                    <a:lumMod val="50000"/>
                    <a:lumOff val="50000"/>
                  </a:schemeClr>
                </a:solidFill>
              </a:rPr>
              <a:t>¿Qué tanto se pueden mejorar estos indicadores para que sean </a:t>
            </a:r>
            <a:r>
              <a:rPr lang="es-ES_tradnl" kern="0" dirty="0" smtClean="0">
                <a:solidFill>
                  <a:schemeClr val="tx1">
                    <a:lumMod val="50000"/>
                    <a:lumOff val="50000"/>
                  </a:schemeClr>
                </a:solidFill>
              </a:rPr>
              <a:t>SMART</a:t>
            </a:r>
            <a:r>
              <a:rPr lang="es-ES_tradnl" b="0" kern="0" dirty="0" smtClean="0">
                <a:solidFill>
                  <a:schemeClr val="tx1">
                    <a:lumMod val="50000"/>
                    <a:lumOff val="50000"/>
                  </a:schemeClr>
                </a:solidFill>
              </a:rPr>
              <a:t>? </a:t>
            </a:r>
          </a:p>
          <a:p>
            <a:pPr>
              <a:buFont typeface="Wingdings" pitchFamily="2" charset="2"/>
              <a:buChar char="§"/>
              <a:defRPr/>
            </a:pPr>
            <a:r>
              <a:rPr lang="es-ES_tradnl" b="0" kern="0" dirty="0" smtClean="0">
                <a:solidFill>
                  <a:schemeClr val="tx1">
                    <a:lumMod val="50000"/>
                    <a:lumOff val="50000"/>
                  </a:schemeClr>
                </a:solidFill>
              </a:rPr>
              <a:t>Utilice la </a:t>
            </a:r>
            <a:r>
              <a:rPr lang="es-ES_tradnl" b="0" kern="0" dirty="0" smtClean="0">
                <a:solidFill>
                  <a:srgbClr val="C00000"/>
                </a:solidFill>
              </a:rPr>
              <a:t>Matriz 4</a:t>
            </a:r>
            <a:r>
              <a:rPr lang="es-ES_tradnl" b="0" kern="0" dirty="0" smtClean="0">
                <a:solidFill>
                  <a:srgbClr val="000000"/>
                </a:solidFill>
              </a:rPr>
              <a:t> </a:t>
            </a:r>
            <a:r>
              <a:rPr lang="es-ES_tradnl" b="0" kern="0" dirty="0" smtClean="0">
                <a:solidFill>
                  <a:schemeClr val="tx1">
                    <a:lumMod val="50000"/>
                    <a:lumOff val="50000"/>
                  </a:schemeClr>
                </a:solidFill>
              </a:rPr>
              <a:t>(</a:t>
            </a:r>
            <a:r>
              <a:rPr lang="es-ES_tradnl" b="0" kern="0" dirty="0" err="1" smtClean="0">
                <a:solidFill>
                  <a:schemeClr val="tx1">
                    <a:lumMod val="50000"/>
                    <a:lumOff val="50000"/>
                  </a:schemeClr>
                </a:solidFill>
              </a:rPr>
              <a:t>Khoresia</a:t>
            </a:r>
            <a:r>
              <a:rPr lang="es-ES_tradnl" b="0" kern="0" dirty="0" smtClean="0">
                <a:solidFill>
                  <a:schemeClr val="tx1">
                    <a:lumMod val="50000"/>
                    <a:lumOff val="50000"/>
                  </a:schemeClr>
                </a:solidFill>
              </a:rPr>
              <a:t>) o </a:t>
            </a:r>
            <a:r>
              <a:rPr lang="es-ES_tradnl" b="0" kern="0" dirty="0" smtClean="0">
                <a:solidFill>
                  <a:srgbClr val="C00000"/>
                </a:solidFill>
              </a:rPr>
              <a:t>Matriz 5</a:t>
            </a:r>
            <a:r>
              <a:rPr lang="es-ES_tradnl" b="0" kern="0" dirty="0" smtClean="0">
                <a:solidFill>
                  <a:srgbClr val="000000"/>
                </a:solidFill>
              </a:rPr>
              <a:t> </a:t>
            </a:r>
            <a:r>
              <a:rPr lang="es-ES_tradnl" b="0" kern="0" dirty="0" smtClean="0">
                <a:solidFill>
                  <a:schemeClr val="tx1">
                    <a:lumMod val="50000"/>
                    <a:lumOff val="50000"/>
                  </a:schemeClr>
                </a:solidFill>
              </a:rPr>
              <a:t>(</a:t>
            </a:r>
            <a:r>
              <a:rPr lang="es-ES_tradnl" b="0" kern="0" dirty="0" err="1" smtClean="0">
                <a:solidFill>
                  <a:schemeClr val="tx1">
                    <a:lumMod val="50000"/>
                    <a:lumOff val="50000"/>
                  </a:schemeClr>
                </a:solidFill>
              </a:rPr>
              <a:t>Zanadu</a:t>
            </a:r>
            <a:r>
              <a:rPr lang="es-ES_tradnl" b="0" kern="0" dirty="0" smtClean="0">
                <a:solidFill>
                  <a:schemeClr val="tx1">
                    <a:lumMod val="50000"/>
                    <a:lumOff val="50000"/>
                  </a:schemeClr>
                </a:solidFill>
              </a:rPr>
              <a:t>) para los resultados</a:t>
            </a:r>
            <a:endParaRPr lang="es-ES_tradnl" b="0" kern="0" dirty="0">
              <a:solidFill>
                <a:schemeClr val="tx1">
                  <a:lumMod val="50000"/>
                  <a:lumOff val="50000"/>
                </a:schemeClr>
              </a:solidFill>
            </a:endParaRPr>
          </a:p>
        </p:txBody>
      </p:sp>
      <p:sp>
        <p:nvSpPr>
          <p:cNvPr id="8" name="Titel 1"/>
          <p:cNvSpPr txBox="1">
            <a:spLocks/>
          </p:cNvSpPr>
          <p:nvPr/>
        </p:nvSpPr>
        <p:spPr bwMode="auto">
          <a:xfrm>
            <a:off x="433388" y="1189831"/>
            <a:ext cx="7526337" cy="40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es-ES_tradnl" kern="0" smtClean="0"/>
              <a:t>Ejercicio</a:t>
            </a: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5000" y="5503468"/>
            <a:ext cx="2159000" cy="1354532"/>
          </a:xfrm>
          <a:prstGeom prst="rect">
            <a:avLst/>
          </a:prstGeom>
        </p:spPr>
      </p:pic>
      <p:sp>
        <p:nvSpPr>
          <p:cNvPr id="3" name="Marcador de fecha 2"/>
          <p:cNvSpPr>
            <a:spLocks noGrp="1"/>
          </p:cNvSpPr>
          <p:nvPr>
            <p:ph type="dt" sz="half" idx="11"/>
          </p:nvPr>
        </p:nvSpPr>
        <p:spPr/>
        <p:txBody>
          <a:bodyPr/>
          <a:lstStyle/>
          <a:p>
            <a:pPr>
              <a:defRPr/>
            </a:pPr>
            <a:fld id="{F6711C24-5474-AD47-B8C0-5D9224B30F52}"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2046337474"/>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el 1"/>
          <p:cNvSpPr>
            <a:spLocks noGrp="1"/>
          </p:cNvSpPr>
          <p:nvPr>
            <p:ph type="title"/>
          </p:nvPr>
        </p:nvSpPr>
        <p:spPr>
          <a:xfrm>
            <a:off x="349634" y="802689"/>
            <a:ext cx="8164513" cy="588537"/>
          </a:xfrm>
        </p:spPr>
        <p:txBody>
          <a:bodyPr/>
          <a:lstStyle/>
          <a:p>
            <a:r>
              <a:rPr lang="es-ES_tradnl" b="1" smtClean="0">
                <a:solidFill>
                  <a:srgbClr val="669900"/>
                </a:solidFill>
              </a:rPr>
              <a:t>Repositorio de indicadores de adaptación a nivel nacional</a:t>
            </a:r>
            <a:endParaRPr lang="es-ES_tradnl" b="1">
              <a:solidFill>
                <a:srgbClr val="669900"/>
              </a:solidFill>
            </a:endParaRPr>
          </a:p>
        </p:txBody>
      </p:sp>
      <p:sp>
        <p:nvSpPr>
          <p:cNvPr id="4" name="Datumsplatzhalter 3"/>
          <p:cNvSpPr>
            <a:spLocks noGrp="1"/>
          </p:cNvSpPr>
          <p:nvPr>
            <p:ph type="dt" sz="half" idx="11"/>
          </p:nvPr>
        </p:nvSpPr>
        <p:spPr/>
        <p:txBody>
          <a:bodyPr/>
          <a:lstStyle/>
          <a:p>
            <a:pPr>
              <a:defRPr/>
            </a:pPr>
            <a:fld id="{F2A3C95A-6955-B34E-A8C0-9580B6A5A93A}" type="datetime1">
              <a:rPr lang="es-MX" smtClean="0">
                <a:solidFill>
                  <a:srgbClr val="6E6452"/>
                </a:solidFill>
              </a:rPr>
              <a:t>09/11/2016</a:t>
            </a:fld>
            <a:endParaRPr lang="es-ES_tradnl">
              <a:solidFill>
                <a:srgbClr val="6E6452"/>
              </a:solidFill>
            </a:endParaRP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2148" y="4028739"/>
            <a:ext cx="1678510" cy="2385849"/>
          </a:xfrm>
          <a:prstGeom prst="rect">
            <a:avLst/>
          </a:prstGeom>
          <a:ln>
            <a:solidFill>
              <a:schemeClr val="tx1"/>
            </a:solidFill>
          </a:ln>
        </p:spPr>
      </p:pic>
      <p:sp>
        <p:nvSpPr>
          <p:cNvPr id="6" name="Textfeld 5"/>
          <p:cNvSpPr txBox="1"/>
          <p:nvPr/>
        </p:nvSpPr>
        <p:spPr>
          <a:xfrm>
            <a:off x="4062956" y="1659117"/>
            <a:ext cx="4581427" cy="2862323"/>
          </a:xfrm>
          <a:prstGeom prst="rect">
            <a:avLst/>
          </a:prstGeom>
          <a:noFill/>
        </p:spPr>
        <p:txBody>
          <a:bodyPr wrap="square" rtlCol="0">
            <a:spAutoFit/>
          </a:bodyPr>
          <a:lstStyle/>
          <a:p>
            <a:r>
              <a:rPr lang="es-ES_tradnl" sz="1800" b="0" dirty="0" smtClean="0">
                <a:solidFill>
                  <a:schemeClr val="tx1">
                    <a:lumMod val="65000"/>
                    <a:lumOff val="35000"/>
                  </a:schemeClr>
                </a:solidFill>
              </a:rPr>
              <a:t>Repositorio de indicadores que se usa a en sistemas de M&amp;E a nivel nacional:</a:t>
            </a:r>
          </a:p>
          <a:p>
            <a:pPr marL="285750" indent="-285750">
              <a:buFont typeface="Arial" panose="020B0604020202020204" pitchFamily="34" charset="0"/>
              <a:buChar char="•"/>
            </a:pPr>
            <a:r>
              <a:rPr lang="es-ES_tradnl" sz="1800" b="0" dirty="0" smtClean="0">
                <a:solidFill>
                  <a:schemeClr val="tx1">
                    <a:lumMod val="65000"/>
                    <a:lumOff val="35000"/>
                  </a:schemeClr>
                </a:solidFill>
              </a:rPr>
              <a:t>Enfoque: parámetros climáticos, impactos climáticos, acciones de adaptación, resultados de adaptación. Relevancia para la adaptación</a:t>
            </a:r>
          </a:p>
          <a:p>
            <a:pPr marL="285750" indent="-285750">
              <a:buFont typeface="Arial" panose="020B0604020202020204" pitchFamily="34" charset="0"/>
              <a:buChar char="•"/>
            </a:pPr>
            <a:r>
              <a:rPr lang="es-ES_tradnl" sz="1800" b="0" dirty="0" smtClean="0">
                <a:solidFill>
                  <a:schemeClr val="tx1">
                    <a:lumMod val="65000"/>
                    <a:lumOff val="35000"/>
                  </a:schemeClr>
                </a:solidFill>
              </a:rPr>
              <a:t>Ejemplo de aplicación</a:t>
            </a:r>
          </a:p>
          <a:p>
            <a:pPr marL="285750" indent="-285750">
              <a:buFont typeface="Arial" panose="020B0604020202020204" pitchFamily="34" charset="0"/>
              <a:buChar char="•"/>
            </a:pPr>
            <a:r>
              <a:rPr lang="es-ES_tradnl" sz="1800" b="0" dirty="0" smtClean="0">
                <a:solidFill>
                  <a:schemeClr val="tx1">
                    <a:lumMod val="65000"/>
                    <a:lumOff val="35000"/>
                  </a:schemeClr>
                </a:solidFill>
              </a:rPr>
              <a:t>Datos necesarios y fuentes</a:t>
            </a:r>
          </a:p>
          <a:p>
            <a:pPr marL="285750" indent="-285750">
              <a:buFont typeface="Arial" panose="020B0604020202020204" pitchFamily="34" charset="0"/>
              <a:buChar char="•"/>
            </a:pPr>
            <a:r>
              <a:rPr lang="es-ES_tradnl" sz="1800" b="0" dirty="0" smtClean="0">
                <a:solidFill>
                  <a:schemeClr val="tx1">
                    <a:lumMod val="65000"/>
                    <a:lumOff val="35000"/>
                  </a:schemeClr>
                </a:solidFill>
              </a:rPr>
              <a:t>Cálculo</a:t>
            </a:r>
          </a:p>
          <a:p>
            <a:pPr marL="285750" indent="-285750">
              <a:buFont typeface="Arial" panose="020B0604020202020204" pitchFamily="34" charset="0"/>
              <a:buChar char="•"/>
            </a:pPr>
            <a:r>
              <a:rPr lang="es-ES_tradnl" sz="1800" b="0" dirty="0" smtClean="0">
                <a:solidFill>
                  <a:schemeClr val="tx1">
                    <a:lumMod val="65000"/>
                    <a:lumOff val="35000"/>
                  </a:schemeClr>
                </a:solidFill>
              </a:rPr>
              <a:t>Referencias</a:t>
            </a:r>
          </a:p>
        </p:txBody>
      </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2804" y="6114702"/>
            <a:ext cx="2082496" cy="666231"/>
          </a:xfrm>
          <a:prstGeom prst="rect">
            <a:avLst/>
          </a:pr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851" y="1609661"/>
            <a:ext cx="3508992" cy="48381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4036242" y="4704276"/>
            <a:ext cx="3156409" cy="1477328"/>
          </a:xfrm>
          <a:prstGeom prst="rect">
            <a:avLst/>
          </a:prstGeom>
          <a:noFill/>
        </p:spPr>
        <p:txBody>
          <a:bodyPr wrap="square" rtlCol="0">
            <a:spAutoFit/>
          </a:bodyPr>
          <a:lstStyle/>
          <a:p>
            <a:r>
              <a:rPr lang="es-ES_tradnl" sz="1800" b="0" dirty="0" smtClean="0">
                <a:solidFill>
                  <a:schemeClr val="tx1">
                    <a:lumMod val="65000"/>
                    <a:lumOff val="35000"/>
                  </a:schemeClr>
                </a:solidFill>
              </a:rPr>
              <a:t>Ilustrativo más que prescriptivo: </a:t>
            </a:r>
            <a:r>
              <a:rPr lang="es-ES_tradnl" sz="1800" b="0" dirty="0">
                <a:solidFill>
                  <a:schemeClr val="tx1">
                    <a:lumMod val="65000"/>
                    <a:lumOff val="35000"/>
                  </a:schemeClr>
                </a:solidFill>
              </a:rPr>
              <a:t>¡</a:t>
            </a:r>
            <a:r>
              <a:rPr lang="es-ES_tradnl" sz="1800" b="0" dirty="0" smtClean="0">
                <a:solidFill>
                  <a:schemeClr val="tx1">
                    <a:lumMod val="65000"/>
                    <a:lumOff val="35000"/>
                  </a:schemeClr>
                </a:solidFill>
              </a:rPr>
              <a:t>los indicadores deben ajustarse al contexto!</a:t>
            </a:r>
          </a:p>
          <a:p>
            <a:endParaRPr lang="es-ES_tradnl" sz="1800" b="0" dirty="0" smtClean="0">
              <a:solidFill>
                <a:schemeClr val="tx1">
                  <a:lumMod val="65000"/>
                  <a:lumOff val="35000"/>
                </a:schemeClr>
              </a:solidFill>
            </a:endParaRPr>
          </a:p>
          <a:p>
            <a:r>
              <a:rPr lang="es-ES_tradnl" sz="1800" b="0" dirty="0" smtClean="0">
                <a:solidFill>
                  <a:schemeClr val="tx1">
                    <a:lumMod val="65000"/>
                    <a:lumOff val="35000"/>
                  </a:schemeClr>
                </a:solidFill>
              </a:rPr>
              <a:t>Disponible en:</a:t>
            </a:r>
          </a:p>
        </p:txBody>
      </p:sp>
    </p:spTree>
    <p:extLst>
      <p:ext uri="{BB962C8B-B14F-4D97-AF65-F5344CB8AC3E}">
        <p14:creationId xmlns:p14="http://schemas.microsoft.com/office/powerpoint/2010/main" val="557743892"/>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44488" y="1100013"/>
            <a:ext cx="8420100" cy="690562"/>
          </a:xfrm>
        </p:spPr>
        <p:txBody>
          <a:bodyPr/>
          <a:lstStyle/>
          <a:p>
            <a:pPr algn="ctr"/>
            <a:r>
              <a:rPr lang="es-ES_tradnl" dirty="0">
                <a:solidFill>
                  <a:srgbClr val="669900"/>
                </a:solidFill>
              </a:rPr>
              <a:t>Integración de la ACC en la planificación al desarrollo –</a:t>
            </a:r>
            <a:r>
              <a:rPr lang="es-ES_tradnl" b="1" dirty="0">
                <a:solidFill>
                  <a:srgbClr val="669900"/>
                </a:solidFill>
              </a:rPr>
              <a:t>Módulos de Monitoreo y Evaluación(M&amp;E)</a:t>
            </a:r>
          </a:p>
        </p:txBody>
      </p:sp>
      <p:sp>
        <p:nvSpPr>
          <p:cNvPr id="21507" name="Content Placeholder 2"/>
          <p:cNvSpPr>
            <a:spLocks noGrp="1"/>
          </p:cNvSpPr>
          <p:nvPr>
            <p:ph idx="1"/>
          </p:nvPr>
        </p:nvSpPr>
        <p:spPr>
          <a:xfrm>
            <a:off x="673100" y="2113808"/>
            <a:ext cx="8051800" cy="4463204"/>
          </a:xfrm>
        </p:spPr>
        <p:txBody>
          <a:bodyPr>
            <a:normAutofit/>
          </a:bodyPr>
          <a:lstStyle/>
          <a:p>
            <a:pPr algn="just">
              <a:spcAft>
                <a:spcPts val="300"/>
              </a:spcAft>
            </a:pPr>
            <a:r>
              <a:rPr lang="es-ES_tradnl" dirty="0" smtClean="0">
                <a:ea typeface="Calibri"/>
              </a:rPr>
              <a:t>Los módulos de M&amp;E de adaptación son:</a:t>
            </a:r>
          </a:p>
          <a:p>
            <a:pPr marL="342900" lvl="0" indent="-342900" algn="just">
              <a:spcAft>
                <a:spcPts val="300"/>
              </a:spcAft>
              <a:buFont typeface="Symbol"/>
              <a:buChar char=""/>
            </a:pPr>
            <a:r>
              <a:rPr lang="es-ES_tradnl" dirty="0" smtClean="0">
                <a:ea typeface="Calibri"/>
                <a:cs typeface="Times New Roman"/>
              </a:rPr>
              <a:t>Módulo 6:   </a:t>
            </a:r>
            <a:r>
              <a:rPr lang="es-ES_tradnl" b="1" dirty="0" smtClean="0">
                <a:ea typeface="Calibri"/>
                <a:cs typeface="Times New Roman"/>
              </a:rPr>
              <a:t>Introducción a M&amp;E de la adaptación</a:t>
            </a:r>
          </a:p>
          <a:p>
            <a:pPr marL="342900" lvl="0" indent="-342900" algn="just">
              <a:spcAft>
                <a:spcPts val="300"/>
              </a:spcAft>
              <a:buFont typeface="Symbol"/>
              <a:buChar char=""/>
            </a:pPr>
            <a:r>
              <a:rPr lang="es-ES_tradnl" dirty="0" smtClean="0">
                <a:ea typeface="Calibri"/>
                <a:cs typeface="Times New Roman"/>
              </a:rPr>
              <a:t>Módulo </a:t>
            </a:r>
            <a:r>
              <a:rPr lang="es-ES_tradnl" dirty="0">
                <a:ea typeface="Calibri"/>
                <a:cs typeface="Times New Roman"/>
              </a:rPr>
              <a:t>6a</a:t>
            </a:r>
            <a:r>
              <a:rPr lang="es-ES_tradnl" dirty="0" smtClean="0">
                <a:ea typeface="Calibri"/>
                <a:cs typeface="Times New Roman"/>
              </a:rPr>
              <a:t>: M&amp;E de adaptación a nivel </a:t>
            </a:r>
            <a:r>
              <a:rPr lang="es-ES_tradnl" b="1" dirty="0" smtClean="0">
                <a:ea typeface="Calibri"/>
                <a:cs typeface="Times New Roman"/>
              </a:rPr>
              <a:t>nacional/sub-nacional </a:t>
            </a:r>
          </a:p>
          <a:p>
            <a:pPr marL="342900" lvl="0" indent="-342900" algn="just">
              <a:spcAft>
                <a:spcPts val="300"/>
              </a:spcAft>
              <a:buFont typeface="Symbol"/>
              <a:buChar char=""/>
            </a:pPr>
            <a:r>
              <a:rPr lang="es-ES_tradnl" dirty="0" smtClean="0">
                <a:ea typeface="Calibri"/>
                <a:cs typeface="Times New Roman"/>
              </a:rPr>
              <a:t>Módulo </a:t>
            </a:r>
            <a:r>
              <a:rPr lang="es-ES_tradnl" dirty="0">
                <a:ea typeface="Calibri"/>
                <a:cs typeface="Times New Roman"/>
              </a:rPr>
              <a:t>6b: M&amp;E de </a:t>
            </a:r>
            <a:r>
              <a:rPr lang="es-ES_tradnl" dirty="0" smtClean="0">
                <a:ea typeface="Calibri"/>
                <a:cs typeface="Times New Roman"/>
              </a:rPr>
              <a:t>adaptación a nivel de </a:t>
            </a:r>
            <a:r>
              <a:rPr lang="es-ES_tradnl" b="1" dirty="0" smtClean="0">
                <a:ea typeface="Calibri"/>
                <a:cs typeface="Times New Roman"/>
              </a:rPr>
              <a:t>proyecto/programa</a:t>
            </a:r>
            <a:endParaRPr lang="es-ES_tradnl" dirty="0" smtClean="0"/>
          </a:p>
          <a:p>
            <a:endParaRPr lang="es-ES_tradnl" dirty="0" smtClean="0"/>
          </a:p>
          <a:p>
            <a:r>
              <a:rPr lang="es-ES_tradnl" dirty="0" smtClean="0"/>
              <a:t>Los módulos de M&amp;E Modules harán </a:t>
            </a:r>
            <a:r>
              <a:rPr lang="es-ES_tradnl" b="1" dirty="0" smtClean="0"/>
              <a:t>a los alumnos familiarizarse </a:t>
            </a:r>
            <a:r>
              <a:rPr lang="es-ES_tradnl" dirty="0" smtClean="0"/>
              <a:t>con:</a:t>
            </a:r>
            <a:endParaRPr lang="es-ES_tradnl" b="1" dirty="0" smtClean="0"/>
          </a:p>
          <a:p>
            <a:pPr marL="285750" lvl="0" indent="-285750">
              <a:buFont typeface="Arial" panose="020B0604020202020204" pitchFamily="34" charset="0"/>
              <a:buChar char="•"/>
            </a:pPr>
            <a:r>
              <a:rPr lang="es-ES_tradnl" dirty="0"/>
              <a:t>l</a:t>
            </a:r>
            <a:r>
              <a:rPr lang="es-ES_tradnl" dirty="0" smtClean="0"/>
              <a:t>ógica, potencial y retos del M&amp;E de la adaptación</a:t>
            </a:r>
          </a:p>
          <a:p>
            <a:pPr marL="285750" lvl="0" indent="-285750">
              <a:buFont typeface="Arial" panose="020B0604020202020204" pitchFamily="34" charset="0"/>
              <a:buChar char="•"/>
            </a:pPr>
            <a:r>
              <a:rPr lang="es-ES_tradnl" dirty="0" smtClean="0"/>
              <a:t>procesos para desarrollar un sistema de M&amp;E efectivo como parte de la planificación de adaptación</a:t>
            </a:r>
          </a:p>
          <a:p>
            <a:pPr marL="285750" lvl="0" indent="-285750">
              <a:buFont typeface="Arial" panose="020B0604020202020204" pitchFamily="34" charset="0"/>
              <a:buChar char="•"/>
            </a:pPr>
            <a:r>
              <a:rPr lang="es-ES_tradnl" dirty="0" smtClean="0"/>
              <a:t>Enfoques específicos para el M&amp;E a nivel nacional o de proyecto</a:t>
            </a:r>
          </a:p>
          <a:p>
            <a:pPr marL="285750" lvl="0" indent="-285750">
              <a:buFont typeface="Arial" panose="020B0604020202020204" pitchFamily="34" charset="0"/>
              <a:buChar char="•"/>
            </a:pPr>
            <a:r>
              <a:rPr lang="es-ES_tradnl" dirty="0" smtClean="0"/>
              <a:t>Desarrollo de indicadores específicos para adaptación</a:t>
            </a:r>
          </a:p>
          <a:p>
            <a:endParaRPr lang="es-ES_tradnl" dirty="0" smtClean="0"/>
          </a:p>
        </p:txBody>
      </p:sp>
      <p:sp>
        <p:nvSpPr>
          <p:cNvPr id="2" name="Marcador de fecha 1"/>
          <p:cNvSpPr>
            <a:spLocks noGrp="1"/>
          </p:cNvSpPr>
          <p:nvPr>
            <p:ph type="dt" sz="half" idx="11"/>
          </p:nvPr>
        </p:nvSpPr>
        <p:spPr/>
        <p:txBody>
          <a:bodyPr/>
          <a:lstStyle/>
          <a:p>
            <a:pPr>
              <a:defRPr/>
            </a:pPr>
            <a:fld id="{7A694B72-9645-F244-9801-0F0F940C8546}" type="datetime1">
              <a:rPr lang="es-MX" smtClean="0">
                <a:solidFill>
                  <a:srgbClr val="6E6452"/>
                </a:solidFill>
              </a:rPr>
              <a:t>09/11/2016</a:t>
            </a:fld>
            <a:endParaRPr lang="de-DE" dirty="0">
              <a:solidFill>
                <a:srgbClr val="6E6452"/>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CD636435-40E0-DE48-9B84-4AE21D09998F}" type="datetime1">
              <a:rPr lang="es-MX" smtClean="0">
                <a:solidFill>
                  <a:srgbClr val="6E6452"/>
                </a:solidFill>
              </a:rPr>
              <a:t>09/11/2016</a:t>
            </a:fld>
            <a:endParaRPr lang="es-ES_tradnl" dirty="0">
              <a:solidFill>
                <a:srgbClr val="6E6452"/>
              </a:solidFill>
            </a:endParaRPr>
          </a:p>
        </p:txBody>
      </p:sp>
      <p:sp>
        <p:nvSpPr>
          <p:cNvPr id="6" name="Titel 4"/>
          <p:cNvSpPr txBox="1">
            <a:spLocks/>
          </p:cNvSpPr>
          <p:nvPr/>
        </p:nvSpPr>
        <p:spPr bwMode="auto">
          <a:xfrm>
            <a:off x="1043608" y="1844824"/>
            <a:ext cx="7034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es-ES_tradnl" kern="0" dirty="0" smtClean="0"/>
              <a:t>Sesión 5: </a:t>
            </a:r>
          </a:p>
          <a:p>
            <a:pPr>
              <a:defRPr/>
            </a:pPr>
            <a:r>
              <a:rPr lang="es-ES_tradnl" kern="0" dirty="0" err="1" smtClean="0"/>
              <a:t>Operacionalización</a:t>
            </a:r>
            <a:r>
              <a:rPr lang="es-ES_tradnl" kern="0" dirty="0" smtClean="0"/>
              <a:t/>
            </a:r>
            <a:br>
              <a:rPr lang="es-ES_tradnl" kern="0" dirty="0" smtClean="0"/>
            </a:br>
            <a:endParaRPr lang="es-ES_tradnl" b="0" kern="0" dirty="0" smtClean="0"/>
          </a:p>
        </p:txBody>
      </p:sp>
      <p:graphicFrame>
        <p:nvGraphicFramePr>
          <p:cNvPr id="8" name="Tabelle 7"/>
          <p:cNvGraphicFramePr>
            <a:graphicFrameLocks noGrp="1"/>
          </p:cNvGraphicFramePr>
          <p:nvPr>
            <p:extLst>
              <p:ext uri="{D42A27DB-BD31-4B8C-83A1-F6EECF244321}">
                <p14:modId xmlns:p14="http://schemas.microsoft.com/office/powerpoint/2010/main" val="209105560"/>
              </p:ext>
            </p:extLst>
          </p:nvPr>
        </p:nvGraphicFramePr>
        <p:xfrm>
          <a:off x="600273" y="3501008"/>
          <a:ext cx="7876801" cy="2165826"/>
        </p:xfrm>
        <a:graphic>
          <a:graphicData uri="http://schemas.openxmlformats.org/drawingml/2006/table">
            <a:tbl>
              <a:tblPr firstRow="1" bandRow="1">
                <a:tableStyleId>{72833802-FEF1-4C79-8D5D-14CF1EAF98D9}</a:tableStyleId>
              </a:tblPr>
              <a:tblGrid>
                <a:gridCol w="656423"/>
                <a:gridCol w="2461312"/>
                <a:gridCol w="4759066"/>
              </a:tblGrid>
              <a:tr h="365826">
                <a:tc>
                  <a:txBody>
                    <a:bodyPr/>
                    <a:lstStyle/>
                    <a:p>
                      <a:r>
                        <a:rPr lang="es-ES_tradnl" sz="1800" noProof="0" dirty="0" smtClean="0"/>
                        <a:t>No.</a:t>
                      </a:r>
                      <a:endParaRPr lang="es-ES_tradnl" sz="1800" noProof="0" dirty="0"/>
                    </a:p>
                  </a:txBody>
                  <a:tcPr marL="91426" marR="91426" marT="45723" marB="45723"/>
                </a:tc>
                <a:tc>
                  <a:txBody>
                    <a:bodyPr/>
                    <a:lstStyle/>
                    <a:p>
                      <a:r>
                        <a:rPr lang="es-ES_tradnl" sz="1800" noProof="0" dirty="0" smtClean="0"/>
                        <a:t>Título</a:t>
                      </a:r>
                      <a:endParaRPr lang="es-ES_tradnl" sz="1800" noProof="0" dirty="0"/>
                    </a:p>
                  </a:txBody>
                  <a:tcPr marL="91426" marR="91426" marT="45723" marB="45723"/>
                </a:tc>
                <a:tc>
                  <a:txBody>
                    <a:bodyPr/>
                    <a:lstStyle/>
                    <a:p>
                      <a:r>
                        <a:rPr lang="es-ES_tradnl" sz="1800" noProof="0" dirty="0" smtClean="0"/>
                        <a:t>Contenido</a:t>
                      </a:r>
                      <a:r>
                        <a:rPr lang="es-ES_tradnl" sz="1800" baseline="0" noProof="0" dirty="0" smtClean="0"/>
                        <a:t> clave</a:t>
                      </a:r>
                      <a:endParaRPr lang="es-ES_tradnl" sz="1800" noProof="0" dirty="0"/>
                    </a:p>
                  </a:txBody>
                  <a:tcPr marL="91426" marR="91426" marT="45723" marB="45723"/>
                </a:tc>
              </a:tr>
              <a:tr h="1800000">
                <a:tc>
                  <a:txBody>
                    <a:bodyPr/>
                    <a:lstStyle/>
                    <a:p>
                      <a:r>
                        <a:rPr lang="es-ES_tradnl" sz="1800" b="1" noProof="0" dirty="0" smtClean="0"/>
                        <a:t>5</a:t>
                      </a:r>
                      <a:endParaRPr lang="es-ES_tradnl" sz="1800" b="1" noProof="0" dirty="0"/>
                    </a:p>
                  </a:txBody>
                  <a:tcPr marL="91426" marR="91426" marT="45723" marB="45723"/>
                </a:tc>
                <a:tc>
                  <a:txBody>
                    <a:bodyPr/>
                    <a:lstStyle/>
                    <a:p>
                      <a:r>
                        <a:rPr lang="es-ES_tradnl" sz="1800" b="1" noProof="0" dirty="0" err="1" smtClean="0"/>
                        <a:t>Operacionalización</a:t>
                      </a:r>
                      <a:endParaRPr lang="es-ES_tradnl" sz="1800" noProof="0" dirty="0"/>
                    </a:p>
                  </a:txBody>
                  <a:tcPr marL="91426" marR="91426" marT="45723" marB="45723"/>
                </a:tc>
                <a:tc>
                  <a:txBody>
                    <a:bodyPr/>
                    <a:lstStyle/>
                    <a:p>
                      <a:pPr marL="285750" indent="-285750">
                        <a:buFont typeface="Arial" pitchFamily="34" charset="0"/>
                        <a:buChar char="•"/>
                      </a:pPr>
                      <a:r>
                        <a:rPr lang="es-ES_tradnl" sz="1600" kern="1200" noProof="0" dirty="0" smtClean="0">
                          <a:solidFill>
                            <a:schemeClr val="tx1"/>
                          </a:solidFill>
                          <a:effectLst/>
                          <a:latin typeface="+mn-lt"/>
                          <a:ea typeface="+mn-ea"/>
                          <a:cs typeface="+mn-cs"/>
                        </a:rPr>
                        <a:t>Reflexionar sobre las</a:t>
                      </a:r>
                      <a:r>
                        <a:rPr lang="es-ES_tradnl" sz="1600" kern="1200" baseline="0" noProof="0" dirty="0" smtClean="0">
                          <a:solidFill>
                            <a:schemeClr val="tx1"/>
                          </a:solidFill>
                          <a:effectLst/>
                          <a:latin typeface="+mn-lt"/>
                          <a:ea typeface="+mn-ea"/>
                          <a:cs typeface="+mn-cs"/>
                        </a:rPr>
                        <a:t> </a:t>
                      </a:r>
                      <a:r>
                        <a:rPr lang="es-ES_tradnl" sz="1600" b="1" kern="1200" baseline="0" noProof="0" dirty="0" smtClean="0">
                          <a:solidFill>
                            <a:schemeClr val="tx1"/>
                          </a:solidFill>
                          <a:effectLst/>
                          <a:latin typeface="+mn-lt"/>
                          <a:ea typeface="+mn-ea"/>
                          <a:cs typeface="+mn-cs"/>
                        </a:rPr>
                        <a:t>instituciones y recursos</a:t>
                      </a:r>
                      <a:r>
                        <a:rPr lang="es-ES_tradnl" sz="1600" b="0" kern="1200" baseline="0" noProof="0" dirty="0" smtClean="0">
                          <a:solidFill>
                            <a:schemeClr val="tx1"/>
                          </a:solidFill>
                          <a:effectLst/>
                          <a:latin typeface="+mn-lt"/>
                          <a:ea typeface="+mn-ea"/>
                          <a:cs typeface="+mn-cs"/>
                        </a:rPr>
                        <a:t> con las que trabajará</a:t>
                      </a:r>
                      <a:endParaRPr lang="es-ES_tradnl" sz="1600" kern="1200" noProof="0" dirty="0" smtClean="0">
                        <a:solidFill>
                          <a:schemeClr val="tx1"/>
                        </a:solidFill>
                        <a:effectLst/>
                        <a:latin typeface="+mn-lt"/>
                        <a:ea typeface="+mn-ea"/>
                        <a:cs typeface="+mn-cs"/>
                      </a:endParaRPr>
                    </a:p>
                    <a:p>
                      <a:pPr marL="285750" indent="-285750">
                        <a:buFont typeface="Arial" pitchFamily="34" charset="0"/>
                        <a:buChar char="•"/>
                      </a:pPr>
                      <a:r>
                        <a:rPr lang="es-ES_tradnl" sz="1600" kern="1200" baseline="0" noProof="0" dirty="0" smtClean="0">
                          <a:solidFill>
                            <a:schemeClr val="tx1"/>
                          </a:solidFill>
                          <a:effectLst/>
                          <a:latin typeface="+mn-lt"/>
                          <a:ea typeface="+mn-ea"/>
                          <a:cs typeface="+mn-cs"/>
                        </a:rPr>
                        <a:t>Explorar cómo puede </a:t>
                      </a:r>
                      <a:r>
                        <a:rPr lang="es-ES_tradnl" sz="1600" b="1" kern="1200" baseline="0" noProof="0" dirty="0" smtClean="0">
                          <a:solidFill>
                            <a:schemeClr val="tx1"/>
                          </a:solidFill>
                          <a:effectLst/>
                          <a:latin typeface="+mn-lt"/>
                          <a:ea typeface="+mn-ea"/>
                          <a:cs typeface="+mn-cs"/>
                        </a:rPr>
                        <a:t>sintetizar</a:t>
                      </a:r>
                      <a:r>
                        <a:rPr lang="es-ES_tradnl" sz="1600" b="0" kern="1200" baseline="0" noProof="0" dirty="0" smtClean="0">
                          <a:solidFill>
                            <a:schemeClr val="tx1"/>
                          </a:solidFill>
                          <a:effectLst/>
                          <a:latin typeface="+mn-lt"/>
                          <a:ea typeface="+mn-ea"/>
                          <a:cs typeface="+mn-cs"/>
                        </a:rPr>
                        <a:t> los datos y la información</a:t>
                      </a:r>
                    </a:p>
                    <a:p>
                      <a:pPr marL="285750" indent="-285750">
                        <a:buFont typeface="Arial" pitchFamily="34" charset="0"/>
                        <a:buChar char="•"/>
                      </a:pPr>
                      <a:r>
                        <a:rPr lang="es-ES_tradnl" sz="1600" b="0" kern="1200" baseline="0" noProof="0" dirty="0" smtClean="0">
                          <a:solidFill>
                            <a:schemeClr val="tx1"/>
                          </a:solidFill>
                          <a:effectLst/>
                          <a:latin typeface="+mn-lt"/>
                          <a:ea typeface="+mn-ea"/>
                          <a:cs typeface="+mn-cs"/>
                        </a:rPr>
                        <a:t>Hacer uso de sistemas de M&amp;E existentes, si es adecuado</a:t>
                      </a:r>
                      <a:endParaRPr lang="es-ES_tradnl" sz="1600" baseline="0" noProof="0" dirty="0" smtClean="0"/>
                    </a:p>
                  </a:txBody>
                  <a:tcPr marL="91426" marR="91426" marT="45723" marB="45723"/>
                </a:tc>
              </a:tr>
            </a:tbl>
          </a:graphicData>
        </a:graphic>
      </p:graphicFrame>
    </p:spTree>
    <p:extLst>
      <p:ext uri="{BB962C8B-B14F-4D97-AF65-F5344CB8AC3E}">
        <p14:creationId xmlns:p14="http://schemas.microsoft.com/office/powerpoint/2010/main" val="1126035776"/>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5492" y="2257587"/>
            <a:ext cx="4656667" cy="4318000"/>
          </a:xfrm>
          <a:prstGeom prst="rect">
            <a:avLst/>
          </a:prstGeom>
        </p:spPr>
      </p:pic>
      <p:sp>
        <p:nvSpPr>
          <p:cNvPr id="129035" name="Titel 1"/>
          <p:cNvSpPr>
            <a:spLocks noGrp="1"/>
          </p:cNvSpPr>
          <p:nvPr>
            <p:ph type="title"/>
          </p:nvPr>
        </p:nvSpPr>
        <p:spPr>
          <a:xfrm>
            <a:off x="457200" y="1173163"/>
            <a:ext cx="8212138" cy="403389"/>
          </a:xfrm>
        </p:spPr>
        <p:txBody>
          <a:bodyPr/>
          <a:lstStyle/>
          <a:p>
            <a:r>
              <a:rPr lang="es-ES_tradnl" altLang="de-DE" b="1" dirty="0">
                <a:solidFill>
                  <a:srgbClr val="669900"/>
                </a:solidFill>
              </a:rPr>
              <a:t>Cuatro bloques para la construcción de un sistema nacional de M&amp;E de adaptación</a:t>
            </a:r>
            <a:endParaRPr lang="pt-PT" altLang="de-DE" b="1" dirty="0" smtClean="0">
              <a:solidFill>
                <a:srgbClr val="669900"/>
              </a:solidFill>
            </a:endParaRPr>
          </a:p>
        </p:txBody>
      </p:sp>
      <p:sp>
        <p:nvSpPr>
          <p:cNvPr id="120834" name="Datumsplatzhalter 3"/>
          <p:cNvSpPr>
            <a:spLocks noGrp="1"/>
          </p:cNvSpPr>
          <p:nvPr>
            <p:ph type="dt" sz="half" idx="11"/>
          </p:nvPr>
        </p:nvSpPr>
        <p:spPr>
          <a:xfrm>
            <a:off x="2862263" y="6581775"/>
            <a:ext cx="3419475" cy="246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lgn="ctr" eaLnBrk="1" hangingPunct="1">
              <a:defRPr/>
            </a:pPr>
            <a:fld id="{F35F699D-631B-DD4D-841C-5E46BE860D28}" type="datetime1">
              <a:rPr lang="es-MX" altLang="de-DE" sz="1000" b="0" spc="70" smtClean="0">
                <a:solidFill>
                  <a:srgbClr val="6E6452"/>
                </a:solidFill>
                <a:latin typeface="Arial Narrow" pitchFamily="34" charset="0"/>
              </a:rPr>
              <a:t>09/11/2016</a:t>
            </a:fld>
            <a:endParaRPr lang="de-DE" altLang="de-DE" sz="1000" b="0" spc="70" smtClean="0">
              <a:solidFill>
                <a:srgbClr val="6E6452"/>
              </a:solidFill>
              <a:latin typeface="Arial Narrow" pitchFamily="34" charset="0"/>
            </a:endParaRPr>
          </a:p>
        </p:txBody>
      </p:sp>
      <p:sp>
        <p:nvSpPr>
          <p:cNvPr id="129033" name="Rechteck 15"/>
          <p:cNvSpPr>
            <a:spLocks noChangeArrowheads="1"/>
          </p:cNvSpPr>
          <p:nvPr/>
        </p:nvSpPr>
        <p:spPr bwMode="auto">
          <a:xfrm>
            <a:off x="2430463" y="1912938"/>
            <a:ext cx="668337" cy="284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smtClean="0">
              <a:solidFill>
                <a:srgbClr val="000000"/>
              </a:solidFill>
              <a:cs typeface="Arial" pitchFamily="34" charset="0"/>
            </a:endParaRPr>
          </a:p>
        </p:txBody>
      </p:sp>
      <p:sp>
        <p:nvSpPr>
          <p:cNvPr id="129034" name="Rechteck 16"/>
          <p:cNvSpPr>
            <a:spLocks noChangeArrowheads="1"/>
          </p:cNvSpPr>
          <p:nvPr/>
        </p:nvSpPr>
        <p:spPr bwMode="auto">
          <a:xfrm>
            <a:off x="0" y="6275550"/>
            <a:ext cx="6350000" cy="5461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smtClean="0">
              <a:solidFill>
                <a:srgbClr val="000000"/>
              </a:solidFill>
              <a:cs typeface="Arial" pitchFamily="34" charset="0"/>
            </a:endParaRPr>
          </a:p>
        </p:txBody>
      </p:sp>
      <p:sp>
        <p:nvSpPr>
          <p:cNvPr id="22" name="Textfeld 21"/>
          <p:cNvSpPr txBox="1"/>
          <p:nvPr/>
        </p:nvSpPr>
        <p:spPr>
          <a:xfrm>
            <a:off x="228016" y="4196324"/>
            <a:ext cx="1497209"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fontAlgn="auto">
              <a:spcBef>
                <a:spcPts val="0"/>
              </a:spcBef>
              <a:spcAft>
                <a:spcPts val="0"/>
              </a:spcAft>
              <a:defRPr/>
            </a:pPr>
            <a:r>
              <a:rPr lang="pt-PT" sz="1800" b="0" dirty="0" smtClean="0">
                <a:solidFill>
                  <a:srgbClr val="6E6452"/>
                </a:solidFill>
              </a:rPr>
              <a:t>Enfoque </a:t>
            </a:r>
            <a:r>
              <a:rPr lang="pt-PT" sz="1800" b="0" dirty="0" smtClean="0">
                <a:solidFill>
                  <a:srgbClr val="6E6452"/>
                </a:solidFill>
              </a:rPr>
              <a:t>de </a:t>
            </a:r>
            <a:r>
              <a:rPr lang="pt-PT" sz="1800" b="0" dirty="0" smtClean="0">
                <a:solidFill>
                  <a:srgbClr val="6E6452"/>
                </a:solidFill>
              </a:rPr>
              <a:t>esta sesi</a:t>
            </a:r>
            <a:r>
              <a:rPr lang="es-ES" sz="1800" b="0" dirty="0" err="1" smtClean="0">
                <a:solidFill>
                  <a:srgbClr val="6E6452"/>
                </a:solidFill>
              </a:rPr>
              <a:t>ón</a:t>
            </a:r>
            <a:endParaRPr lang="pt-PT" sz="1800" b="0" dirty="0">
              <a:solidFill>
                <a:srgbClr val="6E6452"/>
              </a:solidFill>
            </a:endParaRPr>
          </a:p>
        </p:txBody>
      </p:sp>
      <p:cxnSp>
        <p:nvCxnSpPr>
          <p:cNvPr id="129039" name="Gerade Verbindung 5"/>
          <p:cNvCxnSpPr>
            <a:cxnSpLocks noChangeShapeType="1"/>
            <a:endCxn id="22" idx="2"/>
          </p:cNvCxnSpPr>
          <p:nvPr/>
        </p:nvCxnSpPr>
        <p:spPr bwMode="auto">
          <a:xfrm flipH="1" flipV="1">
            <a:off x="976621" y="4842655"/>
            <a:ext cx="1352922" cy="328061"/>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87927904"/>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el 1"/>
          <p:cNvSpPr>
            <a:spLocks noGrp="1"/>
          </p:cNvSpPr>
          <p:nvPr>
            <p:ph type="title"/>
          </p:nvPr>
        </p:nvSpPr>
        <p:spPr>
          <a:xfrm>
            <a:off x="450913" y="1186520"/>
            <a:ext cx="7526337" cy="741362"/>
          </a:xfrm>
        </p:spPr>
        <p:txBody>
          <a:bodyPr/>
          <a:lstStyle/>
          <a:p>
            <a:r>
              <a:rPr lang="es-ES_tradnl" b="1" dirty="0" smtClean="0">
                <a:solidFill>
                  <a:srgbClr val="669900"/>
                </a:solidFill>
                <a:latin typeface="Arial"/>
              </a:rPr>
              <a:t>Arreglos institucionales y recursos</a:t>
            </a:r>
            <a:endParaRPr lang="es-ES_tradnl" b="1" dirty="0">
              <a:solidFill>
                <a:srgbClr val="669900"/>
              </a:solidFill>
              <a:latin typeface="Arial"/>
            </a:endParaRPr>
          </a:p>
        </p:txBody>
      </p:sp>
      <p:sp>
        <p:nvSpPr>
          <p:cNvPr id="4" name="Datumsplatzhalter 3"/>
          <p:cNvSpPr>
            <a:spLocks noGrp="1"/>
          </p:cNvSpPr>
          <p:nvPr>
            <p:ph type="dt" sz="half" idx="11"/>
          </p:nvPr>
        </p:nvSpPr>
        <p:spPr/>
        <p:txBody>
          <a:bodyPr/>
          <a:lstStyle/>
          <a:p>
            <a:pPr>
              <a:defRPr/>
            </a:pPr>
            <a:fld id="{C32BAA25-470C-FC45-83A2-E4F96258D0BE}" type="datetime1">
              <a:rPr lang="es-MX" smtClean="0"/>
              <a:t>09/11/2016</a:t>
            </a:fld>
            <a:endParaRPr lang="es-ES_tradnl" dirty="0"/>
          </a:p>
        </p:txBody>
      </p:sp>
      <p:sp>
        <p:nvSpPr>
          <p:cNvPr id="3" name="Inhaltsplatzhalter 2"/>
          <p:cNvSpPr>
            <a:spLocks noGrp="1"/>
          </p:cNvSpPr>
          <p:nvPr>
            <p:ph idx="1"/>
          </p:nvPr>
        </p:nvSpPr>
        <p:spPr>
          <a:xfrm>
            <a:off x="424542" y="1839686"/>
            <a:ext cx="8109857" cy="4049939"/>
          </a:xfrm>
        </p:spPr>
        <p:txBody>
          <a:bodyPr/>
          <a:lstStyle/>
          <a:p>
            <a:pPr marL="285750" indent="-285750">
              <a:buFont typeface="Arial" panose="020B0604020202020204" pitchFamily="34" charset="0"/>
              <a:buChar char="•"/>
              <a:defRPr/>
            </a:pPr>
            <a:r>
              <a:rPr lang="es-ES_tradnl" b="1" dirty="0" smtClean="0"/>
              <a:t>Múltiples instituciones están involucradas en la </a:t>
            </a:r>
            <a:r>
              <a:rPr lang="es-ES_tradnl" b="1" dirty="0" err="1" smtClean="0"/>
              <a:t>operacionalización</a:t>
            </a:r>
            <a:endParaRPr lang="es-ES_tradnl" b="1" dirty="0" smtClean="0"/>
          </a:p>
          <a:p>
            <a:pPr marL="645750" lvl="1" indent="-285750">
              <a:defRPr/>
            </a:pPr>
            <a:r>
              <a:rPr lang="es-ES_tradnl" dirty="0" smtClean="0"/>
              <a:t>Comunicar los beneficios de un sistema de M&amp;E y asegurar el compromiso de las instituciones</a:t>
            </a:r>
          </a:p>
          <a:p>
            <a:pPr marL="645750" lvl="1" indent="-285750">
              <a:defRPr/>
            </a:pPr>
            <a:r>
              <a:rPr lang="es-ES_tradnl" dirty="0" smtClean="0"/>
              <a:t>Identificar y comunicar claramente los roles y responsabilidades de cada institución</a:t>
            </a:r>
          </a:p>
          <a:p>
            <a:pPr marL="645750" lvl="1" indent="-285750">
              <a:buBlip>
                <a:blip r:embed="rId3"/>
              </a:buBlip>
              <a:defRPr/>
            </a:pPr>
            <a:endParaRPr lang="es-ES_tradnl" dirty="0" smtClean="0">
              <a:sym typeface="Wingdings" panose="05000000000000000000" pitchFamily="2" charset="2"/>
            </a:endParaRPr>
          </a:p>
          <a:p>
            <a:pPr marL="285750" indent="-285750">
              <a:buFont typeface="Arial" panose="020B0604020202020204" pitchFamily="34" charset="0"/>
              <a:buChar char="•"/>
              <a:defRPr/>
            </a:pPr>
            <a:r>
              <a:rPr lang="es-ES_tradnl" b="1" dirty="0" smtClean="0"/>
              <a:t>Recursos (financieros, humanos) necesarios para la recolección de datos y su procesamiento</a:t>
            </a:r>
          </a:p>
          <a:p>
            <a:pPr marL="645750" lvl="1" indent="-285750">
              <a:defRPr/>
            </a:pPr>
            <a:r>
              <a:rPr lang="es-ES_tradnl" dirty="0" smtClean="0"/>
              <a:t>¿Qué recursos y capacidades están disponibles?</a:t>
            </a:r>
          </a:p>
          <a:p>
            <a:pPr marL="645750" lvl="1" indent="-285750">
              <a:defRPr/>
            </a:pPr>
            <a:r>
              <a:rPr lang="es-ES_tradnl" dirty="0" smtClean="0"/>
              <a:t>¿Es posible la </a:t>
            </a:r>
            <a:r>
              <a:rPr lang="es-ES_tradnl" dirty="0" err="1" smtClean="0"/>
              <a:t>operacionalización</a:t>
            </a:r>
            <a:r>
              <a:rPr lang="es-ES_tradnl" dirty="0" smtClean="0"/>
              <a:t> de cara a esa realidad?</a:t>
            </a:r>
          </a:p>
        </p:txBody>
      </p:sp>
    </p:spTree>
    <p:extLst>
      <p:ext uri="{BB962C8B-B14F-4D97-AF65-F5344CB8AC3E}">
        <p14:creationId xmlns:p14="http://schemas.microsoft.com/office/powerpoint/2010/main" val="329221266"/>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el 1"/>
          <p:cNvSpPr>
            <a:spLocks noGrp="1"/>
          </p:cNvSpPr>
          <p:nvPr>
            <p:ph type="title"/>
          </p:nvPr>
        </p:nvSpPr>
        <p:spPr>
          <a:xfrm>
            <a:off x="450913" y="1186520"/>
            <a:ext cx="7526337" cy="741362"/>
          </a:xfrm>
        </p:spPr>
        <p:txBody>
          <a:bodyPr/>
          <a:lstStyle/>
          <a:p>
            <a:r>
              <a:rPr lang="es-ES_tradnl" b="1" dirty="0" smtClean="0">
                <a:solidFill>
                  <a:srgbClr val="669900"/>
                </a:solidFill>
                <a:latin typeface="Arial"/>
              </a:rPr>
              <a:t>Complicar y procesas datos e información</a:t>
            </a:r>
            <a:endParaRPr lang="es-ES_tradnl" b="1" dirty="0">
              <a:solidFill>
                <a:srgbClr val="669900"/>
              </a:solidFill>
              <a:latin typeface="Arial"/>
            </a:endParaRPr>
          </a:p>
        </p:txBody>
      </p:sp>
      <p:sp>
        <p:nvSpPr>
          <p:cNvPr id="4" name="Datumsplatzhalter 3"/>
          <p:cNvSpPr>
            <a:spLocks noGrp="1"/>
          </p:cNvSpPr>
          <p:nvPr>
            <p:ph type="dt" sz="half" idx="11"/>
          </p:nvPr>
        </p:nvSpPr>
        <p:spPr/>
        <p:txBody>
          <a:bodyPr/>
          <a:lstStyle/>
          <a:p>
            <a:pPr>
              <a:defRPr/>
            </a:pPr>
            <a:fld id="{E99196F0-87C6-CE43-B323-8C72F351FBDF}" type="datetime1">
              <a:rPr lang="es-MX" smtClean="0"/>
              <a:t>09/11/2016</a:t>
            </a:fld>
            <a:endParaRPr lang="es-ES_tradnl" dirty="0"/>
          </a:p>
        </p:txBody>
      </p:sp>
      <p:sp>
        <p:nvSpPr>
          <p:cNvPr id="3" name="Inhaltsplatzhalter 2"/>
          <p:cNvSpPr>
            <a:spLocks noGrp="1"/>
          </p:cNvSpPr>
          <p:nvPr>
            <p:ph idx="1"/>
          </p:nvPr>
        </p:nvSpPr>
        <p:spPr>
          <a:xfrm>
            <a:off x="457200" y="1676400"/>
            <a:ext cx="7526338" cy="4213225"/>
          </a:xfrm>
        </p:spPr>
        <p:txBody>
          <a:bodyPr/>
          <a:lstStyle/>
          <a:p>
            <a:pPr marL="285750" indent="-285750">
              <a:buFont typeface="Arial" panose="020B0604020202020204" pitchFamily="34" charset="0"/>
              <a:buChar char="•"/>
              <a:defRPr/>
            </a:pPr>
            <a:r>
              <a:rPr lang="es-ES_tradnl" b="1" dirty="0" smtClean="0"/>
              <a:t>¿Cómo se van a coleccionar y reunir los datos?</a:t>
            </a:r>
          </a:p>
          <a:p>
            <a:pPr marL="645750" lvl="1" indent="-285750">
              <a:defRPr/>
            </a:pPr>
            <a:r>
              <a:rPr lang="es-ES_tradnl" dirty="0" smtClean="0"/>
              <a:t>Hacer los arreglos para el intercambio de datos</a:t>
            </a:r>
          </a:p>
          <a:p>
            <a:pPr marL="645750" lvl="1" indent="-285750">
              <a:defRPr/>
            </a:pPr>
            <a:r>
              <a:rPr lang="es-ES_tradnl" dirty="0" smtClean="0"/>
              <a:t>¿Se requiere asegurar la calidad de los datos? ¿Se necesitan procesas o combinar los datos?</a:t>
            </a:r>
          </a:p>
          <a:p>
            <a:pPr marL="645750" lvl="1" indent="-285750">
              <a:defRPr/>
            </a:pPr>
            <a:r>
              <a:rPr lang="es-ES_tradnl" dirty="0" smtClean="0"/>
              <a:t>El proceso se gestiona típicamente por una unidad en particular a cargo del sistema de M&amp;E de adaptación</a:t>
            </a:r>
          </a:p>
          <a:p>
            <a:pPr marL="1005750" lvl="2" indent="-285750">
              <a:defRPr/>
            </a:pPr>
            <a:r>
              <a:rPr lang="es-ES_tradnl" dirty="0" smtClean="0"/>
              <a:t>En las Filipinas, por ejemplo, esto lo hace la Comisión de Cambio Climático</a:t>
            </a:r>
          </a:p>
          <a:p>
            <a:pPr marL="285750" indent="-285750">
              <a:buFont typeface="Arial" panose="020B0604020202020204" pitchFamily="34" charset="0"/>
              <a:buChar char="•"/>
              <a:defRPr/>
            </a:pPr>
            <a:r>
              <a:rPr lang="es-ES_tradnl" b="1" dirty="0" smtClean="0"/>
              <a:t>¿Quién interpreta los datos y elabora los productos de conocimiento?</a:t>
            </a:r>
          </a:p>
          <a:p>
            <a:pPr marL="645750" lvl="1" indent="-285750">
              <a:defRPr/>
            </a:pPr>
            <a:r>
              <a:rPr lang="es-ES_tradnl" dirty="0" smtClean="0"/>
              <a:t>El bloque 4 „Productos“  trata sobre la diseminación de información</a:t>
            </a:r>
          </a:p>
        </p:txBody>
      </p:sp>
    </p:spTree>
    <p:extLst>
      <p:ext uri="{BB962C8B-B14F-4D97-AF65-F5344CB8AC3E}">
        <p14:creationId xmlns:p14="http://schemas.microsoft.com/office/powerpoint/2010/main" val="299215295"/>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el 1"/>
          <p:cNvSpPr>
            <a:spLocks noGrp="1"/>
          </p:cNvSpPr>
          <p:nvPr>
            <p:ph type="title"/>
          </p:nvPr>
        </p:nvSpPr>
        <p:spPr>
          <a:xfrm>
            <a:off x="450913" y="1186520"/>
            <a:ext cx="7526337" cy="741362"/>
          </a:xfrm>
        </p:spPr>
        <p:txBody>
          <a:bodyPr/>
          <a:lstStyle/>
          <a:p>
            <a:r>
              <a:rPr lang="es-ES_tradnl" b="1" dirty="0" smtClean="0">
                <a:solidFill>
                  <a:srgbClr val="669900"/>
                </a:solidFill>
                <a:latin typeface="Arial"/>
              </a:rPr>
              <a:t>Síntesis a través de las escalas</a:t>
            </a:r>
            <a:endParaRPr lang="es-ES_tradnl" b="1" dirty="0">
              <a:solidFill>
                <a:srgbClr val="669900"/>
              </a:solidFill>
              <a:latin typeface="Arial"/>
            </a:endParaRPr>
          </a:p>
        </p:txBody>
      </p:sp>
      <p:sp>
        <p:nvSpPr>
          <p:cNvPr id="4" name="Datumsplatzhalter 3"/>
          <p:cNvSpPr>
            <a:spLocks noGrp="1"/>
          </p:cNvSpPr>
          <p:nvPr>
            <p:ph type="dt" sz="half" idx="11"/>
          </p:nvPr>
        </p:nvSpPr>
        <p:spPr/>
        <p:txBody>
          <a:bodyPr/>
          <a:lstStyle/>
          <a:p>
            <a:pPr>
              <a:defRPr/>
            </a:pPr>
            <a:fld id="{1CA7FB93-982B-E840-B9CB-3D553539DFC6}" type="datetime1">
              <a:rPr lang="es-MX" smtClean="0"/>
              <a:t>09/11/2016</a:t>
            </a:fld>
            <a:endParaRPr lang="es-ES_tradnl" dirty="0"/>
          </a:p>
        </p:txBody>
      </p:sp>
      <p:sp>
        <p:nvSpPr>
          <p:cNvPr id="3" name="Inhaltsplatzhalter 2"/>
          <p:cNvSpPr>
            <a:spLocks noGrp="1"/>
          </p:cNvSpPr>
          <p:nvPr>
            <p:ph idx="1"/>
          </p:nvPr>
        </p:nvSpPr>
        <p:spPr>
          <a:xfrm>
            <a:off x="457199" y="1676400"/>
            <a:ext cx="8329613" cy="4213225"/>
          </a:xfrm>
        </p:spPr>
        <p:txBody>
          <a:bodyPr/>
          <a:lstStyle/>
          <a:p>
            <a:pPr marL="285750" indent="-285750">
              <a:buFont typeface="Arial" panose="020B0604020202020204" pitchFamily="34" charset="0"/>
              <a:buChar char="•"/>
              <a:defRPr/>
            </a:pPr>
            <a:r>
              <a:rPr lang="es-ES_tradnl" sz="1700" dirty="0" smtClean="0"/>
              <a:t>El sistema de M&amp;E puede involucrar la combinación de información de varios niveles geográficos (nacional, sub-nacional, local)</a:t>
            </a:r>
          </a:p>
          <a:p>
            <a:pPr marL="285750" indent="-285750">
              <a:buFont typeface="Arial" panose="020B0604020202020204" pitchFamily="34" charset="0"/>
              <a:buChar char="•"/>
              <a:defRPr/>
            </a:pPr>
            <a:r>
              <a:rPr lang="es-ES_tradnl" sz="1700" dirty="0" smtClean="0"/>
              <a:t>Tres enfoques prácticos:</a:t>
            </a:r>
          </a:p>
          <a:p>
            <a:pPr marL="645750" lvl="1" indent="-285750">
              <a:defRPr/>
            </a:pPr>
            <a:r>
              <a:rPr lang="es-ES_tradnl" sz="1700" dirty="0" smtClean="0"/>
              <a:t>Usar </a:t>
            </a:r>
            <a:r>
              <a:rPr lang="es-ES_tradnl" sz="1700" b="1" dirty="0" smtClean="0"/>
              <a:t>indicadores estandarizados </a:t>
            </a:r>
            <a:r>
              <a:rPr lang="es-ES_tradnl" sz="1700" dirty="0" smtClean="0"/>
              <a:t>(es decir, los mismos) a todos los niveles:</a:t>
            </a:r>
            <a:br>
              <a:rPr lang="es-ES_tradnl" sz="1700" dirty="0" smtClean="0"/>
            </a:br>
            <a:r>
              <a:rPr lang="es-ES_tradnl" sz="1700" dirty="0" smtClean="0">
                <a:sym typeface="Wingdings" panose="05000000000000000000" pitchFamily="2" charset="2"/>
              </a:rPr>
              <a:t> se pueden agregar fácilmente, pero con significado limitado ya que los indicadores estandarizados no son específicos al contexto  Ejemplos: Fondo de Adaptación, GCF, PPCR</a:t>
            </a:r>
          </a:p>
          <a:p>
            <a:pPr marL="645750" lvl="1" indent="-285750">
              <a:defRPr/>
            </a:pPr>
            <a:r>
              <a:rPr lang="es-ES_tradnl" sz="1700" dirty="0" smtClean="0">
                <a:sym typeface="Wingdings" panose="05000000000000000000" pitchFamily="2" charset="2"/>
              </a:rPr>
              <a:t>Usar </a:t>
            </a:r>
            <a:r>
              <a:rPr lang="es-ES_tradnl" sz="1700" b="1" dirty="0" smtClean="0">
                <a:sym typeface="Wingdings" panose="05000000000000000000" pitchFamily="2" charset="2"/>
              </a:rPr>
              <a:t>diferentes indicadores a todos los niveles </a:t>
            </a:r>
            <a:r>
              <a:rPr lang="es-ES_tradnl" sz="1700" dirty="0" smtClean="0">
                <a:sym typeface="Wingdings" panose="05000000000000000000" pitchFamily="2" charset="2"/>
              </a:rPr>
              <a:t>en lo que se refiere a temas predefinidos:</a:t>
            </a:r>
            <a:br>
              <a:rPr lang="es-ES_tradnl" sz="1700" dirty="0" smtClean="0">
                <a:sym typeface="Wingdings" panose="05000000000000000000" pitchFamily="2" charset="2"/>
              </a:rPr>
            </a:br>
            <a:r>
              <a:rPr lang="es-ES_tradnl" sz="1700" dirty="0" smtClean="0">
                <a:sym typeface="Wingdings" panose="05000000000000000000" pitchFamily="2" charset="2"/>
              </a:rPr>
              <a:t> Provee flexibilidad mientras que se tiene la misma estructura  Ejemplo: México, Sudáfrica</a:t>
            </a:r>
          </a:p>
          <a:p>
            <a:pPr marL="645750" lvl="1" indent="-285750">
              <a:defRPr/>
            </a:pPr>
            <a:r>
              <a:rPr lang="es-ES_tradnl" sz="1700" dirty="0" smtClean="0">
                <a:sym typeface="Wingdings" panose="05000000000000000000" pitchFamily="2" charset="2"/>
              </a:rPr>
              <a:t>No hay vínculos formales, sólo sintetizan cualquier información disponible  Provee la mayor flexibilidad, adecuado para promover el aprendizaje</a:t>
            </a:r>
          </a:p>
        </p:txBody>
      </p:sp>
      <p:sp>
        <p:nvSpPr>
          <p:cNvPr id="2" name="Textfeld 1"/>
          <p:cNvSpPr txBox="1"/>
          <p:nvPr/>
        </p:nvSpPr>
        <p:spPr>
          <a:xfrm>
            <a:off x="649848" y="6022041"/>
            <a:ext cx="8346558" cy="461665"/>
          </a:xfrm>
          <a:prstGeom prst="rect">
            <a:avLst/>
          </a:prstGeom>
          <a:noFill/>
        </p:spPr>
        <p:txBody>
          <a:bodyPr wrap="square" rtlCol="0">
            <a:spAutoFit/>
          </a:bodyPr>
          <a:lstStyle/>
          <a:p>
            <a:r>
              <a:rPr lang="es-ES_tradnl" sz="1200" b="0" dirty="0" err="1" smtClean="0">
                <a:solidFill>
                  <a:schemeClr val="tx2"/>
                </a:solidFill>
              </a:rPr>
              <a:t>Duente</a:t>
            </a:r>
            <a:r>
              <a:rPr lang="es-ES_tradnl" sz="1200" b="0" dirty="0" smtClean="0">
                <a:solidFill>
                  <a:schemeClr val="tx2"/>
                </a:solidFill>
              </a:rPr>
              <a:t> y más detalles: Leiter, T. (2015): </a:t>
            </a:r>
            <a:r>
              <a:rPr lang="es-ES_tradnl" sz="1200" b="0" dirty="0" err="1" smtClean="0">
                <a:solidFill>
                  <a:schemeClr val="tx2"/>
                </a:solidFill>
              </a:rPr>
              <a:t>Linking</a:t>
            </a:r>
            <a:r>
              <a:rPr lang="es-ES_tradnl" sz="1200" b="0" dirty="0" smtClean="0">
                <a:solidFill>
                  <a:schemeClr val="tx2"/>
                </a:solidFill>
              </a:rPr>
              <a:t> </a:t>
            </a:r>
            <a:r>
              <a:rPr lang="es-ES_tradnl" sz="1200" b="0" dirty="0" err="1" smtClean="0">
                <a:solidFill>
                  <a:schemeClr val="tx2"/>
                </a:solidFill>
              </a:rPr>
              <a:t>Monitoring</a:t>
            </a:r>
            <a:r>
              <a:rPr lang="es-ES_tradnl" sz="1200" b="0" dirty="0" smtClean="0">
                <a:solidFill>
                  <a:schemeClr val="tx2"/>
                </a:solidFill>
              </a:rPr>
              <a:t> and </a:t>
            </a:r>
            <a:r>
              <a:rPr lang="es-ES_tradnl" sz="1200" b="0" dirty="0" err="1" smtClean="0">
                <a:solidFill>
                  <a:schemeClr val="tx2"/>
                </a:solidFill>
              </a:rPr>
              <a:t>Evaluation</a:t>
            </a:r>
            <a:r>
              <a:rPr lang="es-ES_tradnl" sz="1200" b="0" dirty="0" smtClean="0">
                <a:solidFill>
                  <a:schemeClr val="tx2"/>
                </a:solidFill>
              </a:rPr>
              <a:t> of </a:t>
            </a:r>
            <a:r>
              <a:rPr lang="es-ES_tradnl" sz="1200" b="0" dirty="0" err="1" smtClean="0">
                <a:solidFill>
                  <a:schemeClr val="tx2"/>
                </a:solidFill>
              </a:rPr>
              <a:t>Adaptation</a:t>
            </a:r>
            <a:r>
              <a:rPr lang="es-ES_tradnl" sz="1200" b="0" dirty="0" smtClean="0">
                <a:solidFill>
                  <a:schemeClr val="tx2"/>
                </a:solidFill>
              </a:rPr>
              <a:t> to </a:t>
            </a:r>
            <a:r>
              <a:rPr lang="es-ES_tradnl" sz="1200" b="0" dirty="0" err="1" smtClean="0">
                <a:solidFill>
                  <a:schemeClr val="tx2"/>
                </a:solidFill>
              </a:rPr>
              <a:t>Climate</a:t>
            </a:r>
            <a:r>
              <a:rPr lang="es-ES_tradnl" sz="1200" b="0" dirty="0" smtClean="0">
                <a:solidFill>
                  <a:schemeClr val="tx2"/>
                </a:solidFill>
              </a:rPr>
              <a:t> </a:t>
            </a:r>
            <a:r>
              <a:rPr lang="es-ES_tradnl" sz="1200" b="0" dirty="0" err="1" smtClean="0">
                <a:solidFill>
                  <a:schemeClr val="tx2"/>
                </a:solidFill>
              </a:rPr>
              <a:t>Change</a:t>
            </a:r>
            <a:r>
              <a:rPr lang="es-ES_tradnl" sz="1200" b="0" dirty="0" smtClean="0">
                <a:solidFill>
                  <a:schemeClr val="tx2"/>
                </a:solidFill>
              </a:rPr>
              <a:t> </a:t>
            </a:r>
            <a:r>
              <a:rPr lang="es-ES_tradnl" sz="1200" b="0" dirty="0" err="1" smtClean="0">
                <a:solidFill>
                  <a:schemeClr val="tx2"/>
                </a:solidFill>
              </a:rPr>
              <a:t>across</a:t>
            </a:r>
            <a:r>
              <a:rPr lang="es-ES_tradnl" sz="1200" b="0" dirty="0" smtClean="0">
                <a:solidFill>
                  <a:schemeClr val="tx2"/>
                </a:solidFill>
              </a:rPr>
              <a:t> </a:t>
            </a:r>
            <a:r>
              <a:rPr lang="es-ES_tradnl" sz="1200" b="0" dirty="0" err="1" smtClean="0">
                <a:solidFill>
                  <a:schemeClr val="tx2"/>
                </a:solidFill>
              </a:rPr>
              <a:t>Scales</a:t>
            </a:r>
            <a:r>
              <a:rPr lang="es-ES_tradnl" sz="1200" b="0" dirty="0" smtClean="0">
                <a:solidFill>
                  <a:schemeClr val="tx2"/>
                </a:solidFill>
              </a:rPr>
              <a:t>: </a:t>
            </a:r>
            <a:r>
              <a:rPr lang="es-ES_tradnl" sz="1200" b="0" dirty="0" err="1" smtClean="0">
                <a:solidFill>
                  <a:schemeClr val="tx2"/>
                </a:solidFill>
              </a:rPr>
              <a:t>Avenues</a:t>
            </a:r>
            <a:r>
              <a:rPr lang="es-ES_tradnl" sz="1200" b="0" dirty="0" smtClean="0">
                <a:solidFill>
                  <a:schemeClr val="tx2"/>
                </a:solidFill>
              </a:rPr>
              <a:t> and </a:t>
            </a:r>
            <a:r>
              <a:rPr lang="es-ES_tradnl" sz="1200" b="0" dirty="0" err="1" smtClean="0">
                <a:solidFill>
                  <a:schemeClr val="tx2"/>
                </a:solidFill>
              </a:rPr>
              <a:t>Practical</a:t>
            </a:r>
            <a:r>
              <a:rPr lang="es-ES_tradnl" sz="1200" b="0" dirty="0" smtClean="0">
                <a:solidFill>
                  <a:schemeClr val="tx2"/>
                </a:solidFill>
              </a:rPr>
              <a:t> </a:t>
            </a:r>
            <a:r>
              <a:rPr lang="es-ES_tradnl" sz="1200" b="0" dirty="0" err="1" smtClean="0">
                <a:solidFill>
                  <a:schemeClr val="tx2"/>
                </a:solidFill>
              </a:rPr>
              <a:t>Approaches</a:t>
            </a:r>
            <a:r>
              <a:rPr lang="es-ES_tradnl" sz="1200" b="0" dirty="0" smtClean="0">
                <a:solidFill>
                  <a:schemeClr val="tx2"/>
                </a:solidFill>
              </a:rPr>
              <a:t>. </a:t>
            </a:r>
            <a:r>
              <a:rPr lang="es-ES_tradnl" sz="1200" b="0" i="1" dirty="0" smtClean="0">
                <a:solidFill>
                  <a:schemeClr val="tx2"/>
                </a:solidFill>
              </a:rPr>
              <a:t>New </a:t>
            </a:r>
            <a:r>
              <a:rPr lang="es-ES_tradnl" sz="1200" b="0" i="1" dirty="0" err="1" smtClean="0">
                <a:solidFill>
                  <a:schemeClr val="tx2"/>
                </a:solidFill>
              </a:rPr>
              <a:t>Directions</a:t>
            </a:r>
            <a:r>
              <a:rPr lang="es-ES_tradnl" sz="1200" b="0" i="1" dirty="0" smtClean="0">
                <a:solidFill>
                  <a:schemeClr val="tx2"/>
                </a:solidFill>
              </a:rPr>
              <a:t> </a:t>
            </a:r>
            <a:r>
              <a:rPr lang="es-ES_tradnl" sz="1200" b="0" i="1" dirty="0" err="1" smtClean="0">
                <a:solidFill>
                  <a:schemeClr val="tx2"/>
                </a:solidFill>
              </a:rPr>
              <a:t>for</a:t>
            </a:r>
            <a:r>
              <a:rPr lang="es-ES_tradnl" sz="1200" b="0" i="1" dirty="0" smtClean="0">
                <a:solidFill>
                  <a:schemeClr val="tx2"/>
                </a:solidFill>
              </a:rPr>
              <a:t> </a:t>
            </a:r>
            <a:r>
              <a:rPr lang="es-ES_tradnl" sz="1200" b="0" i="1" dirty="0" err="1" smtClean="0">
                <a:solidFill>
                  <a:schemeClr val="tx2"/>
                </a:solidFill>
              </a:rPr>
              <a:t>Evaluation</a:t>
            </a:r>
            <a:r>
              <a:rPr lang="es-ES_tradnl" sz="1200" b="0" dirty="0" smtClean="0">
                <a:solidFill>
                  <a:schemeClr val="tx2"/>
                </a:solidFill>
              </a:rPr>
              <a:t>, 147.</a:t>
            </a:r>
          </a:p>
        </p:txBody>
      </p:sp>
    </p:spTree>
    <p:extLst>
      <p:ext uri="{BB962C8B-B14F-4D97-AF65-F5344CB8AC3E}">
        <p14:creationId xmlns:p14="http://schemas.microsoft.com/office/powerpoint/2010/main" val="178037109"/>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el 1"/>
          <p:cNvSpPr>
            <a:spLocks noGrp="1"/>
          </p:cNvSpPr>
          <p:nvPr>
            <p:ph type="title"/>
          </p:nvPr>
        </p:nvSpPr>
        <p:spPr>
          <a:xfrm>
            <a:off x="450913" y="1186520"/>
            <a:ext cx="7526337" cy="741362"/>
          </a:xfrm>
        </p:spPr>
        <p:txBody>
          <a:bodyPr/>
          <a:lstStyle/>
          <a:p>
            <a:r>
              <a:rPr lang="es-ES_tradnl" b="1" smtClean="0">
                <a:solidFill>
                  <a:srgbClr val="669900"/>
                </a:solidFill>
                <a:latin typeface="Arial"/>
              </a:rPr>
              <a:t>Hacer uso de sistemas de M&amp;E existentes</a:t>
            </a:r>
            <a:endParaRPr lang="es-ES_tradnl" b="1">
              <a:solidFill>
                <a:srgbClr val="669900"/>
              </a:solidFill>
              <a:latin typeface="Arial"/>
            </a:endParaRPr>
          </a:p>
        </p:txBody>
      </p:sp>
      <p:sp>
        <p:nvSpPr>
          <p:cNvPr id="4" name="Datumsplatzhalter 3"/>
          <p:cNvSpPr>
            <a:spLocks noGrp="1"/>
          </p:cNvSpPr>
          <p:nvPr>
            <p:ph type="dt" sz="half" idx="11"/>
          </p:nvPr>
        </p:nvSpPr>
        <p:spPr/>
        <p:txBody>
          <a:bodyPr/>
          <a:lstStyle/>
          <a:p>
            <a:pPr>
              <a:defRPr/>
            </a:pPr>
            <a:fld id="{5D0321E2-2692-1E44-8BFC-8E058312161F}" type="datetime1">
              <a:rPr lang="es-MX" smtClean="0"/>
              <a:t>09/11/2016</a:t>
            </a:fld>
            <a:endParaRPr lang="es-ES_tradnl"/>
          </a:p>
        </p:txBody>
      </p:sp>
      <p:sp>
        <p:nvSpPr>
          <p:cNvPr id="3" name="Inhaltsplatzhalter 2"/>
          <p:cNvSpPr>
            <a:spLocks noGrp="1"/>
          </p:cNvSpPr>
          <p:nvPr>
            <p:ph idx="1"/>
          </p:nvPr>
        </p:nvSpPr>
        <p:spPr>
          <a:xfrm>
            <a:off x="457200" y="1676400"/>
            <a:ext cx="7526338" cy="4213225"/>
          </a:xfrm>
        </p:spPr>
        <p:txBody>
          <a:bodyPr/>
          <a:lstStyle/>
          <a:p>
            <a:pPr marL="0" indent="0">
              <a:defRPr/>
            </a:pPr>
            <a:r>
              <a:rPr lang="es-ES_tradnl" dirty="0" smtClean="0">
                <a:solidFill>
                  <a:schemeClr val="tx1">
                    <a:lumMod val="65000"/>
                    <a:lumOff val="35000"/>
                  </a:schemeClr>
                </a:solidFill>
              </a:rPr>
              <a:t>Lógica:</a:t>
            </a:r>
          </a:p>
          <a:p>
            <a:pPr marL="285750" indent="-285750">
              <a:buFont typeface="Arial" panose="020B0604020202020204" pitchFamily="34" charset="0"/>
              <a:buChar char="•"/>
              <a:defRPr/>
            </a:pPr>
            <a:r>
              <a:rPr lang="es-ES_tradnl" dirty="0" smtClean="0">
                <a:solidFill>
                  <a:schemeClr val="tx1">
                    <a:lumMod val="65000"/>
                    <a:lumOff val="35000"/>
                  </a:schemeClr>
                </a:solidFill>
              </a:rPr>
              <a:t>R</a:t>
            </a:r>
            <a:r>
              <a:rPr lang="es-ES_tradnl" b="0" dirty="0" smtClean="0">
                <a:solidFill>
                  <a:schemeClr val="tx1">
                    <a:lumMod val="65000"/>
                    <a:lumOff val="35000"/>
                  </a:schemeClr>
                </a:solidFill>
              </a:rPr>
              <a:t>ecursos y capacidades para </a:t>
            </a:r>
            <a:r>
              <a:rPr lang="es-ES_tradnl" dirty="0" smtClean="0">
                <a:solidFill>
                  <a:schemeClr val="tx1">
                    <a:lumMod val="65000"/>
                    <a:lumOff val="35000"/>
                  </a:schemeClr>
                </a:solidFill>
              </a:rPr>
              <a:t>recolectar datos son limitados</a:t>
            </a:r>
          </a:p>
          <a:p>
            <a:pPr marL="285750" indent="-285750">
              <a:buFont typeface="Arial" panose="020B0604020202020204" pitchFamily="34" charset="0"/>
              <a:buChar char="•"/>
              <a:defRPr/>
            </a:pPr>
            <a:r>
              <a:rPr lang="es-ES_tradnl" b="0" dirty="0" smtClean="0">
                <a:solidFill>
                  <a:schemeClr val="tx1">
                    <a:lumMod val="65000"/>
                    <a:lumOff val="35000"/>
                  </a:schemeClr>
                </a:solidFill>
              </a:rPr>
              <a:t>Otras agencias pueden </a:t>
            </a:r>
            <a:r>
              <a:rPr lang="es-ES_tradnl" dirty="0" smtClean="0">
                <a:solidFill>
                  <a:schemeClr val="tx1">
                    <a:lumMod val="65000"/>
                    <a:lumOff val="35000"/>
                  </a:schemeClr>
                </a:solidFill>
              </a:rPr>
              <a:t>no estar dispuestas a empezar nuevas actividades de monitoreo</a:t>
            </a:r>
            <a:r>
              <a:rPr lang="es-ES_tradnl" b="0" dirty="0" smtClean="0">
                <a:solidFill>
                  <a:schemeClr val="tx1">
                    <a:lumMod val="65000"/>
                    <a:lumOff val="35000"/>
                  </a:schemeClr>
                </a:solidFill>
              </a:rPr>
              <a:t>.</a:t>
            </a:r>
          </a:p>
          <a:p>
            <a:pPr marL="645750" lvl="1" indent="-285750">
              <a:defRPr/>
            </a:pPr>
            <a:r>
              <a:rPr lang="es-ES_tradnl" b="0" dirty="0" smtClean="0">
                <a:solidFill>
                  <a:schemeClr val="tx1">
                    <a:lumMod val="65000"/>
                    <a:lumOff val="35000"/>
                  </a:schemeClr>
                </a:solidFill>
              </a:rPr>
              <a:t>Cualquie</a:t>
            </a:r>
            <a:r>
              <a:rPr lang="es-ES_tradnl" dirty="0" smtClean="0">
                <a:solidFill>
                  <a:schemeClr val="tx1">
                    <a:lumMod val="65000"/>
                    <a:lumOff val="35000"/>
                  </a:schemeClr>
                </a:solidFill>
              </a:rPr>
              <a:t>r </a:t>
            </a:r>
            <a:r>
              <a:rPr lang="es-ES_tradnl" b="0" dirty="0" smtClean="0">
                <a:solidFill>
                  <a:schemeClr val="tx1">
                    <a:lumMod val="65000"/>
                    <a:lumOff val="35000"/>
                  </a:schemeClr>
                </a:solidFill>
              </a:rPr>
              <a:t>M&amp;E </a:t>
            </a:r>
            <a:r>
              <a:rPr lang="es-ES_tradnl" dirty="0" smtClean="0">
                <a:solidFill>
                  <a:schemeClr val="tx1">
                    <a:lumMod val="65000"/>
                    <a:lumOff val="35000"/>
                  </a:schemeClr>
                </a:solidFill>
              </a:rPr>
              <a:t>debería hacer uso de sistemas de </a:t>
            </a:r>
            <a:r>
              <a:rPr lang="es-ES_tradnl" b="0" dirty="0" smtClean="0">
                <a:solidFill>
                  <a:schemeClr val="tx1">
                    <a:lumMod val="65000"/>
                    <a:lumOff val="35000"/>
                  </a:schemeClr>
                </a:solidFill>
              </a:rPr>
              <a:t>M&amp;E existentes y sus datos lo más posible. </a:t>
            </a:r>
          </a:p>
          <a:p>
            <a:pPr>
              <a:defRPr/>
            </a:pPr>
            <a:r>
              <a:rPr lang="es-ES_tradnl" dirty="0" smtClean="0">
                <a:solidFill>
                  <a:schemeClr val="tx1">
                    <a:lumMod val="65000"/>
                    <a:lumOff val="35000"/>
                  </a:schemeClr>
                </a:solidFill>
              </a:rPr>
              <a:t>Preguntas relevantes:</a:t>
            </a:r>
          </a:p>
          <a:p>
            <a:pPr marL="285750" indent="-285750">
              <a:buFont typeface="Arial" panose="020B0604020202020204" pitchFamily="34" charset="0"/>
              <a:buChar char="•"/>
              <a:defRPr/>
            </a:pPr>
            <a:r>
              <a:rPr lang="es-ES_tradnl" b="0" dirty="0" smtClean="0">
                <a:solidFill>
                  <a:schemeClr val="tx1">
                    <a:lumMod val="65000"/>
                    <a:lumOff val="35000"/>
                  </a:schemeClr>
                </a:solidFill>
              </a:rPr>
              <a:t>¿Qué datos e información ha sido recolectados por otros marcos de M&amp;E? ¿Son </a:t>
            </a:r>
            <a:r>
              <a:rPr lang="es-ES_tradnl" dirty="0" smtClean="0">
                <a:solidFill>
                  <a:schemeClr val="tx1">
                    <a:lumMod val="65000"/>
                    <a:lumOff val="35000"/>
                  </a:schemeClr>
                </a:solidFill>
              </a:rPr>
              <a:t>r</a:t>
            </a:r>
            <a:r>
              <a:rPr lang="es-ES_tradnl" b="0" dirty="0" smtClean="0">
                <a:solidFill>
                  <a:schemeClr val="tx1">
                    <a:lumMod val="65000"/>
                    <a:lumOff val="35000"/>
                  </a:schemeClr>
                </a:solidFill>
              </a:rPr>
              <a:t>elevantes para el M&amp;E de adaptación</a:t>
            </a:r>
            <a:r>
              <a:rPr lang="es-ES_tradnl" dirty="0" smtClean="0">
                <a:solidFill>
                  <a:schemeClr val="tx1">
                    <a:lumMod val="65000"/>
                    <a:lumOff val="35000"/>
                  </a:schemeClr>
                </a:solidFill>
              </a:rPr>
              <a:t>?</a:t>
            </a:r>
          </a:p>
          <a:p>
            <a:pPr marL="285750" indent="-285750">
              <a:buFont typeface="Arial" panose="020B0604020202020204" pitchFamily="34" charset="0"/>
              <a:buChar char="•"/>
              <a:defRPr/>
            </a:pPr>
            <a:r>
              <a:rPr lang="es-ES_tradnl" b="0" dirty="0" smtClean="0">
                <a:solidFill>
                  <a:schemeClr val="tx1">
                    <a:lumMod val="65000"/>
                    <a:lumOff val="35000"/>
                  </a:schemeClr>
                </a:solidFill>
              </a:rPr>
              <a:t>¿Qué fuentes de datos existentes se refieren a vulnerabilidades, estrategias de adaptación, medidas de respuesta, etc.?</a:t>
            </a:r>
          </a:p>
          <a:p>
            <a:pPr marL="285750" indent="-285750">
              <a:buFont typeface="Arial" panose="020B0604020202020204" pitchFamily="34" charset="0"/>
              <a:buChar char="•"/>
              <a:defRPr/>
            </a:pPr>
            <a:r>
              <a:rPr lang="es-ES_tradnl" dirty="0" smtClean="0">
                <a:solidFill>
                  <a:schemeClr val="tx1">
                    <a:lumMod val="65000"/>
                    <a:lumOff val="35000"/>
                  </a:schemeClr>
                </a:solidFill>
              </a:rPr>
              <a:t>¿Qué se podría hacer para que otros datos sean relevantes para el M&amp;E de adaptación – con potenciales ajustes?</a:t>
            </a:r>
            <a:endParaRPr lang="es-ES_tradnl" dirty="0">
              <a:solidFill>
                <a:schemeClr val="tx1">
                  <a:lumMod val="65000"/>
                  <a:lumOff val="35000"/>
                </a:schemeClr>
              </a:solidFill>
            </a:endParaRPr>
          </a:p>
        </p:txBody>
      </p:sp>
      <p:sp>
        <p:nvSpPr>
          <p:cNvPr id="111621" name="Pfeil nach rechts 4"/>
          <p:cNvSpPr>
            <a:spLocks noChangeArrowheads="1"/>
          </p:cNvSpPr>
          <p:nvPr/>
        </p:nvSpPr>
        <p:spPr bwMode="auto">
          <a:xfrm>
            <a:off x="208236" y="3313497"/>
            <a:ext cx="628650" cy="320675"/>
          </a:xfrm>
          <a:prstGeom prst="rightArrow">
            <a:avLst>
              <a:gd name="adj1" fmla="val 50000"/>
              <a:gd name="adj2" fmla="val 49936"/>
            </a:avLst>
          </a:prstGeom>
          <a:solidFill>
            <a:schemeClr val="accent1"/>
          </a:solidFill>
          <a:ln w="9525" algn="ctr">
            <a:solidFill>
              <a:schemeClr val="tx1"/>
            </a:solidFill>
            <a:round/>
            <a:headEnd/>
            <a:tailEnd/>
          </a:ln>
        </p:spPr>
        <p:txBody>
          <a:bodyPr/>
          <a:lstStyle/>
          <a:p>
            <a:pPr eaLnBrk="0" hangingPunct="0"/>
            <a:endParaRPr lang="es-ES_tradnl"/>
          </a:p>
        </p:txBody>
      </p:sp>
    </p:spTree>
    <p:extLst>
      <p:ext uri="{BB962C8B-B14F-4D97-AF65-F5344CB8AC3E}">
        <p14:creationId xmlns:p14="http://schemas.microsoft.com/office/powerpoint/2010/main" val="1510949601"/>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433388" y="1189831"/>
            <a:ext cx="752633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es-ES_tradnl" kern="0" smtClean="0"/>
              <a:t>Ejercicio</a:t>
            </a:r>
            <a:endParaRPr lang="es-ES_tradnl" kern="0"/>
          </a:p>
        </p:txBody>
      </p:sp>
      <p:sp>
        <p:nvSpPr>
          <p:cNvPr id="4" name="Inhaltsplatzhalter 2"/>
          <p:cNvSpPr>
            <a:spLocks noGrp="1"/>
          </p:cNvSpPr>
          <p:nvPr>
            <p:ph idx="1"/>
          </p:nvPr>
        </p:nvSpPr>
        <p:spPr>
          <a:xfrm>
            <a:off x="433387" y="1948955"/>
            <a:ext cx="7526338" cy="4213225"/>
          </a:xfrm>
        </p:spPr>
        <p:txBody>
          <a:bodyPr/>
          <a:lstStyle/>
          <a:p>
            <a:pPr marL="0" indent="0">
              <a:defRPr/>
            </a:pPr>
            <a:r>
              <a:rPr lang="es-ES_tradnl" dirty="0" smtClean="0">
                <a:solidFill>
                  <a:srgbClr val="C00000"/>
                </a:solidFill>
              </a:rPr>
              <a:t>Su tarea: </a:t>
            </a:r>
          </a:p>
          <a:p>
            <a:pPr marL="285750" indent="-285750">
              <a:buFont typeface="Arial" panose="020B0604020202020204" pitchFamily="34" charset="0"/>
              <a:buChar char="•"/>
              <a:defRPr/>
            </a:pPr>
            <a:r>
              <a:rPr lang="es-ES_tradnl" b="0" dirty="0" smtClean="0">
                <a:solidFill>
                  <a:schemeClr val="tx1"/>
                </a:solidFill>
              </a:rPr>
              <a:t>Explore el inventario de datos y sistemas de monitoreo existente mostrado en el recuadro 3</a:t>
            </a:r>
          </a:p>
          <a:p>
            <a:pPr marL="285750" indent="-285750">
              <a:buFont typeface="Arial" panose="020B0604020202020204" pitchFamily="34" charset="0"/>
              <a:buChar char="•"/>
              <a:defRPr/>
            </a:pPr>
            <a:r>
              <a:rPr lang="es-ES_tradnl" b="0" dirty="0" smtClean="0">
                <a:solidFill>
                  <a:schemeClr val="tx1"/>
                </a:solidFill>
              </a:rPr>
              <a:t>Utilice la matriz 6 para responder las siguientes 2 preguntas:</a:t>
            </a:r>
          </a:p>
          <a:p>
            <a:pPr marL="645750" lvl="1" indent="-285750">
              <a:defRPr/>
            </a:pPr>
            <a:r>
              <a:rPr lang="es-ES_tradnl" dirty="0" smtClean="0">
                <a:solidFill>
                  <a:schemeClr val="tx1"/>
                </a:solidFill>
              </a:rPr>
              <a:t>¿Qué sistema de monitoreo / datos son relevantes para el tema de M&amp;E de adaptación ? ¿Qué tan relevantes son?</a:t>
            </a:r>
            <a:endParaRPr lang="es-ES_tradnl" b="0" dirty="0" smtClean="0">
              <a:solidFill>
                <a:schemeClr val="tx1"/>
              </a:solidFill>
            </a:endParaRPr>
          </a:p>
          <a:p>
            <a:pPr marL="641350" lvl="1" indent="-285750">
              <a:defRPr/>
            </a:pPr>
            <a:r>
              <a:rPr lang="es-ES_tradnl" b="0" dirty="0" smtClean="0">
                <a:solidFill>
                  <a:schemeClr val="tx1"/>
                </a:solidFill>
              </a:rPr>
              <a:t>Es posible hacer los sistemas de monitoreo / datos potencialmente más fáciles de usar o más relevantes para la adaptación por medio de algunos cambios?</a:t>
            </a:r>
          </a:p>
        </p:txBody>
      </p:sp>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9402" t="10536" r="10598" b="9463"/>
          <a:stretch/>
        </p:blipFill>
        <p:spPr>
          <a:xfrm>
            <a:off x="6302716" y="4893748"/>
            <a:ext cx="2719449" cy="1699656"/>
          </a:xfrm>
          <a:prstGeom prst="rect">
            <a:avLst/>
          </a:prstGeom>
        </p:spPr>
      </p:pic>
      <p:sp>
        <p:nvSpPr>
          <p:cNvPr id="2" name="Marcador de fecha 1"/>
          <p:cNvSpPr>
            <a:spLocks noGrp="1"/>
          </p:cNvSpPr>
          <p:nvPr>
            <p:ph type="dt" sz="half" idx="11"/>
          </p:nvPr>
        </p:nvSpPr>
        <p:spPr/>
        <p:txBody>
          <a:bodyPr/>
          <a:lstStyle/>
          <a:p>
            <a:pPr>
              <a:defRPr/>
            </a:pPr>
            <a:fld id="{2170FEB3-46E9-FB4D-BFDC-DFE9A557A144}"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098093353"/>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7AC4B041-6FE4-7448-A134-AF6AC703A2A5}" type="datetime1">
              <a:rPr lang="es-MX" smtClean="0">
                <a:solidFill>
                  <a:srgbClr val="6E6452"/>
                </a:solidFill>
              </a:rPr>
              <a:t>09/11/2016</a:t>
            </a:fld>
            <a:endParaRPr lang="de-DE">
              <a:solidFill>
                <a:srgbClr val="6E6452"/>
              </a:solidFill>
            </a:endParaRPr>
          </a:p>
        </p:txBody>
      </p:sp>
      <p:sp>
        <p:nvSpPr>
          <p:cNvPr id="6" name="Titel 4"/>
          <p:cNvSpPr txBox="1">
            <a:spLocks/>
          </p:cNvSpPr>
          <p:nvPr/>
        </p:nvSpPr>
        <p:spPr bwMode="auto">
          <a:xfrm>
            <a:off x="1043608" y="1844824"/>
            <a:ext cx="7034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es-ES_tradnl" kern="0" dirty="0" smtClean="0"/>
              <a:t>Sesión 6: Productos</a:t>
            </a:r>
          </a:p>
        </p:txBody>
      </p:sp>
      <p:graphicFrame>
        <p:nvGraphicFramePr>
          <p:cNvPr id="7" name="Tabelle 6"/>
          <p:cNvGraphicFramePr>
            <a:graphicFrameLocks noGrp="1"/>
          </p:cNvGraphicFramePr>
          <p:nvPr>
            <p:extLst>
              <p:ext uri="{D42A27DB-BD31-4B8C-83A1-F6EECF244321}">
                <p14:modId xmlns:p14="http://schemas.microsoft.com/office/powerpoint/2010/main" val="1539983085"/>
              </p:ext>
            </p:extLst>
          </p:nvPr>
        </p:nvGraphicFramePr>
        <p:xfrm>
          <a:off x="600273" y="3194464"/>
          <a:ext cx="7876800" cy="1519645"/>
        </p:xfrm>
        <a:graphic>
          <a:graphicData uri="http://schemas.openxmlformats.org/drawingml/2006/table">
            <a:tbl>
              <a:tblPr firstRow="1" bandRow="1">
                <a:tableStyleId>{72833802-FEF1-4C79-8D5D-14CF1EAF98D9}</a:tableStyleId>
              </a:tblPr>
              <a:tblGrid>
                <a:gridCol w="577374"/>
                <a:gridCol w="2164913"/>
                <a:gridCol w="5134513"/>
              </a:tblGrid>
              <a:tr h="452839">
                <a:tc>
                  <a:txBody>
                    <a:bodyPr/>
                    <a:lstStyle/>
                    <a:p>
                      <a:r>
                        <a:rPr lang="es-ES_tradnl" sz="1800" noProof="0" dirty="0" smtClean="0"/>
                        <a:t>No.</a:t>
                      </a:r>
                      <a:endParaRPr lang="es-ES_tradnl" sz="1800" noProof="0" dirty="0"/>
                    </a:p>
                  </a:txBody>
                  <a:tcPr marL="91426" marR="91426" marT="45723" marB="45723"/>
                </a:tc>
                <a:tc>
                  <a:txBody>
                    <a:bodyPr/>
                    <a:lstStyle/>
                    <a:p>
                      <a:r>
                        <a:rPr lang="es-ES_tradnl" sz="1800" noProof="0" dirty="0" smtClean="0"/>
                        <a:t>Título</a:t>
                      </a:r>
                      <a:endParaRPr lang="es-ES_tradnl" sz="1800" noProof="0" dirty="0"/>
                    </a:p>
                  </a:txBody>
                  <a:tcPr marL="91426" marR="91426" marT="45723" marB="45723"/>
                </a:tc>
                <a:tc>
                  <a:txBody>
                    <a:bodyPr/>
                    <a:lstStyle/>
                    <a:p>
                      <a:r>
                        <a:rPr lang="es-ES_tradnl" sz="1800" noProof="0" dirty="0" smtClean="0"/>
                        <a:t>Contenido</a:t>
                      </a:r>
                      <a:r>
                        <a:rPr lang="es-ES_tradnl" sz="1800" baseline="0" noProof="0" dirty="0" smtClean="0"/>
                        <a:t> clave</a:t>
                      </a:r>
                      <a:endParaRPr lang="es-ES_tradnl" sz="1800" noProof="0" dirty="0"/>
                    </a:p>
                  </a:txBody>
                  <a:tcPr marL="91426" marR="91426" marT="45723" marB="45723"/>
                </a:tc>
              </a:tr>
              <a:tr h="1047527">
                <a:tc>
                  <a:txBody>
                    <a:bodyPr/>
                    <a:lstStyle/>
                    <a:p>
                      <a:r>
                        <a:rPr lang="es-ES_tradnl" sz="1800" b="1" noProof="0" dirty="0" smtClean="0">
                          <a:solidFill>
                            <a:schemeClr val="tx1"/>
                          </a:solidFill>
                        </a:rPr>
                        <a:t>6</a:t>
                      </a:r>
                      <a:endParaRPr lang="es-ES_tradnl" sz="1800" b="1" noProof="0" dirty="0">
                        <a:solidFill>
                          <a:schemeClr val="tx1"/>
                        </a:solidFill>
                      </a:endParaRPr>
                    </a:p>
                  </a:txBody>
                  <a:tcPr marL="91426" marR="91426" marT="45723" marB="45723"/>
                </a:tc>
                <a:tc>
                  <a:txBody>
                    <a:bodyPr/>
                    <a:lstStyle/>
                    <a:p>
                      <a:r>
                        <a:rPr lang="es-ES_tradnl" b="1" kern="0" noProof="0" dirty="0" smtClean="0"/>
                        <a:t>Productos</a:t>
                      </a:r>
                      <a:endParaRPr lang="es-ES_tradnl" sz="1800" b="1" noProof="0" dirty="0">
                        <a:solidFill>
                          <a:schemeClr val="tx1"/>
                        </a:solidFill>
                      </a:endParaRPr>
                    </a:p>
                  </a:txBody>
                  <a:tcPr marL="91426" marR="91426" marT="45723" marB="45723"/>
                </a:tc>
                <a:tc>
                  <a:txBody>
                    <a:bodyPr/>
                    <a:lstStyle/>
                    <a:p>
                      <a:pPr marL="285750" indent="-285750">
                        <a:buFont typeface="Arial" pitchFamily="34" charset="0"/>
                        <a:buChar char="•"/>
                      </a:pPr>
                      <a:r>
                        <a:rPr lang="es-ES_tradnl" sz="1600" b="0" i="0" baseline="0" noProof="0" dirty="0" smtClean="0">
                          <a:solidFill>
                            <a:schemeClr val="tx1"/>
                          </a:solidFill>
                        </a:rPr>
                        <a:t>Reflexionar sobre cómo va a presentar los </a:t>
                      </a:r>
                      <a:r>
                        <a:rPr lang="es-ES_tradnl" sz="1600" b="1" i="0" baseline="0" noProof="0" dirty="0" smtClean="0">
                          <a:solidFill>
                            <a:schemeClr val="tx1"/>
                          </a:solidFill>
                        </a:rPr>
                        <a:t>productos y resultados </a:t>
                      </a:r>
                      <a:r>
                        <a:rPr lang="es-ES_tradnl" sz="1600" b="0" i="0" baseline="0" noProof="0" dirty="0" smtClean="0">
                          <a:solidFill>
                            <a:schemeClr val="tx1"/>
                          </a:solidFill>
                        </a:rPr>
                        <a:t>del sistema de M&amp;E</a:t>
                      </a:r>
                    </a:p>
                    <a:p>
                      <a:pPr marL="285750" indent="-285750">
                        <a:buFont typeface="Arial" pitchFamily="34" charset="0"/>
                        <a:buChar char="•"/>
                      </a:pPr>
                      <a:r>
                        <a:rPr lang="es-ES_tradnl" sz="1600" b="0" i="0" baseline="0" noProof="0" dirty="0" smtClean="0">
                          <a:solidFill>
                            <a:schemeClr val="tx1"/>
                          </a:solidFill>
                        </a:rPr>
                        <a:t>Qué formatos son los más apropiados para la audiencia objetivo</a:t>
                      </a:r>
                    </a:p>
                  </a:txBody>
                  <a:tcPr marL="91426" marR="91426" marT="45723" marB="45723"/>
                </a:tc>
              </a:tr>
            </a:tbl>
          </a:graphicData>
        </a:graphic>
      </p:graphicFrame>
    </p:spTree>
    <p:extLst>
      <p:ext uri="{BB962C8B-B14F-4D97-AF65-F5344CB8AC3E}">
        <p14:creationId xmlns:p14="http://schemas.microsoft.com/office/powerpoint/2010/main" val="124840550"/>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603" y="2230600"/>
            <a:ext cx="4656667" cy="4318000"/>
          </a:xfrm>
          <a:prstGeom prst="rect">
            <a:avLst/>
          </a:prstGeom>
        </p:spPr>
      </p:pic>
      <p:sp>
        <p:nvSpPr>
          <p:cNvPr id="129035" name="Titel 1"/>
          <p:cNvSpPr>
            <a:spLocks noGrp="1"/>
          </p:cNvSpPr>
          <p:nvPr>
            <p:ph type="title"/>
          </p:nvPr>
        </p:nvSpPr>
        <p:spPr>
          <a:xfrm>
            <a:off x="457200" y="1173163"/>
            <a:ext cx="8212138" cy="403389"/>
          </a:xfrm>
        </p:spPr>
        <p:txBody>
          <a:bodyPr/>
          <a:lstStyle/>
          <a:p>
            <a:r>
              <a:rPr lang="es-ES_tradnl" altLang="de-DE" b="1" dirty="0">
                <a:solidFill>
                  <a:srgbClr val="669900"/>
                </a:solidFill>
              </a:rPr>
              <a:t>Cuatro bloques para la construcción de un sistema nacional de M&amp;E de adaptación</a:t>
            </a:r>
            <a:endParaRPr lang="pt-PT" altLang="de-DE" b="1" dirty="0" smtClean="0">
              <a:solidFill>
                <a:srgbClr val="669900"/>
              </a:solidFill>
            </a:endParaRPr>
          </a:p>
        </p:txBody>
      </p:sp>
      <p:sp>
        <p:nvSpPr>
          <p:cNvPr id="120834" name="Datumsplatzhalter 3"/>
          <p:cNvSpPr>
            <a:spLocks noGrp="1"/>
          </p:cNvSpPr>
          <p:nvPr>
            <p:ph type="dt" sz="half" idx="11"/>
          </p:nvPr>
        </p:nvSpPr>
        <p:spPr>
          <a:xfrm>
            <a:off x="2862263" y="6581775"/>
            <a:ext cx="3419475" cy="246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lgn="ctr" eaLnBrk="1" hangingPunct="1">
              <a:defRPr/>
            </a:pPr>
            <a:fld id="{1C0FEE4C-1DE7-4E4B-BA40-80626E7AAB9F}" type="datetime1">
              <a:rPr lang="es-MX" altLang="de-DE" sz="1000" b="0" spc="70" smtClean="0">
                <a:solidFill>
                  <a:srgbClr val="6E6452"/>
                </a:solidFill>
                <a:latin typeface="Arial Narrow" pitchFamily="34" charset="0"/>
              </a:rPr>
              <a:t>09/11/2016</a:t>
            </a:fld>
            <a:endParaRPr lang="de-DE" altLang="de-DE" sz="1000" b="0" spc="70" smtClean="0">
              <a:solidFill>
                <a:srgbClr val="6E6452"/>
              </a:solidFill>
              <a:latin typeface="Arial Narrow" pitchFamily="34" charset="0"/>
            </a:endParaRPr>
          </a:p>
        </p:txBody>
      </p:sp>
      <p:sp>
        <p:nvSpPr>
          <p:cNvPr id="129033" name="Rechteck 15"/>
          <p:cNvSpPr>
            <a:spLocks noChangeArrowheads="1"/>
          </p:cNvSpPr>
          <p:nvPr/>
        </p:nvSpPr>
        <p:spPr bwMode="auto">
          <a:xfrm>
            <a:off x="2430463" y="1912938"/>
            <a:ext cx="668337" cy="284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smtClean="0">
              <a:solidFill>
                <a:srgbClr val="000000"/>
              </a:solidFill>
              <a:cs typeface="Arial" pitchFamily="34" charset="0"/>
            </a:endParaRPr>
          </a:p>
        </p:txBody>
      </p:sp>
      <p:sp>
        <p:nvSpPr>
          <p:cNvPr id="129034" name="Rechteck 16"/>
          <p:cNvSpPr>
            <a:spLocks noChangeArrowheads="1"/>
          </p:cNvSpPr>
          <p:nvPr/>
        </p:nvSpPr>
        <p:spPr bwMode="auto">
          <a:xfrm>
            <a:off x="0" y="6275550"/>
            <a:ext cx="6350000" cy="5461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smtClean="0">
              <a:solidFill>
                <a:srgbClr val="000000"/>
              </a:solidFill>
              <a:cs typeface="Arial" pitchFamily="34" charset="0"/>
            </a:endParaRPr>
          </a:p>
        </p:txBody>
      </p:sp>
      <p:sp>
        <p:nvSpPr>
          <p:cNvPr id="129036" name="Rechteck 4"/>
          <p:cNvSpPr>
            <a:spLocks noChangeArrowheads="1"/>
          </p:cNvSpPr>
          <p:nvPr/>
        </p:nvSpPr>
        <p:spPr bwMode="auto">
          <a:xfrm>
            <a:off x="4067175" y="1917700"/>
            <a:ext cx="558800" cy="282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800" b="0" smtClean="0">
              <a:solidFill>
                <a:srgbClr val="6E6452"/>
              </a:solidFill>
              <a:cs typeface="Arial" pitchFamily="34" charset="0"/>
            </a:endParaRPr>
          </a:p>
        </p:txBody>
      </p:sp>
      <p:sp>
        <p:nvSpPr>
          <p:cNvPr id="22" name="Textfeld 21"/>
          <p:cNvSpPr txBox="1"/>
          <p:nvPr/>
        </p:nvSpPr>
        <p:spPr>
          <a:xfrm>
            <a:off x="5698139" y="2058987"/>
            <a:ext cx="1583941"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fontAlgn="auto">
              <a:spcBef>
                <a:spcPts val="0"/>
              </a:spcBef>
              <a:spcAft>
                <a:spcPts val="0"/>
              </a:spcAft>
              <a:defRPr/>
            </a:pPr>
            <a:r>
              <a:rPr lang="pt-PT" sz="1800" b="0" dirty="0" smtClean="0">
                <a:solidFill>
                  <a:srgbClr val="6E6452"/>
                </a:solidFill>
              </a:rPr>
              <a:t>Enfoque de esta </a:t>
            </a:r>
            <a:r>
              <a:rPr lang="pt-PT" sz="1800" b="0" dirty="0" err="1" smtClean="0">
                <a:solidFill>
                  <a:srgbClr val="6E6452"/>
                </a:solidFill>
              </a:rPr>
              <a:t>sesi</a:t>
            </a:r>
            <a:r>
              <a:rPr lang="es-ES" sz="1800" b="0" dirty="0" err="1" smtClean="0">
                <a:solidFill>
                  <a:srgbClr val="6E6452"/>
                </a:solidFill>
              </a:rPr>
              <a:t>ón</a:t>
            </a:r>
            <a:endParaRPr lang="pt-PT" sz="1800" b="0" dirty="0">
              <a:solidFill>
                <a:srgbClr val="6E6452"/>
              </a:solidFill>
            </a:endParaRPr>
          </a:p>
        </p:txBody>
      </p:sp>
      <p:cxnSp>
        <p:nvCxnSpPr>
          <p:cNvPr id="129039" name="Gerade Verbindung 5"/>
          <p:cNvCxnSpPr>
            <a:cxnSpLocks noChangeShapeType="1"/>
            <a:endCxn id="22" idx="1"/>
          </p:cNvCxnSpPr>
          <p:nvPr/>
        </p:nvCxnSpPr>
        <p:spPr bwMode="auto">
          <a:xfrm flipV="1">
            <a:off x="4394417" y="2382153"/>
            <a:ext cx="1303722" cy="45442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55731847"/>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1"/>
          </p:nvPr>
        </p:nvSpPr>
        <p:spPr/>
        <p:txBody>
          <a:bodyPr/>
          <a:lstStyle/>
          <a:p>
            <a:pPr>
              <a:defRPr/>
            </a:pPr>
            <a:fld id="{7F7EA5E0-8EDB-474B-947C-2472C3763EAD}" type="datetime1">
              <a:rPr lang="es-MX" smtClean="0">
                <a:solidFill>
                  <a:srgbClr val="6E6452"/>
                </a:solidFill>
              </a:rPr>
              <a:t>09/11/2016</a:t>
            </a:fld>
            <a:endParaRPr lang="de-DE" dirty="0">
              <a:solidFill>
                <a:srgbClr val="6E6452"/>
              </a:solidFill>
            </a:endParaRPr>
          </a:p>
        </p:txBody>
      </p:sp>
      <p:sp>
        <p:nvSpPr>
          <p:cNvPr id="5" name="Titel 1"/>
          <p:cNvSpPr txBox="1">
            <a:spLocks/>
          </p:cNvSpPr>
          <p:nvPr/>
        </p:nvSpPr>
        <p:spPr bwMode="auto">
          <a:xfrm>
            <a:off x="482519" y="1135116"/>
            <a:ext cx="7526337" cy="5508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kern="0" dirty="0" err="1" smtClean="0">
                <a:solidFill>
                  <a:srgbClr val="669900"/>
                </a:solidFill>
              </a:rPr>
              <a:t>Productos</a:t>
            </a:r>
            <a:r>
              <a:rPr lang="de-DE" kern="0" dirty="0" smtClean="0">
                <a:solidFill>
                  <a:srgbClr val="669900"/>
                </a:solidFill>
              </a:rPr>
              <a:t> </a:t>
            </a:r>
            <a:r>
              <a:rPr lang="de-DE" kern="0" dirty="0" err="1" smtClean="0">
                <a:solidFill>
                  <a:srgbClr val="669900"/>
                </a:solidFill>
              </a:rPr>
              <a:t>y</a:t>
            </a:r>
            <a:r>
              <a:rPr lang="de-DE" kern="0" dirty="0" smtClean="0">
                <a:solidFill>
                  <a:srgbClr val="669900"/>
                </a:solidFill>
              </a:rPr>
              <a:t> </a:t>
            </a:r>
            <a:r>
              <a:rPr lang="de-DE" kern="0" dirty="0" err="1" smtClean="0">
                <a:solidFill>
                  <a:srgbClr val="669900"/>
                </a:solidFill>
              </a:rPr>
              <a:t>reportaje</a:t>
            </a:r>
            <a:endParaRPr lang="de-DE" b="1" kern="0" dirty="0">
              <a:solidFill>
                <a:srgbClr val="669900"/>
              </a:solidFill>
            </a:endParaRPr>
          </a:p>
        </p:txBody>
      </p:sp>
      <p:sp>
        <p:nvSpPr>
          <p:cNvPr id="7" name="Content Placeholder 2"/>
          <p:cNvSpPr txBox="1">
            <a:spLocks/>
          </p:cNvSpPr>
          <p:nvPr/>
        </p:nvSpPr>
        <p:spPr>
          <a:xfrm>
            <a:off x="482519" y="1717559"/>
            <a:ext cx="5290960" cy="1642329"/>
          </a:xfrm>
          <a:prstGeom prst="rect">
            <a:avLst/>
          </a:prstGeom>
        </p:spPr>
        <p:txBody>
          <a:bodyPr>
            <a:normAutofit fontScale="92500" lnSpcReduction="20000"/>
          </a:bodyPr>
          <a:lst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lang="de-DE" sz="1800" baseline="0" noProof="0" smtClean="0">
                <a:solidFill>
                  <a:schemeClr val="tx2"/>
                </a:solidFill>
                <a:latin typeface="+mn-lt"/>
                <a:ea typeface="+mn-ea"/>
                <a:cs typeface="+mn-cs"/>
              </a:defRPr>
            </a:lvl1pPr>
            <a:lvl2pPr marL="720000" indent="-360000" algn="l" rtl="0" eaLnBrk="1" fontAlgn="base" hangingPunct="1">
              <a:spcBef>
                <a:spcPts val="400"/>
              </a:spcBef>
              <a:spcAft>
                <a:spcPts val="800"/>
              </a:spcAft>
              <a:buClr>
                <a:schemeClr val="accent1"/>
              </a:buClr>
              <a:buFont typeface="Arial" pitchFamily="34" charset="0"/>
              <a:buChar char="•"/>
              <a:tabLst>
                <a:tab pos="2190750" algn="l"/>
              </a:tabLst>
              <a:defRPr lang="de-DE" sz="1800" noProof="0" smtClean="0">
                <a:solidFill>
                  <a:schemeClr val="tx2"/>
                </a:solidFill>
                <a:latin typeface="+mn-lt"/>
              </a:defRPr>
            </a:lvl2pPr>
            <a:lvl3pPr marL="1080000" indent="-360000" algn="l" rtl="0" eaLnBrk="1" fontAlgn="base" hangingPunct="1">
              <a:spcBef>
                <a:spcPts val="400"/>
              </a:spcBef>
              <a:spcAft>
                <a:spcPts val="800"/>
              </a:spcAft>
              <a:buClr>
                <a:schemeClr val="tx2"/>
              </a:buClr>
              <a:buFont typeface="Arial" pitchFamily="34" charset="0"/>
              <a:buChar char="•"/>
              <a:tabLst>
                <a:tab pos="2190750" algn="l"/>
              </a:tabLst>
              <a:defRPr lang="de-DE" sz="1800" noProof="0" smtClean="0">
                <a:solidFill>
                  <a:schemeClr val="tx2"/>
                </a:solidFill>
                <a:latin typeface="+mn-lt"/>
              </a:defRPr>
            </a:lvl3pPr>
            <a:lvl4pPr marL="1440000" indent="-360000" algn="l" rtl="0" eaLnBrk="1" fontAlgn="base" hangingPunct="1">
              <a:spcBef>
                <a:spcPts val="400"/>
              </a:spcBef>
              <a:spcAft>
                <a:spcPts val="800"/>
              </a:spcAft>
              <a:buClr>
                <a:schemeClr val="tx2"/>
              </a:buClr>
              <a:buFont typeface="Arial" pitchFamily="34" charset="0"/>
              <a:buChar char="•"/>
              <a:tabLst>
                <a:tab pos="2190750" algn="l"/>
              </a:tabLst>
              <a:defRPr lang="de-DE" sz="1800" baseline="0" noProof="0" smtClean="0">
                <a:solidFill>
                  <a:schemeClr val="tx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marL="360000" lvl="1" algn="just">
              <a:spcAft>
                <a:spcPts val="300"/>
              </a:spcAft>
              <a:buClr>
                <a:srgbClr val="C80F0F"/>
              </a:buClr>
            </a:pPr>
            <a:r>
              <a:rPr lang="en-US" b="0" kern="0" dirty="0" smtClean="0"/>
              <a:t>¿C</a:t>
            </a:r>
            <a:r>
              <a:rPr lang="es-ES" b="0" kern="0" dirty="0" err="1" smtClean="0"/>
              <a:t>ómo</a:t>
            </a:r>
            <a:r>
              <a:rPr lang="es-ES" b="0" kern="0" dirty="0" smtClean="0"/>
              <a:t> se presenta la </a:t>
            </a:r>
            <a:r>
              <a:rPr lang="es-ES" b="0" kern="0" dirty="0" smtClean="0"/>
              <a:t>información </a:t>
            </a:r>
            <a:r>
              <a:rPr lang="es-ES" b="0" kern="0" dirty="0" smtClean="0"/>
              <a:t>para que cumpla con el propósito esperado?</a:t>
            </a:r>
          </a:p>
          <a:p>
            <a:pPr marL="360000" lvl="1" algn="just">
              <a:spcAft>
                <a:spcPts val="300"/>
              </a:spcAft>
              <a:buClr>
                <a:srgbClr val="C80F0F"/>
              </a:buClr>
            </a:pPr>
            <a:r>
              <a:rPr lang="es-ES" b="0" kern="0" dirty="0" smtClean="0"/>
              <a:t>¡La </a:t>
            </a:r>
            <a:r>
              <a:rPr lang="es-ES" kern="0" dirty="0" smtClean="0"/>
              <a:t>presentación</a:t>
            </a:r>
            <a:r>
              <a:rPr lang="es-ES" b="0" kern="0" dirty="0" smtClean="0"/>
              <a:t> adecuada de los </a:t>
            </a:r>
            <a:r>
              <a:rPr lang="es-ES" kern="0" dirty="0" smtClean="0"/>
              <a:t>resultados</a:t>
            </a:r>
            <a:r>
              <a:rPr lang="es-ES" b="0" kern="0" dirty="0" smtClean="0"/>
              <a:t> es crucial!</a:t>
            </a:r>
            <a:endParaRPr lang="en-US" b="0" kern="0" dirty="0" smtClean="0"/>
          </a:p>
          <a:p>
            <a:pPr algn="just">
              <a:spcAft>
                <a:spcPts val="300"/>
              </a:spcAft>
            </a:pPr>
            <a:r>
              <a:rPr lang="en-US" kern="0" dirty="0" err="1" smtClean="0"/>
              <a:t>Frecuencia</a:t>
            </a:r>
            <a:r>
              <a:rPr lang="en-US" kern="0" dirty="0" smtClean="0"/>
              <a:t> y </a:t>
            </a:r>
            <a:r>
              <a:rPr lang="en-US" kern="0" dirty="0" err="1" smtClean="0"/>
              <a:t>tiempos</a:t>
            </a:r>
            <a:r>
              <a:rPr lang="en-US" kern="0" dirty="0" smtClean="0"/>
              <a:t> </a:t>
            </a:r>
            <a:r>
              <a:rPr lang="en-US" b="0" kern="0" dirty="0" smtClean="0"/>
              <a:t>de </a:t>
            </a:r>
            <a:r>
              <a:rPr lang="en-US" b="0" kern="0" dirty="0" err="1" smtClean="0"/>
              <a:t>los</a:t>
            </a:r>
            <a:r>
              <a:rPr lang="en-US" b="0" kern="0" dirty="0" smtClean="0"/>
              <a:t> </a:t>
            </a:r>
            <a:r>
              <a:rPr lang="en-US" b="0" kern="0" dirty="0" err="1" smtClean="0"/>
              <a:t>resultados</a:t>
            </a:r>
            <a:r>
              <a:rPr lang="en-US" b="0" kern="0" dirty="0" smtClean="0"/>
              <a:t> </a:t>
            </a:r>
            <a:r>
              <a:rPr lang="en-US" b="0" kern="0" dirty="0" err="1" smtClean="0"/>
              <a:t>puede</a:t>
            </a:r>
            <a:r>
              <a:rPr lang="en-US" b="0" kern="0" dirty="0" smtClean="0"/>
              <a:t> </a:t>
            </a:r>
            <a:r>
              <a:rPr lang="en-US" b="0" kern="0" dirty="0" err="1" smtClean="0"/>
              <a:t>depender</a:t>
            </a:r>
            <a:r>
              <a:rPr lang="en-US" b="0" kern="0" dirty="0" smtClean="0"/>
              <a:t> de la </a:t>
            </a:r>
            <a:r>
              <a:rPr lang="en-US" b="0" kern="0" dirty="0" err="1" smtClean="0"/>
              <a:t>disponibilidad</a:t>
            </a:r>
            <a:r>
              <a:rPr lang="en-US" b="0" kern="0" dirty="0" smtClean="0"/>
              <a:t> de </a:t>
            </a:r>
            <a:r>
              <a:rPr lang="en-US" b="0" kern="0" dirty="0" err="1" smtClean="0"/>
              <a:t>datos</a:t>
            </a:r>
            <a:r>
              <a:rPr lang="en-US" b="0" kern="0" dirty="0" smtClean="0"/>
              <a:t>. </a:t>
            </a:r>
            <a:endParaRPr lang="en-US" b="0" kern="0" dirty="0"/>
          </a:p>
          <a:p>
            <a:pPr algn="just">
              <a:spcAft>
                <a:spcPts val="300"/>
              </a:spcAft>
            </a:pPr>
            <a:endParaRPr lang="en-US" b="0" kern="0" dirty="0" smtClean="0"/>
          </a:p>
          <a:p>
            <a:pPr algn="just">
              <a:spcAft>
                <a:spcPts val="300"/>
              </a:spcAft>
            </a:pPr>
            <a:endParaRPr lang="en-US" b="0" kern="0" dirty="0">
              <a:solidFill>
                <a:srgbClr val="000000"/>
              </a:solidFill>
            </a:endParaRPr>
          </a:p>
          <a:p>
            <a:pPr algn="just">
              <a:spcAft>
                <a:spcPts val="300"/>
              </a:spcAft>
            </a:pPr>
            <a:endParaRPr lang="en-US" b="0" kern="0" dirty="0">
              <a:solidFill>
                <a:srgbClr val="000000"/>
              </a:solidFill>
            </a:endParaRPr>
          </a:p>
        </p:txBody>
      </p:sp>
      <p:pic>
        <p:nvPicPr>
          <p:cNvPr id="1026" name="Picture 2" descr="C:\Users\holst_ale\Documents\M&amp;E Adapt\M&amp;E Training Update\M&amp;E Training Grafiken\Kenya Natc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121" y="2123000"/>
            <a:ext cx="2970962" cy="418431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olst_ale\Documents\M&amp;E Adapt\M&amp;E Training Update\Products examples\UK website for adaptation indicato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5" y="3657600"/>
            <a:ext cx="4720628" cy="29580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4621" y="3325964"/>
            <a:ext cx="5171436" cy="307777"/>
          </a:xfrm>
          <a:prstGeom prst="rect">
            <a:avLst/>
          </a:prstGeom>
          <a:noFill/>
        </p:spPr>
        <p:txBody>
          <a:bodyPr wrap="square" rtlCol="0">
            <a:spAutoFit/>
          </a:bodyPr>
          <a:lstStyle/>
          <a:p>
            <a:r>
              <a:rPr lang="de-DE" sz="1400" b="0" dirty="0" err="1" smtClean="0">
                <a:solidFill>
                  <a:schemeClr val="tx1"/>
                </a:solidFill>
              </a:rPr>
              <a:t>Ejemplo</a:t>
            </a:r>
            <a:r>
              <a:rPr lang="de-DE" sz="1400" b="0" dirty="0" smtClean="0">
                <a:solidFill>
                  <a:schemeClr val="tx1"/>
                </a:solidFill>
              </a:rPr>
              <a:t>: Portal del Reino </a:t>
            </a:r>
            <a:r>
              <a:rPr lang="de-DE" sz="1400" b="0" dirty="0" err="1" smtClean="0">
                <a:solidFill>
                  <a:schemeClr val="tx1"/>
                </a:solidFill>
              </a:rPr>
              <a:t>Unido</a:t>
            </a:r>
            <a:r>
              <a:rPr lang="de-DE" sz="1400" b="0" dirty="0" smtClean="0">
                <a:solidFill>
                  <a:schemeClr val="tx1"/>
                </a:solidFill>
              </a:rPr>
              <a:t> </a:t>
            </a:r>
            <a:r>
              <a:rPr lang="de-DE" sz="1400" b="0" dirty="0" err="1" smtClean="0">
                <a:solidFill>
                  <a:schemeClr val="tx1"/>
                </a:solidFill>
              </a:rPr>
              <a:t>con</a:t>
            </a:r>
            <a:r>
              <a:rPr lang="de-DE" sz="1400" b="0" dirty="0" smtClean="0">
                <a:solidFill>
                  <a:schemeClr val="tx1"/>
                </a:solidFill>
              </a:rPr>
              <a:t> </a:t>
            </a:r>
            <a:r>
              <a:rPr lang="de-DE" sz="1400" b="0" dirty="0" err="1" smtClean="0">
                <a:solidFill>
                  <a:schemeClr val="tx1"/>
                </a:solidFill>
              </a:rPr>
              <a:t>indicadores</a:t>
            </a:r>
            <a:r>
              <a:rPr lang="de-DE" sz="1400" b="0" dirty="0" smtClean="0">
                <a:solidFill>
                  <a:schemeClr val="tx1"/>
                </a:solidFill>
              </a:rPr>
              <a:t> de </a:t>
            </a:r>
            <a:r>
              <a:rPr lang="de-DE" sz="1400" b="0" dirty="0" err="1" smtClean="0">
                <a:solidFill>
                  <a:schemeClr val="tx1"/>
                </a:solidFill>
              </a:rPr>
              <a:t>adaptaci</a:t>
            </a:r>
            <a:r>
              <a:rPr lang="es-ES" sz="1400" b="0" dirty="0" err="1" smtClean="0">
                <a:solidFill>
                  <a:schemeClr val="tx1"/>
                </a:solidFill>
              </a:rPr>
              <a:t>ón</a:t>
            </a:r>
            <a:endParaRPr lang="de-DE" sz="1400" b="0" dirty="0" smtClean="0">
              <a:solidFill>
                <a:schemeClr val="tx1"/>
              </a:solidFill>
            </a:endParaRPr>
          </a:p>
        </p:txBody>
      </p:sp>
      <p:sp>
        <p:nvSpPr>
          <p:cNvPr id="8" name="TextBox 7"/>
          <p:cNvSpPr txBox="1"/>
          <p:nvPr/>
        </p:nvSpPr>
        <p:spPr>
          <a:xfrm>
            <a:off x="5826641" y="1385030"/>
            <a:ext cx="3317359" cy="738664"/>
          </a:xfrm>
          <a:prstGeom prst="rect">
            <a:avLst/>
          </a:prstGeom>
          <a:noFill/>
        </p:spPr>
        <p:txBody>
          <a:bodyPr wrap="square" rtlCol="0">
            <a:spAutoFit/>
          </a:bodyPr>
          <a:lstStyle/>
          <a:p>
            <a:r>
              <a:rPr lang="de-DE" sz="1400" b="0" dirty="0" err="1" smtClean="0">
                <a:solidFill>
                  <a:schemeClr val="tx1"/>
                </a:solidFill>
              </a:rPr>
              <a:t>Comunicaci</a:t>
            </a:r>
            <a:r>
              <a:rPr lang="es-ES" sz="1400" b="0" dirty="0" err="1" smtClean="0">
                <a:solidFill>
                  <a:schemeClr val="tx1"/>
                </a:solidFill>
              </a:rPr>
              <a:t>ón</a:t>
            </a:r>
            <a:r>
              <a:rPr lang="es-ES" sz="1400" b="0" dirty="0" smtClean="0">
                <a:solidFill>
                  <a:schemeClr val="tx1"/>
                </a:solidFill>
              </a:rPr>
              <a:t> Nacional de Kenia ante la CMNUCC con el componente de adaptación</a:t>
            </a:r>
            <a:endParaRPr lang="de-DE" sz="1400" b="0" dirty="0" smtClean="0">
              <a:solidFill>
                <a:schemeClr val="tx1"/>
              </a:solidFill>
            </a:endParaRPr>
          </a:p>
        </p:txBody>
      </p:sp>
    </p:spTree>
    <p:extLst>
      <p:ext uri="{BB962C8B-B14F-4D97-AF65-F5344CB8AC3E}">
        <p14:creationId xmlns:p14="http://schemas.microsoft.com/office/powerpoint/2010/main" val="156099720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44488" y="1100013"/>
            <a:ext cx="8420100" cy="690562"/>
          </a:xfrm>
        </p:spPr>
        <p:txBody>
          <a:bodyPr/>
          <a:lstStyle/>
          <a:p>
            <a:pPr algn="ctr"/>
            <a:r>
              <a:rPr lang="es-ES_tradnl" smtClean="0">
                <a:solidFill>
                  <a:srgbClr val="669900"/>
                </a:solidFill>
              </a:rPr>
              <a:t>Integración de la ACC en la planificación al desarrollo –</a:t>
            </a:r>
            <a:r>
              <a:rPr lang="es-ES_tradnl" b="1" smtClean="0">
                <a:solidFill>
                  <a:srgbClr val="669900"/>
                </a:solidFill>
              </a:rPr>
              <a:t>Módulos de Monitoreo y Evaluación(M&amp;E)</a:t>
            </a:r>
            <a:endParaRPr lang="es-ES_tradnl" b="1">
              <a:solidFill>
                <a:srgbClr val="669900"/>
              </a:solidFill>
            </a:endParaRPr>
          </a:p>
        </p:txBody>
      </p:sp>
      <p:sp>
        <p:nvSpPr>
          <p:cNvPr id="21507" name="Content Placeholder 2"/>
          <p:cNvSpPr>
            <a:spLocks noGrp="1"/>
          </p:cNvSpPr>
          <p:nvPr>
            <p:ph idx="1"/>
          </p:nvPr>
        </p:nvSpPr>
        <p:spPr>
          <a:xfrm>
            <a:off x="673100" y="2090055"/>
            <a:ext cx="8051800" cy="4534457"/>
          </a:xfrm>
        </p:spPr>
        <p:txBody>
          <a:bodyPr>
            <a:normAutofit lnSpcReduction="10000"/>
          </a:bodyPr>
          <a:lstStyle/>
          <a:p>
            <a:r>
              <a:rPr lang="es-ES_tradnl" b="1" dirty="0" smtClean="0"/>
              <a:t>Formato de capacitación</a:t>
            </a:r>
          </a:p>
          <a:p>
            <a:pPr lvl="0"/>
            <a:r>
              <a:rPr lang="es-ES_tradnl" dirty="0" smtClean="0"/>
              <a:t>Los módulos de M&amp;E se pueden ejecutar:</a:t>
            </a:r>
          </a:p>
          <a:p>
            <a:pPr marL="285750" lvl="0" indent="-285750">
              <a:buFont typeface="Arial" panose="020B0604020202020204" pitchFamily="34" charset="0"/>
              <a:buChar char="•"/>
            </a:pPr>
            <a:r>
              <a:rPr lang="es-ES_tradnl" dirty="0" smtClean="0"/>
              <a:t>Como </a:t>
            </a:r>
            <a:r>
              <a:rPr lang="es-ES_tradnl" b="1" dirty="0" smtClean="0"/>
              <a:t>parte del curso completo </a:t>
            </a:r>
            <a:r>
              <a:rPr lang="es-ES_tradnl" dirty="0" smtClean="0"/>
              <a:t>de capacitación (módulo 6 de 10) o</a:t>
            </a:r>
          </a:p>
          <a:p>
            <a:pPr marL="285750" lvl="0" indent="-285750">
              <a:buFont typeface="Arial" panose="020B0604020202020204" pitchFamily="34" charset="0"/>
              <a:buChar char="•"/>
            </a:pPr>
            <a:r>
              <a:rPr lang="es-ES_tradnl" dirty="0" smtClean="0"/>
              <a:t>Con un </a:t>
            </a:r>
            <a:r>
              <a:rPr lang="es-ES_tradnl" b="1" dirty="0" smtClean="0"/>
              <a:t>formato separado </a:t>
            </a:r>
            <a:r>
              <a:rPr lang="es-ES_tradnl" dirty="0" smtClean="0"/>
              <a:t>incluyendo una introducción a adaptación</a:t>
            </a:r>
          </a:p>
          <a:p>
            <a:pPr lvl="0"/>
            <a:r>
              <a:rPr lang="es-ES_tradnl" dirty="0" smtClean="0"/>
              <a:t>Los módulos 6a (nivel nacional) y 6b (nivel de proyecto) se pueden hacer de forma independiente. Muchas veces un curso se enfocará sólo en uno de los dos. </a:t>
            </a:r>
          </a:p>
          <a:p>
            <a:pPr lvl="0"/>
            <a:endParaRPr lang="es-ES_tradnl" dirty="0" smtClean="0"/>
          </a:p>
          <a:p>
            <a:pPr lvl="0"/>
            <a:endParaRPr lang="es-ES_tradnl" dirty="0" smtClean="0"/>
          </a:p>
          <a:p>
            <a:pPr lvl="0"/>
            <a:endParaRPr lang="es-ES_tradnl" dirty="0" smtClean="0"/>
          </a:p>
          <a:p>
            <a:pPr lvl="0"/>
            <a:r>
              <a:rPr lang="es-ES_tradnl" dirty="0" smtClean="0">
                <a:solidFill>
                  <a:schemeClr val="accent1"/>
                </a:solidFill>
              </a:rPr>
              <a:t>El formato separado requiere conocimientos sobre adaptación y preferentemente también sobre monitoreo y evaluación. </a:t>
            </a:r>
            <a:endParaRPr lang="es-ES_tradnl" dirty="0"/>
          </a:p>
        </p:txBody>
      </p:sp>
      <p:graphicFrame>
        <p:nvGraphicFramePr>
          <p:cNvPr id="2" name="Tabelle 1"/>
          <p:cNvGraphicFramePr>
            <a:graphicFrameLocks noGrp="1"/>
          </p:cNvGraphicFramePr>
          <p:nvPr>
            <p:extLst>
              <p:ext uri="{D42A27DB-BD31-4B8C-83A1-F6EECF244321}">
                <p14:modId xmlns:p14="http://schemas.microsoft.com/office/powerpoint/2010/main" val="2773552282"/>
              </p:ext>
            </p:extLst>
          </p:nvPr>
        </p:nvGraphicFramePr>
        <p:xfrm>
          <a:off x="1157872" y="4547395"/>
          <a:ext cx="6770787" cy="1145098"/>
        </p:xfrm>
        <a:graphic>
          <a:graphicData uri="http://schemas.openxmlformats.org/drawingml/2006/table">
            <a:tbl>
              <a:tblPr firstRow="1" firstCol="1" bandRow="1">
                <a:tableStyleId>{5C22544A-7EE6-4342-B048-85BDC9FD1C3A}</a:tableStyleId>
              </a:tblPr>
              <a:tblGrid>
                <a:gridCol w="1858597"/>
                <a:gridCol w="2142400"/>
                <a:gridCol w="2769790"/>
              </a:tblGrid>
              <a:tr h="256098">
                <a:tc>
                  <a:txBody>
                    <a:bodyPr/>
                    <a:lstStyle/>
                    <a:p>
                      <a:pPr algn="just">
                        <a:lnSpc>
                          <a:spcPts val="1400"/>
                        </a:lnSpc>
                        <a:spcAft>
                          <a:spcPts val="300"/>
                        </a:spcAft>
                      </a:pPr>
                      <a:r>
                        <a:rPr lang="es-ES_tradnl" sz="1400" noProof="0" dirty="0" smtClean="0">
                          <a:effectLst/>
                        </a:rPr>
                        <a:t>Formato</a:t>
                      </a:r>
                      <a:endParaRPr lang="es-ES_tradnl" sz="1400" noProof="0" dirty="0">
                        <a:effectLst/>
                        <a:latin typeface="Arial"/>
                        <a:ea typeface="Times New Roman"/>
                        <a:cs typeface="Times New Roman"/>
                      </a:endParaRPr>
                    </a:p>
                  </a:txBody>
                  <a:tcPr marL="68580" marR="68580" marT="0" marB="0" anchor="ctr"/>
                </a:tc>
                <a:tc>
                  <a:txBody>
                    <a:bodyPr/>
                    <a:lstStyle/>
                    <a:p>
                      <a:pPr algn="ctr">
                        <a:lnSpc>
                          <a:spcPts val="1400"/>
                        </a:lnSpc>
                        <a:spcAft>
                          <a:spcPts val="300"/>
                        </a:spcAft>
                      </a:pPr>
                      <a:r>
                        <a:rPr lang="es-ES_tradnl" sz="1400" noProof="0" smtClean="0">
                          <a:effectLst/>
                        </a:rPr>
                        <a:t>Módulos</a:t>
                      </a:r>
                      <a:endParaRPr lang="es-ES_tradnl" sz="1400" noProof="0">
                        <a:effectLst/>
                        <a:latin typeface="Arial"/>
                        <a:ea typeface="Times New Roman"/>
                        <a:cs typeface="Times New Roman"/>
                      </a:endParaRPr>
                    </a:p>
                  </a:txBody>
                  <a:tcPr marL="68580" marR="68580" marT="0" marB="0" anchor="ctr"/>
                </a:tc>
                <a:tc>
                  <a:txBody>
                    <a:bodyPr/>
                    <a:lstStyle/>
                    <a:p>
                      <a:pPr algn="ctr">
                        <a:lnSpc>
                          <a:spcPts val="1400"/>
                        </a:lnSpc>
                        <a:spcAft>
                          <a:spcPts val="300"/>
                        </a:spcAft>
                      </a:pPr>
                      <a:r>
                        <a:rPr lang="es-ES_tradnl" sz="1400" noProof="0" smtClean="0">
                          <a:effectLst/>
                        </a:rPr>
                        <a:t>Tiempo requerido</a:t>
                      </a:r>
                      <a:endParaRPr lang="es-ES_tradnl" sz="1400" noProof="0">
                        <a:effectLst/>
                        <a:latin typeface="Arial"/>
                        <a:ea typeface="Times New Roman"/>
                        <a:cs typeface="Times New Roman"/>
                      </a:endParaRPr>
                    </a:p>
                  </a:txBody>
                  <a:tcPr marL="68580" marR="68580" marT="0" marB="0" anchor="ctr"/>
                </a:tc>
              </a:tr>
              <a:tr h="0">
                <a:tc rowSpan="3">
                  <a:txBody>
                    <a:bodyPr/>
                    <a:lstStyle/>
                    <a:p>
                      <a:pPr algn="l">
                        <a:lnSpc>
                          <a:spcPts val="1400"/>
                        </a:lnSpc>
                        <a:spcAft>
                          <a:spcPts val="300"/>
                        </a:spcAft>
                      </a:pPr>
                      <a:r>
                        <a:rPr lang="es-ES_tradnl" sz="1400" noProof="0" smtClean="0">
                          <a:effectLst/>
                        </a:rPr>
                        <a:t>Formato separado</a:t>
                      </a:r>
                    </a:p>
                    <a:p>
                      <a:pPr algn="l">
                        <a:lnSpc>
                          <a:spcPts val="1400"/>
                        </a:lnSpc>
                        <a:spcAft>
                          <a:spcPts val="300"/>
                        </a:spcAft>
                      </a:pPr>
                      <a:r>
                        <a:rPr lang="es-ES_tradnl" sz="1400" noProof="0" smtClean="0">
                          <a:effectLst/>
                        </a:rPr>
                        <a:t>M&amp;E</a:t>
                      </a:r>
                      <a:endParaRPr lang="es-ES_tradnl" sz="1400" noProof="0">
                        <a:effectLst/>
                        <a:latin typeface="Arial"/>
                        <a:ea typeface="Times New Roman"/>
                        <a:cs typeface="Times New Roman"/>
                      </a:endParaRPr>
                    </a:p>
                  </a:txBody>
                  <a:tcPr marL="68580" marR="68580" marT="0" marB="0" anchor="ctr"/>
                </a:tc>
                <a:tc>
                  <a:txBody>
                    <a:bodyPr/>
                    <a:lstStyle/>
                    <a:p>
                      <a:pPr algn="just">
                        <a:lnSpc>
                          <a:spcPts val="1400"/>
                        </a:lnSpc>
                        <a:spcAft>
                          <a:spcPts val="300"/>
                        </a:spcAft>
                      </a:pPr>
                      <a:r>
                        <a:rPr lang="es-ES_tradnl" sz="1400" noProof="0" smtClean="0">
                          <a:effectLst/>
                        </a:rPr>
                        <a:t>6, 6a</a:t>
                      </a:r>
                      <a:endParaRPr lang="es-ES_tradnl" sz="1400" noProof="0">
                        <a:effectLst/>
                        <a:latin typeface="Arial"/>
                        <a:ea typeface="Times New Roman"/>
                        <a:cs typeface="Times New Roman"/>
                      </a:endParaRPr>
                    </a:p>
                  </a:txBody>
                  <a:tcPr marL="68580" marR="68580" marT="0" marB="0"/>
                </a:tc>
                <a:tc>
                  <a:txBody>
                    <a:bodyPr/>
                    <a:lstStyle/>
                    <a:p>
                      <a:pPr algn="ctr">
                        <a:lnSpc>
                          <a:spcPts val="1400"/>
                        </a:lnSpc>
                        <a:spcAft>
                          <a:spcPts val="300"/>
                        </a:spcAft>
                      </a:pPr>
                      <a:r>
                        <a:rPr lang="es-ES_tradnl" sz="1400" noProof="0" smtClean="0">
                          <a:effectLst/>
                        </a:rPr>
                        <a:t>2 días</a:t>
                      </a:r>
                      <a:endParaRPr lang="es-ES_tradnl" sz="1400" noProof="0">
                        <a:effectLst/>
                        <a:latin typeface="Arial"/>
                        <a:ea typeface="Times New Roman"/>
                        <a:cs typeface="Times New Roman"/>
                      </a:endParaRPr>
                    </a:p>
                  </a:txBody>
                  <a:tcPr marL="68580" marR="68580" marT="0" marB="0"/>
                </a:tc>
              </a:tr>
              <a:tr h="0">
                <a:tc vMerge="1">
                  <a:txBody>
                    <a:bodyPr/>
                    <a:lstStyle/>
                    <a:p>
                      <a:endParaRPr lang="de-DE"/>
                    </a:p>
                  </a:txBody>
                  <a:tcPr/>
                </a:tc>
                <a:tc>
                  <a:txBody>
                    <a:bodyPr/>
                    <a:lstStyle/>
                    <a:p>
                      <a:pPr algn="just">
                        <a:lnSpc>
                          <a:spcPts val="1400"/>
                        </a:lnSpc>
                        <a:spcAft>
                          <a:spcPts val="300"/>
                        </a:spcAft>
                      </a:pPr>
                      <a:r>
                        <a:rPr lang="es-ES_tradnl" sz="1400" noProof="0" smtClean="0">
                          <a:effectLst/>
                        </a:rPr>
                        <a:t>6, 6b</a:t>
                      </a:r>
                      <a:endParaRPr lang="es-ES_tradnl" sz="1400" noProof="0">
                        <a:effectLst/>
                        <a:latin typeface="Arial"/>
                        <a:ea typeface="Times New Roman"/>
                        <a:cs typeface="Times New Roman"/>
                      </a:endParaRPr>
                    </a:p>
                  </a:txBody>
                  <a:tcPr marL="68580" marR="68580" marT="0" marB="0"/>
                </a:tc>
                <a:tc>
                  <a:txBody>
                    <a:bodyPr/>
                    <a:lstStyle/>
                    <a:p>
                      <a:pPr algn="ctr">
                        <a:lnSpc>
                          <a:spcPts val="1400"/>
                        </a:lnSpc>
                        <a:spcAft>
                          <a:spcPts val="300"/>
                        </a:spcAft>
                      </a:pPr>
                      <a:r>
                        <a:rPr lang="es-ES_tradnl" sz="1400" noProof="0" dirty="0" smtClean="0">
                          <a:effectLst/>
                        </a:rPr>
                        <a:t>2 días</a:t>
                      </a:r>
                      <a:endParaRPr lang="es-ES_tradnl" sz="1400" noProof="0" dirty="0">
                        <a:effectLst/>
                        <a:latin typeface="Arial"/>
                        <a:ea typeface="Times New Roman"/>
                        <a:cs typeface="Times New Roman"/>
                      </a:endParaRPr>
                    </a:p>
                  </a:txBody>
                  <a:tcPr marL="68580" marR="68580" marT="0" marB="0"/>
                </a:tc>
              </a:tr>
              <a:tr h="0">
                <a:tc vMerge="1">
                  <a:txBody>
                    <a:bodyPr/>
                    <a:lstStyle/>
                    <a:p>
                      <a:endParaRPr lang="de-DE"/>
                    </a:p>
                  </a:txBody>
                  <a:tcPr/>
                </a:tc>
                <a:tc>
                  <a:txBody>
                    <a:bodyPr/>
                    <a:lstStyle/>
                    <a:p>
                      <a:pPr algn="just">
                        <a:lnSpc>
                          <a:spcPts val="1400"/>
                        </a:lnSpc>
                        <a:spcAft>
                          <a:spcPts val="300"/>
                        </a:spcAft>
                      </a:pPr>
                      <a:r>
                        <a:rPr lang="es-ES_tradnl" sz="1400" noProof="0" smtClean="0">
                          <a:effectLst/>
                        </a:rPr>
                        <a:t>6, 6a, 6b</a:t>
                      </a:r>
                      <a:endParaRPr lang="es-ES_tradnl" sz="1400" noProof="0">
                        <a:effectLst/>
                        <a:latin typeface="Arial"/>
                        <a:ea typeface="Times New Roman"/>
                        <a:cs typeface="Times New Roman"/>
                      </a:endParaRPr>
                    </a:p>
                  </a:txBody>
                  <a:tcPr marL="68580" marR="68580" marT="0" marB="0"/>
                </a:tc>
                <a:tc>
                  <a:txBody>
                    <a:bodyPr/>
                    <a:lstStyle/>
                    <a:p>
                      <a:pPr algn="ctr">
                        <a:lnSpc>
                          <a:spcPts val="1400"/>
                        </a:lnSpc>
                        <a:spcAft>
                          <a:spcPts val="300"/>
                        </a:spcAft>
                      </a:pPr>
                      <a:r>
                        <a:rPr lang="es-ES_tradnl" sz="1400" noProof="0" dirty="0" smtClean="0">
                          <a:effectLst/>
                        </a:rPr>
                        <a:t>3 días</a:t>
                      </a:r>
                      <a:endParaRPr lang="es-ES_tradnl" sz="1400" noProof="0" dirty="0">
                        <a:effectLst/>
                        <a:latin typeface="Arial"/>
                        <a:ea typeface="Times New Roman"/>
                        <a:cs typeface="Times New Roman"/>
                      </a:endParaRPr>
                    </a:p>
                  </a:txBody>
                  <a:tcPr marL="68580" marR="68580" marT="0" marB="0"/>
                </a:tc>
              </a:tr>
              <a:tr h="0">
                <a:tc rowSpan="2">
                  <a:txBody>
                    <a:bodyPr/>
                    <a:lstStyle/>
                    <a:p>
                      <a:pPr algn="l">
                        <a:lnSpc>
                          <a:spcPts val="1400"/>
                        </a:lnSpc>
                        <a:spcAft>
                          <a:spcPts val="300"/>
                        </a:spcAft>
                      </a:pPr>
                      <a:r>
                        <a:rPr lang="es-ES_tradnl" sz="1400" noProof="0" dirty="0" smtClean="0">
                          <a:effectLst/>
                        </a:rPr>
                        <a:t>Como</a:t>
                      </a:r>
                      <a:r>
                        <a:rPr lang="es-ES_tradnl" sz="1400" baseline="0" noProof="0" dirty="0" smtClean="0">
                          <a:effectLst/>
                        </a:rPr>
                        <a:t> parte del curso </a:t>
                      </a:r>
                      <a:r>
                        <a:rPr lang="es-ES_tradnl" sz="1400" noProof="0" dirty="0" smtClean="0">
                          <a:effectLst/>
                        </a:rPr>
                        <a:t>OECD</a:t>
                      </a:r>
                      <a:endParaRPr lang="es-ES_tradnl" sz="1400" noProof="0" dirty="0">
                        <a:effectLst/>
                        <a:latin typeface="Arial"/>
                        <a:ea typeface="Times New Roman"/>
                        <a:cs typeface="Times New Roman"/>
                      </a:endParaRPr>
                    </a:p>
                  </a:txBody>
                  <a:tcPr marL="68580" marR="68580" marT="0" marB="0" anchor="ctr"/>
                </a:tc>
                <a:tc>
                  <a:txBody>
                    <a:bodyPr/>
                    <a:lstStyle/>
                    <a:p>
                      <a:pPr algn="just">
                        <a:lnSpc>
                          <a:spcPts val="1400"/>
                        </a:lnSpc>
                        <a:spcAft>
                          <a:spcPts val="300"/>
                        </a:spcAft>
                      </a:pPr>
                      <a:r>
                        <a:rPr lang="es-ES_tradnl" sz="1400" noProof="0" dirty="0" smtClean="0">
                          <a:effectLst/>
                        </a:rPr>
                        <a:t>1, 3-5, 6, 6a </a:t>
                      </a:r>
                      <a:r>
                        <a:rPr lang="es-ES_tradnl" sz="1400" b="1" noProof="0" dirty="0" smtClean="0">
                          <a:effectLst/>
                        </a:rPr>
                        <a:t>o</a:t>
                      </a:r>
                      <a:r>
                        <a:rPr lang="es-ES_tradnl" sz="1400" noProof="0" dirty="0" smtClean="0">
                          <a:effectLst/>
                        </a:rPr>
                        <a:t> b</a:t>
                      </a:r>
                      <a:endParaRPr lang="es-ES_tradnl" sz="1400" noProof="0" dirty="0">
                        <a:effectLst/>
                        <a:latin typeface="Arial"/>
                        <a:ea typeface="Times New Roman"/>
                        <a:cs typeface="Times New Roman"/>
                      </a:endParaRPr>
                    </a:p>
                  </a:txBody>
                  <a:tcPr marL="68580" marR="68580" marT="0" marB="0"/>
                </a:tc>
                <a:tc>
                  <a:txBody>
                    <a:bodyPr/>
                    <a:lstStyle/>
                    <a:p>
                      <a:pPr algn="ctr">
                        <a:lnSpc>
                          <a:spcPts val="1400"/>
                        </a:lnSpc>
                        <a:spcAft>
                          <a:spcPts val="300"/>
                        </a:spcAft>
                      </a:pPr>
                      <a:r>
                        <a:rPr lang="es-ES_tradnl" sz="1400" noProof="0" dirty="0" smtClean="0">
                          <a:effectLst/>
                        </a:rPr>
                        <a:t>4.5 días</a:t>
                      </a:r>
                      <a:endParaRPr lang="es-ES_tradnl" sz="1400" noProof="0" dirty="0">
                        <a:effectLst/>
                        <a:latin typeface="Arial"/>
                        <a:ea typeface="Times New Roman"/>
                        <a:cs typeface="Times New Roman"/>
                      </a:endParaRPr>
                    </a:p>
                  </a:txBody>
                  <a:tcPr marL="68580" marR="68580" marT="0" marB="0"/>
                </a:tc>
              </a:tr>
              <a:tr h="0">
                <a:tc vMerge="1">
                  <a:txBody>
                    <a:bodyPr/>
                    <a:lstStyle/>
                    <a:p>
                      <a:endParaRPr lang="de-DE"/>
                    </a:p>
                  </a:txBody>
                  <a:tcPr/>
                </a:tc>
                <a:tc>
                  <a:txBody>
                    <a:bodyPr/>
                    <a:lstStyle/>
                    <a:p>
                      <a:pPr algn="just">
                        <a:lnSpc>
                          <a:spcPts val="1400"/>
                        </a:lnSpc>
                        <a:spcAft>
                          <a:spcPts val="300"/>
                        </a:spcAft>
                      </a:pPr>
                      <a:r>
                        <a:rPr lang="es-ES_tradnl" sz="1400" noProof="0" dirty="0" smtClean="0">
                          <a:effectLst/>
                        </a:rPr>
                        <a:t>1, 3-5, 6, 6a </a:t>
                      </a:r>
                      <a:r>
                        <a:rPr lang="es-ES_tradnl" sz="1400" b="1" noProof="0" dirty="0" smtClean="0">
                          <a:effectLst/>
                        </a:rPr>
                        <a:t>y</a:t>
                      </a:r>
                      <a:r>
                        <a:rPr lang="es-ES_tradnl" sz="1400" noProof="0" dirty="0" smtClean="0">
                          <a:effectLst/>
                        </a:rPr>
                        <a:t> 6b</a:t>
                      </a:r>
                      <a:endParaRPr lang="es-ES_tradnl" sz="1400" noProof="0" dirty="0">
                        <a:effectLst/>
                        <a:latin typeface="Arial"/>
                        <a:ea typeface="Times New Roman"/>
                        <a:cs typeface="Times New Roman"/>
                      </a:endParaRPr>
                    </a:p>
                  </a:txBody>
                  <a:tcPr marL="68580" marR="68580" marT="0" marB="0"/>
                </a:tc>
                <a:tc>
                  <a:txBody>
                    <a:bodyPr/>
                    <a:lstStyle/>
                    <a:p>
                      <a:pPr algn="ctr">
                        <a:lnSpc>
                          <a:spcPts val="1400"/>
                        </a:lnSpc>
                        <a:spcAft>
                          <a:spcPts val="300"/>
                        </a:spcAft>
                      </a:pPr>
                      <a:r>
                        <a:rPr lang="es-ES_tradnl" sz="1400" noProof="0" dirty="0" smtClean="0">
                          <a:effectLst/>
                        </a:rPr>
                        <a:t>5 días</a:t>
                      </a:r>
                      <a:endParaRPr lang="es-ES_tradnl" sz="1400" noProof="0" dirty="0">
                        <a:effectLst/>
                        <a:latin typeface="Arial"/>
                        <a:ea typeface="Times New Roman"/>
                        <a:cs typeface="Times New Roman"/>
                      </a:endParaRPr>
                    </a:p>
                  </a:txBody>
                  <a:tcPr marL="68580" marR="68580" marT="0" marB="0"/>
                </a:tc>
              </a:tr>
            </a:tbl>
          </a:graphicData>
        </a:graphic>
      </p:graphicFrame>
      <p:sp>
        <p:nvSpPr>
          <p:cNvPr id="3" name="Marcador de fecha 2"/>
          <p:cNvSpPr>
            <a:spLocks noGrp="1"/>
          </p:cNvSpPr>
          <p:nvPr>
            <p:ph type="dt" sz="half" idx="11"/>
          </p:nvPr>
        </p:nvSpPr>
        <p:spPr/>
        <p:txBody>
          <a:bodyPr/>
          <a:lstStyle/>
          <a:p>
            <a:pPr>
              <a:defRPr/>
            </a:pPr>
            <a:fld id="{57DB748A-5A6D-DA4A-BC83-33D15B2FDC22}"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25950312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1"/>
          </p:nvPr>
        </p:nvSpPr>
        <p:spPr/>
        <p:txBody>
          <a:bodyPr/>
          <a:lstStyle/>
          <a:p>
            <a:pPr>
              <a:defRPr/>
            </a:pPr>
            <a:fld id="{8B7D1E28-00D1-DC42-A91E-F4775025F2D5}" type="datetime1">
              <a:rPr lang="es-MX" smtClean="0">
                <a:solidFill>
                  <a:srgbClr val="6E6452"/>
                </a:solidFill>
              </a:rPr>
              <a:t>09/11/2016</a:t>
            </a:fld>
            <a:endParaRPr lang="es-ES_tradnl" dirty="0">
              <a:solidFill>
                <a:srgbClr val="6E6452"/>
              </a:solidFill>
            </a:endParaRPr>
          </a:p>
        </p:txBody>
      </p:sp>
      <p:sp>
        <p:nvSpPr>
          <p:cNvPr id="5" name="Titel 1"/>
          <p:cNvSpPr txBox="1">
            <a:spLocks/>
          </p:cNvSpPr>
          <p:nvPr/>
        </p:nvSpPr>
        <p:spPr bwMode="auto">
          <a:xfrm>
            <a:off x="482519" y="1135116"/>
            <a:ext cx="7526337" cy="5508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es-ES_tradnl" b="1" kern="0" dirty="0" smtClean="0">
                <a:solidFill>
                  <a:srgbClr val="669900"/>
                </a:solidFill>
              </a:rPr>
              <a:t>Productos y reportaje</a:t>
            </a:r>
            <a:endParaRPr lang="es-ES_tradnl" b="1" kern="0" dirty="0">
              <a:solidFill>
                <a:srgbClr val="669900"/>
              </a:solidFill>
            </a:endParaRPr>
          </a:p>
        </p:txBody>
      </p:sp>
      <p:sp>
        <p:nvSpPr>
          <p:cNvPr id="7" name="Content Placeholder 2"/>
          <p:cNvSpPr txBox="1">
            <a:spLocks/>
          </p:cNvSpPr>
          <p:nvPr/>
        </p:nvSpPr>
        <p:spPr>
          <a:xfrm>
            <a:off x="482519" y="1717559"/>
            <a:ext cx="8051800" cy="4463204"/>
          </a:xfrm>
          <a:prstGeom prst="rect">
            <a:avLst/>
          </a:prstGeom>
        </p:spPr>
        <p:txBody>
          <a:bodyPr>
            <a:normAutofit/>
          </a:bodyPr>
          <a:lst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lang="de-DE" sz="1800" baseline="0" noProof="0" smtClean="0">
                <a:solidFill>
                  <a:schemeClr val="tx2"/>
                </a:solidFill>
                <a:latin typeface="+mn-lt"/>
                <a:ea typeface="+mn-ea"/>
                <a:cs typeface="+mn-cs"/>
              </a:defRPr>
            </a:lvl1pPr>
            <a:lvl2pPr marL="720000" indent="-360000" algn="l" rtl="0" eaLnBrk="1" fontAlgn="base" hangingPunct="1">
              <a:spcBef>
                <a:spcPts val="400"/>
              </a:spcBef>
              <a:spcAft>
                <a:spcPts val="800"/>
              </a:spcAft>
              <a:buClr>
                <a:schemeClr val="accent1"/>
              </a:buClr>
              <a:buFont typeface="Arial" pitchFamily="34" charset="0"/>
              <a:buChar char="•"/>
              <a:tabLst>
                <a:tab pos="2190750" algn="l"/>
              </a:tabLst>
              <a:defRPr lang="de-DE" sz="1800" noProof="0" smtClean="0">
                <a:solidFill>
                  <a:schemeClr val="tx2"/>
                </a:solidFill>
                <a:latin typeface="+mn-lt"/>
              </a:defRPr>
            </a:lvl2pPr>
            <a:lvl3pPr marL="1080000" indent="-360000" algn="l" rtl="0" eaLnBrk="1" fontAlgn="base" hangingPunct="1">
              <a:spcBef>
                <a:spcPts val="400"/>
              </a:spcBef>
              <a:spcAft>
                <a:spcPts val="800"/>
              </a:spcAft>
              <a:buClr>
                <a:schemeClr val="tx2"/>
              </a:buClr>
              <a:buFont typeface="Arial" pitchFamily="34" charset="0"/>
              <a:buChar char="•"/>
              <a:tabLst>
                <a:tab pos="2190750" algn="l"/>
              </a:tabLst>
              <a:defRPr lang="de-DE" sz="1800" noProof="0" smtClean="0">
                <a:solidFill>
                  <a:schemeClr val="tx2"/>
                </a:solidFill>
                <a:latin typeface="+mn-lt"/>
              </a:defRPr>
            </a:lvl3pPr>
            <a:lvl4pPr marL="1440000" indent="-360000" algn="l" rtl="0" eaLnBrk="1" fontAlgn="base" hangingPunct="1">
              <a:spcBef>
                <a:spcPts val="400"/>
              </a:spcBef>
              <a:spcAft>
                <a:spcPts val="800"/>
              </a:spcAft>
              <a:buClr>
                <a:schemeClr val="tx2"/>
              </a:buClr>
              <a:buFont typeface="Arial" pitchFamily="34" charset="0"/>
              <a:buChar char="•"/>
              <a:tabLst>
                <a:tab pos="2190750" algn="l"/>
              </a:tabLst>
              <a:defRPr lang="de-DE" sz="1800" baseline="0" noProof="0" smtClean="0">
                <a:solidFill>
                  <a:schemeClr val="tx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marL="360000" lvl="1">
              <a:spcAft>
                <a:spcPts val="300"/>
              </a:spcAft>
              <a:buClr>
                <a:srgbClr val="C80F0F"/>
              </a:buClr>
            </a:pPr>
            <a:r>
              <a:rPr lang="es-ES_tradnl" b="0" kern="0" dirty="0" smtClean="0">
                <a:solidFill>
                  <a:schemeClr val="accent1"/>
                </a:solidFill>
              </a:rPr>
              <a:t>Propósito del M&amp;E </a:t>
            </a:r>
            <a:r>
              <a:rPr lang="es-ES_tradnl" b="0" kern="0" dirty="0" smtClean="0"/>
              <a:t>y </a:t>
            </a:r>
            <a:r>
              <a:rPr lang="es-ES_tradnl" b="0" kern="0" dirty="0" smtClean="0">
                <a:solidFill>
                  <a:schemeClr val="accent1"/>
                </a:solidFill>
              </a:rPr>
              <a:t>usuarios objetivo </a:t>
            </a:r>
            <a:r>
              <a:rPr lang="es-ES_tradnl" b="0" kern="0" dirty="0" smtClean="0"/>
              <a:t>determinan cómo se deben presentar los resultados.</a:t>
            </a:r>
          </a:p>
          <a:p>
            <a:pPr marL="0" lvl="1" indent="0" algn="just">
              <a:spcAft>
                <a:spcPts val="300"/>
              </a:spcAft>
              <a:buClr>
                <a:srgbClr val="C80F0F"/>
              </a:buClr>
              <a:buNone/>
            </a:pPr>
            <a:endParaRPr lang="es-ES_tradnl" b="0" kern="0" dirty="0" smtClean="0"/>
          </a:p>
          <a:p>
            <a:pPr marL="360000" lvl="1" algn="just">
              <a:spcAft>
                <a:spcPts val="300"/>
              </a:spcAft>
              <a:buClr>
                <a:srgbClr val="C80F0F"/>
              </a:buClr>
            </a:pPr>
            <a:r>
              <a:rPr lang="es-ES_tradnl" b="0" kern="0" dirty="0" smtClean="0"/>
              <a:t>Los</a:t>
            </a:r>
            <a:r>
              <a:rPr lang="es-ES_tradnl" b="0" kern="0" dirty="0" smtClean="0">
                <a:solidFill>
                  <a:schemeClr val="accent1"/>
                </a:solidFill>
              </a:rPr>
              <a:t> Tiempos </a:t>
            </a:r>
            <a:r>
              <a:rPr lang="es-ES_tradnl" b="0" kern="0" dirty="0" smtClean="0"/>
              <a:t>y </a:t>
            </a:r>
            <a:r>
              <a:rPr lang="es-ES_tradnl" b="0" kern="0" dirty="0" smtClean="0">
                <a:solidFill>
                  <a:schemeClr val="accent1"/>
                </a:solidFill>
              </a:rPr>
              <a:t>la frecuencia </a:t>
            </a:r>
            <a:r>
              <a:rPr lang="es-ES_tradnl" b="0" kern="0" dirty="0" smtClean="0"/>
              <a:t>de los resultados deben corresponder a procesos de toma de decisiones relevantes.</a:t>
            </a:r>
          </a:p>
          <a:p>
            <a:pPr marL="360000" lvl="1" algn="just">
              <a:spcAft>
                <a:spcPts val="300"/>
              </a:spcAft>
              <a:buClr>
                <a:srgbClr val="C80F0F"/>
              </a:buClr>
            </a:pPr>
            <a:endParaRPr lang="es-ES_tradnl" b="0" kern="0" dirty="0" smtClean="0"/>
          </a:p>
          <a:p>
            <a:pPr marL="360000" lvl="2" indent="0" algn="just">
              <a:spcAft>
                <a:spcPts val="300"/>
              </a:spcAft>
              <a:buClr>
                <a:srgbClr val="C80F0F"/>
              </a:buClr>
              <a:buNone/>
            </a:pPr>
            <a:r>
              <a:rPr lang="es-ES_tradnl" sz="1600" b="0" u="sng" kern="0" dirty="0" smtClean="0"/>
              <a:t>Ejemplos: Filipinas</a:t>
            </a:r>
          </a:p>
          <a:p>
            <a:pPr marL="720000" lvl="2" algn="just">
              <a:spcAft>
                <a:spcPts val="300"/>
              </a:spcAft>
              <a:buClr>
                <a:srgbClr val="C80F0F"/>
              </a:buClr>
            </a:pPr>
            <a:r>
              <a:rPr lang="es-ES_tradnl" sz="1600" b="0" kern="0" dirty="0" smtClean="0"/>
              <a:t>Para propósito de gestión adaptativa se producen </a:t>
            </a:r>
            <a:r>
              <a:rPr lang="es-ES_tradnl" sz="1600" kern="0" dirty="0" smtClean="0"/>
              <a:t>reportes anuales de monitoreo </a:t>
            </a:r>
            <a:r>
              <a:rPr lang="es-ES_tradnl" sz="1600" b="0" kern="0" dirty="0" smtClean="0"/>
              <a:t>del progreso del Plan de Acción Nacional de Cambio Climático, que </a:t>
            </a:r>
            <a:r>
              <a:rPr lang="es-ES_tradnl" sz="1600" kern="0" dirty="0" smtClean="0"/>
              <a:t>sirven como base para las agencias de gobierno</a:t>
            </a:r>
            <a:r>
              <a:rPr lang="es-ES_tradnl" sz="1600" b="0" kern="0" dirty="0" smtClean="0"/>
              <a:t> para establecer prioridades y </a:t>
            </a:r>
            <a:r>
              <a:rPr lang="es-ES_tradnl" sz="1600" kern="0" dirty="0" smtClean="0"/>
              <a:t>presupuestos anuales</a:t>
            </a:r>
            <a:r>
              <a:rPr lang="es-ES_tradnl" sz="1600" b="0" kern="0" dirty="0" smtClean="0"/>
              <a:t>. </a:t>
            </a:r>
          </a:p>
          <a:p>
            <a:pPr marL="720000" lvl="2" algn="just">
              <a:spcAft>
                <a:spcPts val="300"/>
              </a:spcAft>
              <a:buClr>
                <a:srgbClr val="C80F0F"/>
              </a:buClr>
            </a:pPr>
            <a:r>
              <a:rPr lang="es-ES_tradnl" sz="1600" b="0" kern="0" dirty="0" smtClean="0"/>
              <a:t>Además, el lanzamiento de </a:t>
            </a:r>
            <a:r>
              <a:rPr lang="es-ES_tradnl" sz="1600" kern="0" dirty="0" smtClean="0"/>
              <a:t>reportes de evaluación </a:t>
            </a:r>
            <a:r>
              <a:rPr lang="es-ES_tradnl" sz="1600" b="0" kern="0" dirty="0" smtClean="0"/>
              <a:t>(publicados cada tres años) se </a:t>
            </a:r>
            <a:r>
              <a:rPr lang="es-ES_tradnl" sz="1600" kern="0" dirty="0" smtClean="0"/>
              <a:t>alinea</a:t>
            </a:r>
            <a:r>
              <a:rPr lang="es-ES_tradnl" sz="1600" b="0" kern="0" dirty="0" smtClean="0"/>
              <a:t> con el procesos consultivo para </a:t>
            </a:r>
            <a:r>
              <a:rPr lang="es-ES_tradnl" sz="1600" kern="0" dirty="0" smtClean="0"/>
              <a:t>actualizar el Plan Nacional de Desarrollo.</a:t>
            </a:r>
            <a:endParaRPr lang="es-ES_tradnl" b="0" kern="0" dirty="0" smtClean="0"/>
          </a:p>
          <a:p>
            <a:pPr marL="360000" lvl="1" indent="0" algn="just">
              <a:spcAft>
                <a:spcPts val="300"/>
              </a:spcAft>
              <a:buNone/>
            </a:pPr>
            <a:endParaRPr lang="es-ES_tradnl" b="0" kern="0" dirty="0" smtClean="0"/>
          </a:p>
          <a:p>
            <a:pPr lvl="1" algn="just">
              <a:spcAft>
                <a:spcPts val="300"/>
              </a:spcAft>
            </a:pPr>
            <a:endParaRPr lang="es-ES_tradnl" b="0" kern="0" dirty="0" smtClean="0"/>
          </a:p>
          <a:p>
            <a:pPr algn="just">
              <a:spcAft>
                <a:spcPts val="300"/>
              </a:spcAft>
            </a:pPr>
            <a:endParaRPr lang="es-ES_tradnl" b="0" kern="0" dirty="0" smtClean="0"/>
          </a:p>
          <a:p>
            <a:pPr algn="just">
              <a:spcAft>
                <a:spcPts val="300"/>
              </a:spcAft>
            </a:pPr>
            <a:endParaRPr lang="es-ES_tradnl" b="0" kern="0" dirty="0" smtClean="0">
              <a:solidFill>
                <a:srgbClr val="000000"/>
              </a:solidFill>
            </a:endParaRPr>
          </a:p>
          <a:p>
            <a:pPr algn="just">
              <a:spcAft>
                <a:spcPts val="300"/>
              </a:spcAft>
            </a:pPr>
            <a:endParaRPr lang="es-ES_tradnl" b="0" kern="0" dirty="0">
              <a:solidFill>
                <a:srgbClr val="000000"/>
              </a:solidFill>
            </a:endParaRPr>
          </a:p>
        </p:txBody>
      </p:sp>
    </p:spTree>
    <p:extLst>
      <p:ext uri="{BB962C8B-B14F-4D97-AF65-F5344CB8AC3E}">
        <p14:creationId xmlns:p14="http://schemas.microsoft.com/office/powerpoint/2010/main" val="534189305"/>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433388" y="1189831"/>
            <a:ext cx="752633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es-ES_tradnl" kern="0" dirty="0" smtClean="0"/>
              <a:t>Ejercicio</a:t>
            </a:r>
            <a:endParaRPr lang="es-ES_tradnl" kern="0" dirty="0"/>
          </a:p>
        </p:txBody>
      </p:sp>
      <p:sp>
        <p:nvSpPr>
          <p:cNvPr id="4" name="Inhaltsplatzhalter 2"/>
          <p:cNvSpPr>
            <a:spLocks noGrp="1"/>
          </p:cNvSpPr>
          <p:nvPr>
            <p:ph idx="1"/>
          </p:nvPr>
        </p:nvSpPr>
        <p:spPr>
          <a:xfrm>
            <a:off x="433387" y="1934668"/>
            <a:ext cx="7526338" cy="4213225"/>
          </a:xfrm>
        </p:spPr>
        <p:txBody>
          <a:bodyPr/>
          <a:lstStyle/>
          <a:p>
            <a:pPr marL="0" indent="0">
              <a:defRPr/>
            </a:pPr>
            <a:r>
              <a:rPr lang="es-ES_tradnl" sz="2000" b="1" dirty="0" smtClean="0">
                <a:solidFill>
                  <a:srgbClr val="C00000"/>
                </a:solidFill>
              </a:rPr>
              <a:t>Su tarea:</a:t>
            </a:r>
          </a:p>
          <a:p>
            <a:pPr marL="342900" lvl="0" indent="-342900">
              <a:buFont typeface="Arial" panose="020B0604020202020204" pitchFamily="34" charset="0"/>
              <a:buChar char="•"/>
              <a:defRPr/>
            </a:pPr>
            <a:r>
              <a:rPr lang="es-ES_tradnl" dirty="0" smtClean="0"/>
              <a:t>Le solicitan proponer formatos específicos de productos y </a:t>
            </a:r>
            <a:r>
              <a:rPr lang="es-ES_tradnl" dirty="0" smtClean="0"/>
              <a:t>reportes </a:t>
            </a:r>
            <a:r>
              <a:rPr lang="es-ES_tradnl" dirty="0" smtClean="0"/>
              <a:t>para los sistemas de M&amp;E de </a:t>
            </a:r>
            <a:r>
              <a:rPr lang="es-ES_tradnl" dirty="0" err="1" smtClean="0"/>
              <a:t>Khoresia</a:t>
            </a:r>
            <a:r>
              <a:rPr lang="es-ES_tradnl" dirty="0" smtClean="0"/>
              <a:t> y </a:t>
            </a:r>
            <a:r>
              <a:rPr lang="es-ES_tradnl" dirty="0" err="1" smtClean="0"/>
              <a:t>Zanadu</a:t>
            </a:r>
            <a:r>
              <a:rPr lang="es-ES_tradnl" dirty="0" smtClean="0"/>
              <a:t> .</a:t>
            </a:r>
          </a:p>
          <a:p>
            <a:pPr marL="342900" indent="-342900">
              <a:buFont typeface="Arial" panose="020B0604020202020204" pitchFamily="34" charset="0"/>
              <a:buChar char="•"/>
              <a:defRPr/>
            </a:pPr>
            <a:r>
              <a:rPr lang="es-ES_tradnl" dirty="0" smtClean="0"/>
              <a:t>Revisar ejemplos de </a:t>
            </a:r>
            <a:r>
              <a:rPr lang="es-ES_tradnl" dirty="0" smtClean="0"/>
              <a:t>diferentes </a:t>
            </a:r>
            <a:r>
              <a:rPr lang="es-ES_tradnl" dirty="0" smtClean="0"/>
              <a:t>formatos de productos (Ilustración 4) como base de sus sugerencias.</a:t>
            </a:r>
          </a:p>
          <a:p>
            <a:pPr marL="342900" indent="-342900">
              <a:buFont typeface="Arial" panose="020B0604020202020204" pitchFamily="34" charset="0"/>
              <a:buChar char="•"/>
              <a:defRPr/>
            </a:pPr>
            <a:r>
              <a:rPr lang="es-ES_tradnl" dirty="0" smtClean="0"/>
              <a:t>Referirse a los propósitos e usuarios objetivo de los sistemas de M&amp;E que identificó en la sesión 3 y asegurarse que los productos sugeridos son apropiados.</a:t>
            </a:r>
          </a:p>
          <a:p>
            <a:pPr marL="342900" indent="-342900">
              <a:buFont typeface="Arial" panose="020B0604020202020204" pitchFamily="34" charset="0"/>
              <a:buChar char="•"/>
              <a:defRPr/>
            </a:pPr>
            <a:r>
              <a:rPr lang="es-ES_tradnl" dirty="0" smtClean="0"/>
              <a:t>Utilizar la matriz 7 para esta tarea.</a:t>
            </a:r>
          </a:p>
        </p:txBody>
      </p:sp>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9402" t="10536" r="10598" b="9463"/>
          <a:stretch/>
        </p:blipFill>
        <p:spPr>
          <a:xfrm>
            <a:off x="6424550" y="5024482"/>
            <a:ext cx="2719449" cy="1699656"/>
          </a:xfrm>
          <a:prstGeom prst="rect">
            <a:avLst/>
          </a:prstGeom>
        </p:spPr>
      </p:pic>
      <p:sp>
        <p:nvSpPr>
          <p:cNvPr id="2" name="Marcador de fecha 1"/>
          <p:cNvSpPr>
            <a:spLocks noGrp="1"/>
          </p:cNvSpPr>
          <p:nvPr>
            <p:ph type="dt" sz="half" idx="11"/>
          </p:nvPr>
        </p:nvSpPr>
        <p:spPr/>
        <p:txBody>
          <a:bodyPr/>
          <a:lstStyle/>
          <a:p>
            <a:pPr>
              <a:defRPr/>
            </a:pPr>
            <a:fld id="{0C6849FF-8D1B-0447-A7B2-B81E5B7CF028}"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351701832"/>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Grafik 4" descr="titelbars.tif"/>
          <p:cNvPicPr>
            <a:picLocks noChangeAspect="1"/>
          </p:cNvPicPr>
          <p:nvPr/>
        </p:nvPicPr>
        <p:blipFill>
          <a:blip r:embed="rId3">
            <a:extLst>
              <a:ext uri="{28A0092B-C50C-407E-A947-70E740481C1C}">
                <a14:useLocalDpi xmlns:a14="http://schemas.microsoft.com/office/drawing/2010/main" val="0"/>
              </a:ext>
            </a:extLst>
          </a:blip>
          <a:srcRect l="-2812" r="8638" b="45680"/>
          <a:stretch>
            <a:fillRect/>
          </a:stretch>
        </p:blipFill>
        <p:spPr bwMode="auto">
          <a:xfrm>
            <a:off x="4722813" y="3132138"/>
            <a:ext cx="4567237"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txBox="1">
            <a:spLocks/>
          </p:cNvSpPr>
          <p:nvPr/>
        </p:nvSpPr>
        <p:spPr bwMode="auto">
          <a:xfrm>
            <a:off x="688770" y="1923803"/>
            <a:ext cx="7968342" cy="18885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es-ES_tradnl" sz="3200" kern="0" dirty="0" smtClean="0">
                <a:solidFill>
                  <a:srgbClr val="000000"/>
                </a:solidFill>
              </a:rPr>
              <a:t>Módulo 6b</a:t>
            </a:r>
          </a:p>
          <a:p>
            <a:endParaRPr lang="es-ES_tradnl" sz="3200" kern="0" dirty="0" smtClean="0">
              <a:solidFill>
                <a:srgbClr val="000000"/>
              </a:solidFill>
            </a:endParaRPr>
          </a:p>
          <a:p>
            <a:r>
              <a:rPr lang="es-ES_tradnl" sz="3200" kern="0" dirty="0" smtClean="0">
                <a:solidFill>
                  <a:srgbClr val="669900"/>
                </a:solidFill>
              </a:rPr>
              <a:t>M&amp;E de adaptación a nivel de proyecto/programa</a:t>
            </a:r>
            <a:endParaRPr lang="es-ES_tradnl" sz="3200" kern="0" dirty="0">
              <a:solidFill>
                <a:srgbClr val="669900"/>
              </a:solidFill>
            </a:endParaRPr>
          </a:p>
        </p:txBody>
      </p:sp>
    </p:spTree>
    <p:extLst>
      <p:ext uri="{BB962C8B-B14F-4D97-AF65-F5344CB8AC3E}">
        <p14:creationId xmlns:p14="http://schemas.microsoft.com/office/powerpoint/2010/main" val="167893528"/>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ABE24AA5-BA81-5741-984D-4411200180B9}" type="datetime1">
              <a:rPr lang="es-MX" smtClean="0">
                <a:solidFill>
                  <a:srgbClr val="6E6452"/>
                </a:solidFill>
              </a:rPr>
              <a:t>09/11/2016</a:t>
            </a:fld>
            <a:endParaRPr lang="es-ES_tradnl" dirty="0">
              <a:solidFill>
                <a:srgbClr val="6E6452"/>
              </a:solidFill>
            </a:endParaRPr>
          </a:p>
        </p:txBody>
      </p:sp>
      <p:sp>
        <p:nvSpPr>
          <p:cNvPr id="6" name="Textfeld 5"/>
          <p:cNvSpPr txBox="1"/>
          <p:nvPr/>
        </p:nvSpPr>
        <p:spPr>
          <a:xfrm>
            <a:off x="467544" y="1167135"/>
            <a:ext cx="5328592" cy="461665"/>
          </a:xfrm>
          <a:prstGeom prst="rect">
            <a:avLst/>
          </a:prstGeom>
          <a:noFill/>
        </p:spPr>
        <p:txBody>
          <a:bodyPr wrap="square" rtlCol="0">
            <a:spAutoFit/>
          </a:bodyPr>
          <a:lstStyle/>
          <a:p>
            <a:pPr fontAlgn="auto">
              <a:spcBef>
                <a:spcPts val="0"/>
              </a:spcBef>
              <a:spcAft>
                <a:spcPts val="0"/>
              </a:spcAft>
            </a:pPr>
            <a:r>
              <a:rPr lang="es-ES_tradnl" sz="2400" kern="0" dirty="0" smtClean="0">
                <a:solidFill>
                  <a:srgbClr val="669900"/>
                </a:solidFill>
                <a:latin typeface="Arial"/>
                <a:cs typeface="+mn-cs"/>
              </a:rPr>
              <a:t>Revisión de las sesiones</a:t>
            </a:r>
            <a:endParaRPr lang="es-ES_tradnl" sz="1400" b="0" dirty="0" smtClean="0">
              <a:solidFill>
                <a:srgbClr val="6E6452"/>
              </a:solidFill>
              <a:latin typeface="Arial"/>
              <a:cs typeface="+mn-cs"/>
            </a:endParaRPr>
          </a:p>
        </p:txBody>
      </p:sp>
      <p:graphicFrame>
        <p:nvGraphicFramePr>
          <p:cNvPr id="7" name="Tabelle 6"/>
          <p:cNvGraphicFramePr>
            <a:graphicFrameLocks noGrp="1"/>
          </p:cNvGraphicFramePr>
          <p:nvPr>
            <p:extLst>
              <p:ext uri="{D42A27DB-BD31-4B8C-83A1-F6EECF244321}">
                <p14:modId xmlns:p14="http://schemas.microsoft.com/office/powerpoint/2010/main" val="2085726963"/>
              </p:ext>
            </p:extLst>
          </p:nvPr>
        </p:nvGraphicFramePr>
        <p:xfrm>
          <a:off x="467544" y="2276872"/>
          <a:ext cx="7920881" cy="3429446"/>
        </p:xfrm>
        <a:graphic>
          <a:graphicData uri="http://schemas.openxmlformats.org/drawingml/2006/table">
            <a:tbl>
              <a:tblPr firstRow="1" bandRow="1">
                <a:tableStyleId>{72833802-FEF1-4C79-8D5D-14CF1EAF98D9}</a:tableStyleId>
              </a:tblPr>
              <a:tblGrid>
                <a:gridCol w="576064"/>
                <a:gridCol w="3168352"/>
                <a:gridCol w="4176465"/>
              </a:tblGrid>
              <a:tr h="365826">
                <a:tc>
                  <a:txBody>
                    <a:bodyPr/>
                    <a:lstStyle/>
                    <a:p>
                      <a:r>
                        <a:rPr lang="es-ES_tradnl" sz="1800" noProof="0" dirty="0" smtClean="0"/>
                        <a:t>No.</a:t>
                      </a:r>
                      <a:endParaRPr lang="es-ES_tradnl" sz="1800" noProof="0" dirty="0"/>
                    </a:p>
                  </a:txBody>
                  <a:tcPr marL="91426" marR="91426" marT="45723" marB="45723"/>
                </a:tc>
                <a:tc>
                  <a:txBody>
                    <a:bodyPr/>
                    <a:lstStyle/>
                    <a:p>
                      <a:r>
                        <a:rPr lang="es-ES_tradnl" sz="1800" noProof="0" dirty="0" smtClean="0"/>
                        <a:t>Título</a:t>
                      </a:r>
                      <a:endParaRPr lang="es-ES_tradnl" sz="1800" noProof="0" dirty="0"/>
                    </a:p>
                  </a:txBody>
                  <a:tcPr marL="91426" marR="91426" marT="45723" marB="45723"/>
                </a:tc>
                <a:tc>
                  <a:txBody>
                    <a:bodyPr/>
                    <a:lstStyle/>
                    <a:p>
                      <a:r>
                        <a:rPr lang="es-ES_tradnl" sz="1800" noProof="0" dirty="0" smtClean="0"/>
                        <a:t>Contenido clave</a:t>
                      </a:r>
                      <a:endParaRPr lang="es-ES_tradnl" sz="1800" noProof="0" dirty="0"/>
                    </a:p>
                  </a:txBody>
                  <a:tcPr marL="91426" marR="91426" marT="45723" marB="45723"/>
                </a:tc>
              </a:tr>
              <a:tr h="914587">
                <a:tc>
                  <a:txBody>
                    <a:bodyPr/>
                    <a:lstStyle/>
                    <a:p>
                      <a:r>
                        <a:rPr lang="es-ES_tradnl" sz="1800" noProof="0" dirty="0" smtClean="0"/>
                        <a:t>9</a:t>
                      </a:r>
                      <a:endParaRPr lang="es-ES_tradnl" sz="1800" noProof="0" dirty="0"/>
                    </a:p>
                  </a:txBody>
                  <a:tcPr marL="91426" marR="91426" marT="45723" marB="45723"/>
                </a:tc>
                <a:tc>
                  <a:txBody>
                    <a:bodyPr/>
                    <a:lstStyle/>
                    <a:p>
                      <a:r>
                        <a:rPr lang="es-ES_tradnl" sz="1800" noProof="0" dirty="0" smtClean="0"/>
                        <a:t>Planear la implementación</a:t>
                      </a:r>
                      <a:endParaRPr lang="es-ES_tradnl" sz="1800" noProof="0" dirty="0"/>
                    </a:p>
                  </a:txBody>
                  <a:tcPr marL="91426" marR="91426" marT="45723" marB="45723"/>
                </a:tc>
                <a:tc>
                  <a:txBody>
                    <a:bodyPr/>
                    <a:lstStyle/>
                    <a:p>
                      <a:pPr marL="285750" indent="-285750">
                        <a:buFont typeface="Arial" pitchFamily="34" charset="0"/>
                        <a:buChar char="•"/>
                      </a:pPr>
                      <a:r>
                        <a:rPr lang="es-ES_tradnl" sz="1500" noProof="0" dirty="0" smtClean="0"/>
                        <a:t>Analizar el contexto de adaptación</a:t>
                      </a:r>
                    </a:p>
                    <a:p>
                      <a:pPr marL="285750" indent="-285750">
                        <a:buFont typeface="Arial" pitchFamily="34" charset="0"/>
                        <a:buChar char="•"/>
                      </a:pPr>
                      <a:r>
                        <a:rPr lang="es-ES_tradnl" sz="1500" noProof="0" dirty="0" smtClean="0"/>
                        <a:t>Definir</a:t>
                      </a:r>
                      <a:r>
                        <a:rPr lang="es-ES_tradnl" sz="1500" baseline="0" noProof="0" dirty="0" smtClean="0"/>
                        <a:t> metas y objetivos</a:t>
                      </a:r>
                    </a:p>
                    <a:p>
                      <a:pPr marL="285750" indent="-285750">
                        <a:buFont typeface="Arial" pitchFamily="34" charset="0"/>
                        <a:buChar char="•"/>
                      </a:pPr>
                      <a:r>
                        <a:rPr lang="es-ES_tradnl" sz="1500" baseline="0" noProof="0" dirty="0" smtClean="0"/>
                        <a:t>Identificar pasos para la implementación</a:t>
                      </a:r>
                    </a:p>
                  </a:txBody>
                  <a:tcPr marL="91426" marR="91426" marT="45723" marB="45723"/>
                </a:tc>
              </a:tr>
              <a:tr h="914587">
                <a:tc>
                  <a:txBody>
                    <a:bodyPr/>
                    <a:lstStyle/>
                    <a:p>
                      <a:r>
                        <a:rPr lang="es-ES_tradnl" sz="1800" noProof="0" dirty="0" smtClean="0"/>
                        <a:t>10</a:t>
                      </a:r>
                      <a:endParaRPr lang="es-ES_tradnl" sz="1800" noProof="0" dirty="0"/>
                    </a:p>
                  </a:txBody>
                  <a:tcPr marL="91426" marR="91426" marT="45723" marB="45723"/>
                </a:tc>
                <a:tc>
                  <a:txBody>
                    <a:bodyPr/>
                    <a:lstStyle/>
                    <a:p>
                      <a:r>
                        <a:rPr lang="es-ES_tradnl" sz="1800" noProof="0" dirty="0" smtClean="0"/>
                        <a:t>Desarrollo de estructura de resultados</a:t>
                      </a:r>
                      <a:endParaRPr lang="es-ES_tradnl" sz="1800" noProof="0" dirty="0"/>
                    </a:p>
                  </a:txBody>
                  <a:tcPr marL="91426" marR="91426" marT="45723" marB="45723"/>
                </a:tc>
                <a:tc>
                  <a:txBody>
                    <a:bodyPr/>
                    <a:lstStyle/>
                    <a:p>
                      <a:pPr marL="285750" indent="-285750">
                        <a:buFont typeface="Arial" pitchFamily="34" charset="0"/>
                        <a:buChar char="•"/>
                      </a:pPr>
                      <a:r>
                        <a:rPr lang="es-ES_tradnl" sz="1500" noProof="0" dirty="0" smtClean="0"/>
                        <a:t>Conocer una estructura de resultados</a:t>
                      </a:r>
                    </a:p>
                    <a:p>
                      <a:pPr marL="285750" indent="-285750">
                        <a:buFont typeface="Arial" pitchFamily="34" charset="0"/>
                        <a:buChar char="•"/>
                      </a:pPr>
                      <a:r>
                        <a:rPr lang="es-ES_tradnl" sz="1500" noProof="0" dirty="0" smtClean="0"/>
                        <a:t>Definir productos</a:t>
                      </a:r>
                      <a:r>
                        <a:rPr lang="es-ES_tradnl" sz="1500" baseline="0" noProof="0" dirty="0" smtClean="0"/>
                        <a:t> y resultados</a:t>
                      </a:r>
                      <a:endParaRPr lang="es-ES_tradnl" sz="1500" noProof="0" dirty="0" smtClean="0"/>
                    </a:p>
                  </a:txBody>
                  <a:tcPr marL="91426" marR="91426" marT="45723" marB="45723"/>
                </a:tc>
              </a:tr>
              <a:tr h="914587">
                <a:tc>
                  <a:txBody>
                    <a:bodyPr/>
                    <a:lstStyle/>
                    <a:p>
                      <a:r>
                        <a:rPr lang="es-ES_tradnl" sz="1800" noProof="0" dirty="0" smtClean="0"/>
                        <a:t>11</a:t>
                      </a:r>
                      <a:endParaRPr lang="es-ES_tradnl" sz="1800" noProof="0" dirty="0"/>
                    </a:p>
                  </a:txBody>
                  <a:tcPr marL="91426" marR="91426" marT="45723" marB="45723"/>
                </a:tc>
                <a:tc>
                  <a:txBody>
                    <a:bodyPr/>
                    <a:lstStyle/>
                    <a:p>
                      <a:r>
                        <a:rPr lang="es-ES_tradnl" sz="1800" noProof="0" dirty="0" smtClean="0"/>
                        <a:t>Desarrollo de indicadores</a:t>
                      </a:r>
                      <a:endParaRPr lang="es-ES_tradnl" sz="1800" noProof="0" dirty="0"/>
                    </a:p>
                  </a:txBody>
                  <a:tcPr marL="91426" marR="91426" marT="45723" marB="45723"/>
                </a:tc>
                <a:tc>
                  <a:txBody>
                    <a:bodyPr/>
                    <a:lstStyle/>
                    <a:p>
                      <a:pPr marL="285750" indent="-285750">
                        <a:buFont typeface="Arial" pitchFamily="34" charset="0"/>
                        <a:buChar char="•"/>
                      </a:pPr>
                      <a:r>
                        <a:rPr lang="es-ES_tradnl" sz="1500" noProof="0" dirty="0" smtClean="0"/>
                        <a:t>Formular</a:t>
                      </a:r>
                      <a:r>
                        <a:rPr lang="es-ES_tradnl" sz="1500" baseline="0" noProof="0" dirty="0" smtClean="0"/>
                        <a:t> indicadores específicos de adaptación para productos y resultados del proyecto</a:t>
                      </a:r>
                      <a:endParaRPr lang="es-ES_tradnl" sz="1500" noProof="0" dirty="0" smtClean="0"/>
                    </a:p>
                    <a:p>
                      <a:pPr marL="285750" indent="-285750">
                        <a:buFont typeface="Arial" pitchFamily="34" charset="0"/>
                        <a:buChar char="•"/>
                      </a:pPr>
                      <a:r>
                        <a:rPr lang="es-ES_tradnl" sz="1500" noProof="0" dirty="0" smtClean="0"/>
                        <a:t>Hacer revisión de calidad de indicadores utilizando</a:t>
                      </a:r>
                      <a:r>
                        <a:rPr lang="es-ES_tradnl" sz="1500" baseline="0" noProof="0" dirty="0" smtClean="0"/>
                        <a:t> la regla SMART</a:t>
                      </a:r>
                      <a:endParaRPr lang="es-ES_tradnl" sz="1500" noProof="0" dirty="0"/>
                    </a:p>
                  </a:txBody>
                  <a:tcPr marL="91426" marR="91426" marT="45723" marB="45723"/>
                </a:tc>
              </a:tr>
            </a:tbl>
          </a:graphicData>
        </a:graphic>
      </p:graphicFrame>
      <p:sp>
        <p:nvSpPr>
          <p:cNvPr id="8" name="Textfeld 7"/>
          <p:cNvSpPr txBox="1"/>
          <p:nvPr/>
        </p:nvSpPr>
        <p:spPr>
          <a:xfrm>
            <a:off x="467544" y="1763524"/>
            <a:ext cx="7920880" cy="369332"/>
          </a:xfrm>
          <a:prstGeom prst="rect">
            <a:avLst/>
          </a:prstGeom>
          <a:noFill/>
        </p:spPr>
        <p:txBody>
          <a:bodyPr wrap="square" rtlCol="0">
            <a:spAutoFit/>
          </a:bodyPr>
          <a:lstStyle/>
          <a:p>
            <a:pPr fontAlgn="auto">
              <a:spcBef>
                <a:spcPts val="0"/>
              </a:spcBef>
              <a:spcAft>
                <a:spcPts val="0"/>
              </a:spcAft>
            </a:pPr>
            <a:r>
              <a:rPr lang="es-ES_tradnl" sz="1800" b="0" dirty="0" smtClean="0">
                <a:solidFill>
                  <a:srgbClr val="6E6452"/>
                </a:solidFill>
                <a:latin typeface="Arial"/>
                <a:cs typeface="+mn-cs"/>
              </a:rPr>
              <a:t>Secuencia de las sesiones del módulo 6b (M&amp;E a nivel de proyecto)</a:t>
            </a:r>
          </a:p>
        </p:txBody>
      </p:sp>
      <p:sp>
        <p:nvSpPr>
          <p:cNvPr id="9" name="Rechteck 8"/>
          <p:cNvSpPr/>
          <p:nvPr/>
        </p:nvSpPr>
        <p:spPr bwMode="auto">
          <a:xfrm>
            <a:off x="6586538" y="1254874"/>
            <a:ext cx="1801886" cy="432048"/>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hangingPunct="0"/>
            <a:r>
              <a:rPr lang="es-ES_tradnl" sz="2000" dirty="0" smtClean="0">
                <a:solidFill>
                  <a:srgbClr val="6E6452"/>
                </a:solidFill>
              </a:rPr>
              <a:t>Módulo 6b</a:t>
            </a:r>
          </a:p>
        </p:txBody>
      </p:sp>
    </p:spTree>
    <p:extLst>
      <p:ext uri="{BB962C8B-B14F-4D97-AF65-F5344CB8AC3E}">
        <p14:creationId xmlns:p14="http://schemas.microsoft.com/office/powerpoint/2010/main" val="619413063"/>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AEFE787A-324D-4040-99F3-BF41F28DBEEC}" type="datetime1">
              <a:rPr lang="es-MX" smtClean="0">
                <a:solidFill>
                  <a:srgbClr val="6E6452"/>
                </a:solidFill>
              </a:rPr>
              <a:t>09/11/2016</a:t>
            </a:fld>
            <a:endParaRPr lang="es-ES_tradnl" dirty="0">
              <a:solidFill>
                <a:srgbClr val="6E6452"/>
              </a:solidFill>
            </a:endParaRPr>
          </a:p>
        </p:txBody>
      </p:sp>
      <p:sp>
        <p:nvSpPr>
          <p:cNvPr id="6" name="Titel 4"/>
          <p:cNvSpPr txBox="1">
            <a:spLocks/>
          </p:cNvSpPr>
          <p:nvPr/>
        </p:nvSpPr>
        <p:spPr bwMode="auto">
          <a:xfrm>
            <a:off x="1043608" y="1844824"/>
            <a:ext cx="7034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es-ES_tradnl" kern="0" dirty="0" smtClean="0"/>
              <a:t>Sesión 9:</a:t>
            </a:r>
            <a:br>
              <a:rPr lang="es-ES_tradnl" kern="0" dirty="0" smtClean="0"/>
            </a:br>
            <a:r>
              <a:rPr lang="es-ES_tradnl" dirty="0" smtClean="0"/>
              <a:t>Planear la implementación de las medidas de adaptación</a:t>
            </a:r>
            <a:r>
              <a:rPr lang="es-ES_tradnl" kern="0" dirty="0" smtClean="0"/>
              <a:t/>
            </a:r>
            <a:br>
              <a:rPr lang="es-ES_tradnl" kern="0" dirty="0" smtClean="0"/>
            </a:br>
            <a:endParaRPr lang="es-ES_tradnl" kern="0" dirty="0" smtClean="0"/>
          </a:p>
        </p:txBody>
      </p:sp>
      <p:graphicFrame>
        <p:nvGraphicFramePr>
          <p:cNvPr id="7" name="Tabelle 6"/>
          <p:cNvGraphicFramePr>
            <a:graphicFrameLocks noGrp="1"/>
          </p:cNvGraphicFramePr>
          <p:nvPr>
            <p:extLst>
              <p:ext uri="{D42A27DB-BD31-4B8C-83A1-F6EECF244321}">
                <p14:modId xmlns:p14="http://schemas.microsoft.com/office/powerpoint/2010/main" val="619917325"/>
              </p:ext>
            </p:extLst>
          </p:nvPr>
        </p:nvGraphicFramePr>
        <p:xfrm>
          <a:off x="600273" y="3501008"/>
          <a:ext cx="7920881" cy="1280413"/>
        </p:xfrm>
        <a:graphic>
          <a:graphicData uri="http://schemas.openxmlformats.org/drawingml/2006/table">
            <a:tbl>
              <a:tblPr firstRow="1" bandRow="1">
                <a:tableStyleId>{72833802-FEF1-4C79-8D5D-14CF1EAF98D9}</a:tableStyleId>
              </a:tblPr>
              <a:tblGrid>
                <a:gridCol w="576064"/>
                <a:gridCol w="3168352"/>
                <a:gridCol w="4176465"/>
              </a:tblGrid>
              <a:tr h="365826">
                <a:tc>
                  <a:txBody>
                    <a:bodyPr/>
                    <a:lstStyle/>
                    <a:p>
                      <a:r>
                        <a:rPr lang="es-ES_tradnl" sz="1800" noProof="0" dirty="0" smtClean="0"/>
                        <a:t>No.</a:t>
                      </a:r>
                      <a:endParaRPr lang="es-ES_tradnl" sz="1800" noProof="0" dirty="0"/>
                    </a:p>
                  </a:txBody>
                  <a:tcPr marL="91426" marR="91426" marT="45723" marB="45723"/>
                </a:tc>
                <a:tc>
                  <a:txBody>
                    <a:bodyPr/>
                    <a:lstStyle/>
                    <a:p>
                      <a:r>
                        <a:rPr lang="es-ES_tradnl" sz="1800" noProof="0" dirty="0" smtClean="0"/>
                        <a:t>Título</a:t>
                      </a:r>
                      <a:endParaRPr lang="es-ES_tradnl" sz="1800" noProof="0" dirty="0"/>
                    </a:p>
                  </a:txBody>
                  <a:tcPr marL="91426" marR="91426" marT="45723" marB="45723"/>
                </a:tc>
                <a:tc>
                  <a:txBody>
                    <a:bodyPr/>
                    <a:lstStyle/>
                    <a:p>
                      <a:r>
                        <a:rPr lang="es-ES_tradnl" sz="1800" noProof="0" dirty="0" smtClean="0"/>
                        <a:t>Contenido Clave</a:t>
                      </a:r>
                      <a:endParaRPr lang="es-ES_tradnl" sz="1800" noProof="0" dirty="0"/>
                    </a:p>
                  </a:txBody>
                  <a:tcPr marL="91426" marR="91426" marT="45723" marB="45723"/>
                </a:tc>
              </a:tr>
              <a:tr h="914587">
                <a:tc>
                  <a:txBody>
                    <a:bodyPr/>
                    <a:lstStyle/>
                    <a:p>
                      <a:r>
                        <a:rPr lang="es-ES_tradnl" sz="1800" noProof="0" dirty="0" smtClean="0"/>
                        <a:t>9</a:t>
                      </a:r>
                      <a:endParaRPr lang="es-ES_tradnl" sz="1800" noProof="0" dirty="0"/>
                    </a:p>
                  </a:txBody>
                  <a:tcPr marL="91426" marR="91426" marT="45723" marB="45723"/>
                </a:tc>
                <a:tc>
                  <a:txBody>
                    <a:bodyPr/>
                    <a:lstStyle/>
                    <a:p>
                      <a:r>
                        <a:rPr lang="es-ES_tradnl" sz="1800" noProof="0" dirty="0" smtClean="0"/>
                        <a:t>Planear la implementación de las medidas de adaptación</a:t>
                      </a:r>
                      <a:endParaRPr lang="es-ES_tradnl" sz="1800" noProof="0" dirty="0"/>
                    </a:p>
                  </a:txBody>
                  <a:tcPr marL="91426" marR="91426" marT="45723" marB="45723"/>
                </a:tc>
                <a:tc>
                  <a:txBody>
                    <a:bodyPr/>
                    <a:lstStyle/>
                    <a:p>
                      <a:pPr marL="285750" indent="-285750">
                        <a:buFont typeface="Arial" pitchFamily="34" charset="0"/>
                        <a:buChar char="•"/>
                      </a:pPr>
                      <a:r>
                        <a:rPr lang="es-ES_tradnl" sz="1600" noProof="0" dirty="0" smtClean="0"/>
                        <a:t>Analizar el contexto de adaptación</a:t>
                      </a:r>
                    </a:p>
                    <a:p>
                      <a:pPr marL="285750" indent="-285750">
                        <a:buFont typeface="Arial" pitchFamily="34" charset="0"/>
                        <a:buChar char="•"/>
                      </a:pPr>
                      <a:r>
                        <a:rPr lang="es-ES_tradnl" sz="1600" noProof="0" dirty="0" smtClean="0"/>
                        <a:t>Definir</a:t>
                      </a:r>
                      <a:r>
                        <a:rPr lang="es-ES_tradnl" sz="1600" baseline="0" noProof="0" dirty="0" smtClean="0"/>
                        <a:t> metas y objetivos</a:t>
                      </a:r>
                    </a:p>
                    <a:p>
                      <a:pPr marL="285750" indent="-285750">
                        <a:buFont typeface="Arial" pitchFamily="34" charset="0"/>
                        <a:buChar char="•"/>
                      </a:pPr>
                      <a:r>
                        <a:rPr lang="es-ES_tradnl" sz="1600" baseline="0" noProof="0" dirty="0" smtClean="0"/>
                        <a:t>Identificar pasos para la implementación</a:t>
                      </a:r>
                    </a:p>
                  </a:txBody>
                  <a:tcPr marL="91426" marR="91426" marT="45723" marB="45723"/>
                </a:tc>
              </a:tr>
            </a:tbl>
          </a:graphicData>
        </a:graphic>
      </p:graphicFrame>
    </p:spTree>
    <p:extLst>
      <p:ext uri="{BB962C8B-B14F-4D97-AF65-F5344CB8AC3E}">
        <p14:creationId xmlns:p14="http://schemas.microsoft.com/office/powerpoint/2010/main" val="545468759"/>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bwMode="auto">
          <a:xfrm>
            <a:off x="735727" y="1709642"/>
            <a:ext cx="8250620" cy="747808"/>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_tradnl" sz="1800" b="0" i="0" u="none" strike="noStrike" cap="none" normalizeH="0" baseline="0" dirty="0" smtClean="0">
              <a:ln>
                <a:noFill/>
              </a:ln>
              <a:solidFill>
                <a:schemeClr val="tx2"/>
              </a:solidFill>
              <a:effectLst/>
              <a:latin typeface="Arial" charset="0"/>
            </a:endParaRPr>
          </a:p>
        </p:txBody>
      </p:sp>
      <p:sp>
        <p:nvSpPr>
          <p:cNvPr id="2" name="Date Placeholder 1"/>
          <p:cNvSpPr>
            <a:spLocks noGrp="1"/>
          </p:cNvSpPr>
          <p:nvPr>
            <p:ph type="dt" sz="half" idx="11"/>
          </p:nvPr>
        </p:nvSpPr>
        <p:spPr/>
        <p:txBody>
          <a:bodyPr/>
          <a:lstStyle/>
          <a:p>
            <a:pPr>
              <a:defRPr/>
            </a:pPr>
            <a:fld id="{ECBB334B-66E6-A340-992D-44551AD3BF59}" type="datetime1">
              <a:rPr lang="es-MX" smtClean="0"/>
              <a:t>09/11/2016</a:t>
            </a:fld>
            <a:endParaRPr lang="es-ES_tradnl" dirty="0"/>
          </a:p>
        </p:txBody>
      </p:sp>
      <p:sp>
        <p:nvSpPr>
          <p:cNvPr id="4" name="Rectangle 2"/>
          <p:cNvSpPr txBox="1">
            <a:spLocks noChangeArrowheads="1"/>
          </p:cNvSpPr>
          <p:nvPr/>
        </p:nvSpPr>
        <p:spPr bwMode="auto">
          <a:xfrm>
            <a:off x="378371" y="1054002"/>
            <a:ext cx="8607976" cy="4652525"/>
          </a:xfrm>
          <a:prstGeom prst="rect">
            <a:avLst/>
          </a:prstGeom>
          <a:noFill/>
          <a:ln w="9525" algn="ctr">
            <a:noFill/>
            <a:miter lim="800000"/>
            <a:headEnd/>
            <a:tailEnd/>
          </a:ln>
          <a:effectLst/>
        </p:spPr>
        <p:txBody>
          <a:bodyPr/>
          <a:lstStyle/>
          <a:p>
            <a:pPr marL="266700" indent="-266700">
              <a:lnSpc>
                <a:spcPct val="150000"/>
              </a:lnSpc>
              <a:spcBef>
                <a:spcPts val="900"/>
              </a:spcBef>
              <a:buClr>
                <a:srgbClr val="C80F0F"/>
              </a:buClr>
              <a:tabLst>
                <a:tab pos="2190750" algn="l"/>
              </a:tabLst>
              <a:defRPr/>
            </a:pPr>
            <a:r>
              <a:rPr lang="es-ES_tradnl" sz="2400" dirty="0" smtClean="0">
                <a:solidFill>
                  <a:srgbClr val="669900"/>
                </a:solidFill>
              </a:rPr>
              <a:t>Visión general: M&amp;E a nivel de proyecto</a:t>
            </a:r>
          </a:p>
          <a:p>
            <a:pPr marL="285750" indent="-285750">
              <a:spcBef>
                <a:spcPts val="900"/>
              </a:spcBef>
              <a:buClr>
                <a:srgbClr val="C80F0F"/>
              </a:buClr>
              <a:buFont typeface="Wingdings" pitchFamily="2" charset="2"/>
              <a:buChar char="§"/>
              <a:tabLst>
                <a:tab pos="2190750" algn="l"/>
              </a:tabLst>
              <a:defRPr/>
            </a:pPr>
            <a:r>
              <a:rPr lang="es-ES_tradnl" sz="2000" b="0" dirty="0" smtClean="0">
                <a:solidFill>
                  <a:schemeClr val="tx1"/>
                </a:solidFill>
                <a:sym typeface="Wingdings 3"/>
              </a:rPr>
              <a:t>El objetivo principal del </a:t>
            </a:r>
            <a:r>
              <a:rPr lang="es-ES_tradnl" sz="2000" dirty="0" smtClean="0">
                <a:solidFill>
                  <a:schemeClr val="tx1"/>
                </a:solidFill>
                <a:sym typeface="Wingdings 3"/>
              </a:rPr>
              <a:t>M&amp;E </a:t>
            </a:r>
            <a:r>
              <a:rPr lang="es-ES_tradnl" sz="2000" b="0" dirty="0" smtClean="0">
                <a:solidFill>
                  <a:schemeClr val="tx1"/>
                </a:solidFill>
                <a:sym typeface="Wingdings 3"/>
              </a:rPr>
              <a:t>es demostrar los </a:t>
            </a:r>
            <a:r>
              <a:rPr lang="es-ES_tradnl" sz="2000" dirty="0" smtClean="0">
                <a:solidFill>
                  <a:srgbClr val="C00000"/>
                </a:solidFill>
                <a:sym typeface="Wingdings 3"/>
              </a:rPr>
              <a:t>beneficios de la adaptación</a:t>
            </a:r>
            <a:r>
              <a:rPr lang="es-ES_tradnl" sz="2000" b="0" dirty="0" smtClean="0">
                <a:solidFill>
                  <a:srgbClr val="C00000"/>
                </a:solidFill>
                <a:sym typeface="Wingdings 3"/>
              </a:rPr>
              <a:t>.</a:t>
            </a:r>
            <a:endParaRPr lang="es-ES_tradnl" sz="1600" b="0" dirty="0" smtClean="0">
              <a:solidFill>
                <a:srgbClr val="C00000"/>
              </a:solidFill>
            </a:endParaRPr>
          </a:p>
          <a:p>
            <a:pPr marL="285750" indent="-285750">
              <a:spcBef>
                <a:spcPts val="900"/>
              </a:spcBef>
              <a:buClr>
                <a:srgbClr val="C80F0F"/>
              </a:buClr>
              <a:buFont typeface="Wingdings" pitchFamily="2" charset="2"/>
              <a:buChar char="§"/>
              <a:tabLst>
                <a:tab pos="2190750" algn="l"/>
              </a:tabLst>
              <a:defRPr/>
            </a:pPr>
            <a:r>
              <a:rPr lang="es-ES_tradnl" sz="2000" b="0" dirty="0" smtClean="0">
                <a:solidFill>
                  <a:schemeClr val="tx1">
                    <a:lumMod val="65000"/>
                    <a:lumOff val="35000"/>
                  </a:schemeClr>
                </a:solidFill>
              </a:rPr>
              <a:t>El M&amp;E debe de ser considerado durante las fases de planeación y diseño de un proyecto.</a:t>
            </a:r>
          </a:p>
          <a:p>
            <a:pPr marL="285750" indent="-285750">
              <a:spcBef>
                <a:spcPts val="900"/>
              </a:spcBef>
              <a:buClr>
                <a:srgbClr val="C80F0F"/>
              </a:buClr>
              <a:buFont typeface="Wingdings" pitchFamily="2" charset="2"/>
              <a:buChar char="§"/>
              <a:tabLst>
                <a:tab pos="2190750" algn="l"/>
              </a:tabLst>
              <a:defRPr/>
            </a:pPr>
            <a:r>
              <a:rPr lang="es-ES_tradnl" sz="2000" b="0" dirty="0" smtClean="0">
                <a:solidFill>
                  <a:schemeClr val="tx1">
                    <a:lumMod val="65000"/>
                    <a:lumOff val="35000"/>
                  </a:schemeClr>
                </a:solidFill>
              </a:rPr>
              <a:t>El </a:t>
            </a:r>
            <a:r>
              <a:rPr lang="es-ES_tradnl" sz="2000" dirty="0" smtClean="0">
                <a:solidFill>
                  <a:schemeClr val="tx1">
                    <a:lumMod val="65000"/>
                    <a:lumOff val="35000"/>
                  </a:schemeClr>
                </a:solidFill>
              </a:rPr>
              <a:t>M&amp;E de la adaptación </a:t>
            </a:r>
            <a:r>
              <a:rPr lang="es-ES_tradnl" sz="2000" b="0" dirty="0" smtClean="0">
                <a:solidFill>
                  <a:schemeClr val="tx1">
                    <a:lumMod val="65000"/>
                    <a:lumOff val="35000"/>
                  </a:schemeClr>
                </a:solidFill>
              </a:rPr>
              <a:t>a nivel de proyecto</a:t>
            </a:r>
            <a:r>
              <a:rPr lang="es-ES_tradnl" sz="2000" b="0" dirty="0" smtClean="0">
                <a:solidFill>
                  <a:schemeClr val="tx1"/>
                </a:solidFill>
              </a:rPr>
              <a:t> </a:t>
            </a:r>
            <a:r>
              <a:rPr lang="es-ES_tradnl" sz="2000" b="0" dirty="0" smtClean="0">
                <a:solidFill>
                  <a:srgbClr val="C00000"/>
                </a:solidFill>
              </a:rPr>
              <a:t>no requiere de un sistema de M&amp;E completamente diferente</a:t>
            </a:r>
            <a:r>
              <a:rPr lang="es-ES_tradnl" sz="2000" b="0" dirty="0" smtClean="0">
                <a:solidFill>
                  <a:schemeClr val="tx1"/>
                </a:solidFill>
              </a:rPr>
              <a:t>, </a:t>
            </a:r>
            <a:r>
              <a:rPr lang="es-ES_tradnl" sz="2000" b="0" dirty="0" smtClean="0">
                <a:solidFill>
                  <a:schemeClr val="tx1">
                    <a:lumMod val="65000"/>
                    <a:lumOff val="35000"/>
                  </a:schemeClr>
                </a:solidFill>
              </a:rPr>
              <a:t>pero se deben hacer unos ajustes para cumplir con sus características.</a:t>
            </a:r>
          </a:p>
          <a:p>
            <a:pPr marL="285750" indent="-285750">
              <a:spcBef>
                <a:spcPts val="900"/>
              </a:spcBef>
              <a:buClr>
                <a:srgbClr val="C80F0F"/>
              </a:buClr>
              <a:buFont typeface="Wingdings" pitchFamily="2" charset="2"/>
              <a:buChar char="§"/>
              <a:tabLst>
                <a:tab pos="2190750" algn="l"/>
              </a:tabLst>
              <a:defRPr/>
            </a:pPr>
            <a:r>
              <a:rPr lang="es-ES_tradnl" sz="2000" b="0" dirty="0" smtClean="0">
                <a:solidFill>
                  <a:schemeClr val="tx1">
                    <a:lumMod val="65000"/>
                    <a:lumOff val="35000"/>
                  </a:schemeClr>
                </a:solidFill>
                <a:sym typeface="Wingdings 3"/>
              </a:rPr>
              <a:t>Algunos </a:t>
            </a:r>
            <a:r>
              <a:rPr lang="es-ES_tradnl" sz="2000" dirty="0" smtClean="0">
                <a:solidFill>
                  <a:schemeClr val="tx1">
                    <a:lumMod val="65000"/>
                    <a:lumOff val="35000"/>
                  </a:schemeClr>
                </a:solidFill>
                <a:sym typeface="Wingdings 3"/>
              </a:rPr>
              <a:t>cambios particulares </a:t>
            </a:r>
            <a:r>
              <a:rPr lang="es-ES_tradnl" sz="2000" b="0" dirty="0" smtClean="0">
                <a:solidFill>
                  <a:schemeClr val="tx1">
                    <a:lumMod val="65000"/>
                    <a:lumOff val="35000"/>
                  </a:schemeClr>
                </a:solidFill>
                <a:sym typeface="Wingdings 3"/>
              </a:rPr>
              <a:t>para el M&amp;E de la adaptación a </a:t>
            </a:r>
            <a:r>
              <a:rPr lang="es-ES_tradnl" sz="2000" dirty="0" smtClean="0">
                <a:solidFill>
                  <a:schemeClr val="tx1">
                    <a:lumMod val="65000"/>
                    <a:lumOff val="35000"/>
                  </a:schemeClr>
                </a:solidFill>
                <a:sym typeface="Wingdings 3"/>
              </a:rPr>
              <a:t>nivel de proyecto </a:t>
            </a:r>
            <a:r>
              <a:rPr lang="es-ES_tradnl" sz="2000" b="0" dirty="0" smtClean="0">
                <a:solidFill>
                  <a:schemeClr val="tx1">
                    <a:lumMod val="65000"/>
                    <a:lumOff val="35000"/>
                  </a:schemeClr>
                </a:solidFill>
                <a:sym typeface="Wingdings 3"/>
              </a:rPr>
              <a:t>son, entre otros:</a:t>
            </a:r>
          </a:p>
          <a:p>
            <a:pPr marL="723900" lvl="1" indent="-266700">
              <a:spcBef>
                <a:spcPts val="900"/>
              </a:spcBef>
              <a:buClr>
                <a:srgbClr val="C80F0F"/>
              </a:buClr>
              <a:buFont typeface="Arial" pitchFamily="34" charset="0"/>
              <a:buChar char="•"/>
              <a:tabLst>
                <a:tab pos="2190750" algn="l"/>
              </a:tabLst>
              <a:defRPr/>
            </a:pPr>
            <a:r>
              <a:rPr lang="es-ES_tradnl" sz="1800" b="0" dirty="0" smtClean="0">
                <a:solidFill>
                  <a:schemeClr val="tx1">
                    <a:lumMod val="65000"/>
                    <a:lumOff val="35000"/>
                  </a:schemeClr>
                </a:solidFill>
                <a:sym typeface="Wingdings 3"/>
              </a:rPr>
              <a:t>Diseñar </a:t>
            </a:r>
            <a:r>
              <a:rPr lang="es-ES_tradnl" sz="1800" dirty="0" smtClean="0">
                <a:solidFill>
                  <a:schemeClr val="tx1">
                    <a:lumMod val="65000"/>
                    <a:lumOff val="35000"/>
                  </a:schemeClr>
                </a:solidFill>
                <a:sym typeface="Wingdings 3"/>
              </a:rPr>
              <a:t>indicadores de adaptación relevantes </a:t>
            </a:r>
            <a:r>
              <a:rPr lang="es-ES_tradnl" sz="1800" b="0" dirty="0" smtClean="0">
                <a:solidFill>
                  <a:schemeClr val="tx1">
                    <a:lumMod val="65000"/>
                    <a:lumOff val="35000"/>
                  </a:schemeClr>
                </a:solidFill>
                <a:sym typeface="Wingdings 3"/>
              </a:rPr>
              <a:t>más allá del nivel de resultados.</a:t>
            </a:r>
          </a:p>
          <a:p>
            <a:pPr marL="723900" lvl="1" indent="-266700">
              <a:spcBef>
                <a:spcPts val="900"/>
              </a:spcBef>
              <a:buClr>
                <a:srgbClr val="C80F0F"/>
              </a:buClr>
              <a:buFont typeface="Arial" pitchFamily="34" charset="0"/>
              <a:buChar char="•"/>
              <a:tabLst>
                <a:tab pos="2190750" algn="l"/>
              </a:tabLst>
              <a:defRPr/>
            </a:pPr>
            <a:r>
              <a:rPr lang="es-ES_tradnl" sz="1800" b="0" dirty="0" smtClean="0">
                <a:solidFill>
                  <a:schemeClr val="tx1">
                    <a:lumMod val="65000"/>
                    <a:lumOff val="35000"/>
                  </a:schemeClr>
                </a:solidFill>
                <a:sym typeface="Wingdings 3"/>
              </a:rPr>
              <a:t>Considerar la </a:t>
            </a:r>
            <a:r>
              <a:rPr lang="es-ES_tradnl" sz="1800" dirty="0" smtClean="0">
                <a:solidFill>
                  <a:schemeClr val="tx1">
                    <a:lumMod val="65000"/>
                    <a:lumOff val="35000"/>
                  </a:schemeClr>
                </a:solidFill>
                <a:sym typeface="Wingdings 3"/>
              </a:rPr>
              <a:t>incertidumbre </a:t>
            </a:r>
            <a:r>
              <a:rPr lang="es-ES_tradnl" sz="1800" b="0" dirty="0" smtClean="0">
                <a:solidFill>
                  <a:schemeClr val="tx1">
                    <a:lumMod val="65000"/>
                    <a:lumOff val="35000"/>
                  </a:schemeClr>
                </a:solidFill>
                <a:sym typeface="Wingdings 3"/>
              </a:rPr>
              <a:t>en el desarrollo climático y socio-económico. </a:t>
            </a:r>
          </a:p>
          <a:p>
            <a:pPr marL="723900" lvl="1" indent="-266700">
              <a:spcBef>
                <a:spcPts val="900"/>
              </a:spcBef>
              <a:buClr>
                <a:srgbClr val="C80F0F"/>
              </a:buClr>
              <a:buFont typeface="Arial" pitchFamily="34" charset="0"/>
              <a:buChar char="•"/>
              <a:tabLst>
                <a:tab pos="2190750" algn="l"/>
              </a:tabLst>
              <a:defRPr/>
            </a:pPr>
            <a:r>
              <a:rPr lang="es-ES_tradnl" sz="1800" b="0" dirty="0" smtClean="0">
                <a:solidFill>
                  <a:schemeClr val="tx1">
                    <a:lumMod val="65000"/>
                    <a:lumOff val="35000"/>
                  </a:schemeClr>
                </a:solidFill>
                <a:sym typeface="Wingdings 3"/>
              </a:rPr>
              <a:t>Evaluar </a:t>
            </a:r>
            <a:r>
              <a:rPr lang="es-ES_tradnl" sz="1800" dirty="0" smtClean="0">
                <a:solidFill>
                  <a:schemeClr val="tx1">
                    <a:lumMod val="65000"/>
                    <a:lumOff val="35000"/>
                  </a:schemeClr>
                </a:solidFill>
                <a:sym typeface="Wingdings 3"/>
              </a:rPr>
              <a:t>resultados después de la vida del proyecto. </a:t>
            </a:r>
          </a:p>
        </p:txBody>
      </p:sp>
    </p:spTree>
    <p:extLst>
      <p:ext uri="{BB962C8B-B14F-4D97-AF65-F5344CB8AC3E}">
        <p14:creationId xmlns:p14="http://schemas.microsoft.com/office/powerpoint/2010/main" val="85743470"/>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txBox="1">
            <a:spLocks noChangeArrowheads="1"/>
          </p:cNvSpPr>
          <p:nvPr/>
        </p:nvSpPr>
        <p:spPr bwMode="auto">
          <a:xfrm>
            <a:off x="287338" y="1277993"/>
            <a:ext cx="8431212" cy="495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266700" indent="-266700" eaLnBrk="0" hangingPunct="0">
              <a:tabLst>
                <a:tab pos="2190750" algn="l"/>
              </a:tabLst>
              <a:defRPr sz="2200" b="1">
                <a:solidFill>
                  <a:srgbClr val="999999"/>
                </a:solidFill>
                <a:latin typeface="Arial" charset="0"/>
                <a:cs typeface="Arial" charset="0"/>
              </a:defRPr>
            </a:lvl1pPr>
            <a:lvl2pPr marL="742950" indent="-285750" eaLnBrk="0" hangingPunct="0">
              <a:tabLst>
                <a:tab pos="2190750" algn="l"/>
              </a:tabLst>
              <a:defRPr sz="2200" b="1">
                <a:solidFill>
                  <a:srgbClr val="999999"/>
                </a:solidFill>
                <a:latin typeface="Arial" charset="0"/>
                <a:cs typeface="Arial" charset="0"/>
              </a:defRPr>
            </a:lvl2pPr>
            <a:lvl3pPr marL="1143000" indent="-228600" eaLnBrk="0" hangingPunct="0">
              <a:tabLst>
                <a:tab pos="2190750" algn="l"/>
              </a:tabLst>
              <a:defRPr sz="2200" b="1">
                <a:solidFill>
                  <a:srgbClr val="999999"/>
                </a:solidFill>
                <a:latin typeface="Arial" charset="0"/>
                <a:cs typeface="Arial" charset="0"/>
              </a:defRPr>
            </a:lvl3pPr>
            <a:lvl4pPr marL="1600200" indent="-228600" eaLnBrk="0" hangingPunct="0">
              <a:tabLst>
                <a:tab pos="2190750" algn="l"/>
              </a:tabLst>
              <a:defRPr sz="2200" b="1">
                <a:solidFill>
                  <a:srgbClr val="999999"/>
                </a:solidFill>
                <a:latin typeface="Arial" charset="0"/>
                <a:cs typeface="Arial" charset="0"/>
              </a:defRPr>
            </a:lvl4pPr>
            <a:lvl5pPr marL="2057400" indent="-228600" eaLnBrk="0" hangingPunct="0">
              <a:tabLst>
                <a:tab pos="2190750" algn="l"/>
              </a:tabLst>
              <a:defRPr sz="2200" b="1">
                <a:solidFill>
                  <a:srgbClr val="999999"/>
                </a:solidFill>
                <a:latin typeface="Arial" charset="0"/>
                <a:cs typeface="Arial" charset="0"/>
              </a:defRPr>
            </a:lvl5pPr>
            <a:lvl6pPr marL="2514600" indent="-228600" eaLnBrk="0" fontAlgn="base" hangingPunct="0">
              <a:spcBef>
                <a:spcPct val="0"/>
              </a:spcBef>
              <a:spcAft>
                <a:spcPct val="0"/>
              </a:spcAft>
              <a:tabLst>
                <a:tab pos="2190750" algn="l"/>
              </a:tabLst>
              <a:defRPr sz="2200" b="1">
                <a:solidFill>
                  <a:srgbClr val="999999"/>
                </a:solidFill>
                <a:latin typeface="Arial" charset="0"/>
                <a:cs typeface="Arial" charset="0"/>
              </a:defRPr>
            </a:lvl6pPr>
            <a:lvl7pPr marL="2971800" indent="-228600" eaLnBrk="0" fontAlgn="base" hangingPunct="0">
              <a:spcBef>
                <a:spcPct val="0"/>
              </a:spcBef>
              <a:spcAft>
                <a:spcPct val="0"/>
              </a:spcAft>
              <a:tabLst>
                <a:tab pos="2190750" algn="l"/>
              </a:tabLst>
              <a:defRPr sz="2200" b="1">
                <a:solidFill>
                  <a:srgbClr val="999999"/>
                </a:solidFill>
                <a:latin typeface="Arial" charset="0"/>
                <a:cs typeface="Arial" charset="0"/>
              </a:defRPr>
            </a:lvl7pPr>
            <a:lvl8pPr marL="3429000" indent="-228600" eaLnBrk="0" fontAlgn="base" hangingPunct="0">
              <a:spcBef>
                <a:spcPct val="0"/>
              </a:spcBef>
              <a:spcAft>
                <a:spcPct val="0"/>
              </a:spcAft>
              <a:tabLst>
                <a:tab pos="2190750" algn="l"/>
              </a:tabLst>
              <a:defRPr sz="2200" b="1">
                <a:solidFill>
                  <a:srgbClr val="999999"/>
                </a:solidFill>
                <a:latin typeface="Arial" charset="0"/>
                <a:cs typeface="Arial" charset="0"/>
              </a:defRPr>
            </a:lvl8pPr>
            <a:lvl9pPr marL="3886200" indent="-228600" eaLnBrk="0" fontAlgn="base" hangingPunct="0">
              <a:spcBef>
                <a:spcPct val="0"/>
              </a:spcBef>
              <a:spcAft>
                <a:spcPct val="0"/>
              </a:spcAft>
              <a:tabLst>
                <a:tab pos="2190750" algn="l"/>
              </a:tabLst>
              <a:defRPr sz="2200" b="1">
                <a:solidFill>
                  <a:srgbClr val="999999"/>
                </a:solidFill>
                <a:latin typeface="Arial" charset="0"/>
                <a:cs typeface="Arial" charset="0"/>
              </a:defRPr>
            </a:lvl9pPr>
          </a:lstStyle>
          <a:p>
            <a:pPr algn="ctr" eaLnBrk="1" hangingPunct="1">
              <a:spcBef>
                <a:spcPts val="900"/>
              </a:spcBef>
              <a:buClr>
                <a:srgbClr val="C80F0F"/>
              </a:buClr>
            </a:pPr>
            <a:r>
              <a:rPr lang="es-ES_tradnl" sz="1800" i="1" dirty="0" smtClean="0">
                <a:solidFill>
                  <a:srgbClr val="C00000"/>
                </a:solidFill>
              </a:rPr>
              <a:t>GIZ </a:t>
            </a:r>
            <a:r>
              <a:rPr lang="es-ES_tradnl" sz="1800" i="1" dirty="0" err="1" smtClean="0">
                <a:solidFill>
                  <a:srgbClr val="C00000"/>
                </a:solidFill>
              </a:rPr>
              <a:t>Adaptation</a:t>
            </a:r>
            <a:r>
              <a:rPr lang="es-ES_tradnl" sz="1800" i="1" dirty="0" smtClean="0">
                <a:solidFill>
                  <a:srgbClr val="C00000"/>
                </a:solidFill>
              </a:rPr>
              <a:t> </a:t>
            </a:r>
            <a:r>
              <a:rPr lang="es-ES_tradnl" sz="1800" i="1" dirty="0" err="1" smtClean="0">
                <a:solidFill>
                  <a:srgbClr val="C00000"/>
                </a:solidFill>
              </a:rPr>
              <a:t>made</a:t>
            </a:r>
            <a:r>
              <a:rPr lang="es-ES_tradnl" sz="1800" i="1" dirty="0" smtClean="0">
                <a:solidFill>
                  <a:srgbClr val="C00000"/>
                </a:solidFill>
              </a:rPr>
              <a:t> to </a:t>
            </a:r>
            <a:r>
              <a:rPr lang="es-ES_tradnl" sz="1800" i="1" dirty="0" err="1" smtClean="0">
                <a:solidFill>
                  <a:srgbClr val="C00000"/>
                </a:solidFill>
              </a:rPr>
              <a:t>measure</a:t>
            </a:r>
            <a:r>
              <a:rPr lang="es-ES_tradnl" sz="1800" dirty="0" smtClean="0">
                <a:solidFill>
                  <a:srgbClr val="C00000"/>
                </a:solidFill>
              </a:rPr>
              <a:t>: modelo de 5 pasos:</a:t>
            </a:r>
          </a:p>
          <a:p>
            <a:pPr eaLnBrk="1" hangingPunct="1">
              <a:lnSpc>
                <a:spcPct val="150000"/>
              </a:lnSpc>
              <a:spcBef>
                <a:spcPts val="900"/>
              </a:spcBef>
              <a:buClr>
                <a:srgbClr val="C80F0F"/>
              </a:buClr>
            </a:pPr>
            <a:endParaRPr lang="es-ES_tradnl" sz="1800" dirty="0">
              <a:solidFill>
                <a:srgbClr val="C00000"/>
              </a:solidFill>
            </a:endParaRPr>
          </a:p>
        </p:txBody>
      </p:sp>
      <p:graphicFrame>
        <p:nvGraphicFramePr>
          <p:cNvPr id="4" name="Diagramm 3"/>
          <p:cNvGraphicFramePr/>
          <p:nvPr>
            <p:extLst>
              <p:ext uri="{D42A27DB-BD31-4B8C-83A1-F6EECF244321}">
                <p14:modId xmlns:p14="http://schemas.microsoft.com/office/powerpoint/2010/main" val="317348761"/>
              </p:ext>
            </p:extLst>
          </p:nvPr>
        </p:nvGraphicFramePr>
        <p:xfrm>
          <a:off x="1427817" y="1760254"/>
          <a:ext cx="6137903" cy="4289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Marcador de fecha 1"/>
          <p:cNvSpPr>
            <a:spLocks noGrp="1"/>
          </p:cNvSpPr>
          <p:nvPr>
            <p:ph type="dt" sz="half" idx="11"/>
          </p:nvPr>
        </p:nvSpPr>
        <p:spPr/>
        <p:txBody>
          <a:bodyPr/>
          <a:lstStyle/>
          <a:p>
            <a:pPr>
              <a:defRPr/>
            </a:pPr>
            <a:fld id="{AE19B538-F260-B94C-84F4-0DA16E8D4DF0}"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840782648"/>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125413" y="1662055"/>
            <a:ext cx="6732587" cy="5013325"/>
          </a:xfrm>
          <a:prstGeom prst="rect">
            <a:avLst/>
          </a:prstGeom>
          <a:noFill/>
          <a:ln w="9525" algn="ctr">
            <a:noFill/>
            <a:miter lim="800000"/>
            <a:headEnd/>
            <a:tailEnd/>
          </a:ln>
          <a:effectLst/>
        </p:spPr>
        <p:txBody>
          <a:bodyPr/>
          <a:lstStyle/>
          <a:p>
            <a:pPr marL="266700" indent="-266700">
              <a:lnSpc>
                <a:spcPct val="150000"/>
              </a:lnSpc>
              <a:spcBef>
                <a:spcPts val="900"/>
              </a:spcBef>
              <a:buClr>
                <a:srgbClr val="C80F0F"/>
              </a:buClr>
              <a:tabLst>
                <a:tab pos="2190750" algn="l"/>
              </a:tabLst>
              <a:defRPr/>
            </a:pPr>
            <a:endParaRPr lang="es-ES_tradnl" sz="200" b="0" dirty="0" smtClean="0">
              <a:solidFill>
                <a:srgbClr val="C00000"/>
              </a:solidFill>
            </a:endParaRPr>
          </a:p>
          <a:p>
            <a:pPr marL="266700" indent="-266700">
              <a:spcBef>
                <a:spcPts val="600"/>
              </a:spcBef>
              <a:buClr>
                <a:srgbClr val="C80F0F"/>
              </a:buClr>
              <a:buFont typeface="Wingdings" pitchFamily="2" charset="2"/>
              <a:buChar char="§"/>
              <a:tabLst>
                <a:tab pos="2190750" algn="l"/>
              </a:tabLst>
              <a:defRPr/>
            </a:pPr>
            <a:r>
              <a:rPr lang="es-ES_tradnl" sz="1800" dirty="0" smtClean="0">
                <a:solidFill>
                  <a:schemeClr val="tx1"/>
                </a:solidFill>
              </a:rPr>
              <a:t>Analizar el contexto: ¿Qué sabemos de la vulnerabilidad? </a:t>
            </a:r>
            <a:endParaRPr lang="es-ES_tradnl" sz="1800" b="0" dirty="0" smtClean="0">
              <a:solidFill>
                <a:schemeClr val="tx1"/>
              </a:solidFill>
            </a:endParaRPr>
          </a:p>
          <a:p>
            <a:pPr marL="723900" lvl="1" indent="-266700">
              <a:spcBef>
                <a:spcPts val="600"/>
              </a:spcBef>
              <a:buClr>
                <a:srgbClr val="C80F0F"/>
              </a:buClr>
              <a:buFont typeface="Wingdings" pitchFamily="2" charset="2"/>
              <a:buChar char="§"/>
              <a:tabLst>
                <a:tab pos="2190750" algn="l"/>
              </a:tabLst>
              <a:defRPr/>
            </a:pPr>
            <a:r>
              <a:rPr lang="es-ES_tradnl" sz="1800" b="0" dirty="0" smtClean="0">
                <a:solidFill>
                  <a:schemeClr val="tx1"/>
                </a:solidFill>
              </a:rPr>
              <a:t>¿Qué factores causan la vulnerabilidad?</a:t>
            </a:r>
          </a:p>
          <a:p>
            <a:pPr marL="723900" lvl="1" indent="-266700">
              <a:spcBef>
                <a:spcPts val="600"/>
              </a:spcBef>
              <a:buClr>
                <a:srgbClr val="C80F0F"/>
              </a:buClr>
              <a:buFont typeface="Wingdings" pitchFamily="2" charset="2"/>
              <a:buChar char="§"/>
              <a:tabLst>
                <a:tab pos="2190750" algn="l"/>
              </a:tabLst>
              <a:defRPr/>
            </a:pPr>
            <a:r>
              <a:rPr lang="es-ES_tradnl" sz="1800" b="0" dirty="0" smtClean="0">
                <a:solidFill>
                  <a:schemeClr val="tx1"/>
                </a:solidFill>
              </a:rPr>
              <a:t>¿Quién o qué está en mayor riesgo?</a:t>
            </a:r>
          </a:p>
          <a:p>
            <a:pPr marL="723900" lvl="1" indent="-266700">
              <a:spcBef>
                <a:spcPts val="600"/>
              </a:spcBef>
              <a:buClr>
                <a:srgbClr val="C80F0F"/>
              </a:buClr>
              <a:buFont typeface="Wingdings" pitchFamily="2" charset="2"/>
              <a:buChar char="§"/>
              <a:tabLst>
                <a:tab pos="2190750" algn="l"/>
              </a:tabLst>
              <a:defRPr/>
            </a:pPr>
            <a:r>
              <a:rPr lang="es-ES_tradnl" sz="1800" b="0" dirty="0" smtClean="0">
                <a:solidFill>
                  <a:schemeClr val="tx1"/>
                </a:solidFill>
              </a:rPr>
              <a:t>¿Cómo interactúan los factores climáticos y no climático?</a:t>
            </a:r>
          </a:p>
          <a:p>
            <a:pPr marL="723900" lvl="1" indent="-266700">
              <a:spcBef>
                <a:spcPts val="600"/>
              </a:spcBef>
              <a:buClr>
                <a:srgbClr val="C80F0F"/>
              </a:buClr>
              <a:buFont typeface="Wingdings" pitchFamily="2" charset="2"/>
              <a:buChar char="§"/>
              <a:tabLst>
                <a:tab pos="2190750" algn="l"/>
              </a:tabLst>
              <a:defRPr/>
            </a:pPr>
            <a:endParaRPr lang="es-ES_tradnl" sz="1000" b="0" dirty="0" smtClean="0">
              <a:solidFill>
                <a:schemeClr val="tx1"/>
              </a:solidFill>
            </a:endParaRPr>
          </a:p>
          <a:p>
            <a:pPr marL="266700" indent="-266700">
              <a:spcBef>
                <a:spcPts val="600"/>
              </a:spcBef>
              <a:buClr>
                <a:srgbClr val="C80F0F"/>
              </a:buClr>
              <a:buFont typeface="Wingdings" pitchFamily="2" charset="2"/>
              <a:buChar char="§"/>
              <a:tabLst>
                <a:tab pos="2190750" algn="l"/>
              </a:tabLst>
              <a:defRPr/>
            </a:pPr>
            <a:r>
              <a:rPr lang="es-ES_tradnl" sz="1800" dirty="0" smtClean="0">
                <a:solidFill>
                  <a:schemeClr val="tx1"/>
                </a:solidFill>
              </a:rPr>
              <a:t>¿Cómo sabemos sobre factores climáticos? </a:t>
            </a:r>
          </a:p>
          <a:p>
            <a:pPr marL="723900" lvl="1" indent="-266700">
              <a:spcBef>
                <a:spcPts val="600"/>
              </a:spcBef>
              <a:buClr>
                <a:srgbClr val="C80F0F"/>
              </a:buClr>
              <a:buFont typeface="Wingdings" pitchFamily="2" charset="2"/>
              <a:buChar char="§"/>
              <a:tabLst>
                <a:tab pos="2190750" algn="l"/>
              </a:tabLst>
              <a:defRPr/>
            </a:pPr>
            <a:r>
              <a:rPr lang="es-ES_tradnl" sz="1800" b="0" dirty="0" smtClean="0">
                <a:solidFill>
                  <a:schemeClr val="tx1"/>
                </a:solidFill>
              </a:rPr>
              <a:t>¿Hay reportes históricos o proyecciones disponibles para parámetros clave como temperatura y precipitación?</a:t>
            </a:r>
          </a:p>
          <a:p>
            <a:pPr marL="723900" lvl="1" indent="-266700">
              <a:spcBef>
                <a:spcPts val="600"/>
              </a:spcBef>
              <a:buClr>
                <a:srgbClr val="C80F0F"/>
              </a:buClr>
              <a:buFont typeface="Wingdings" pitchFamily="2" charset="2"/>
              <a:buChar char="§"/>
              <a:tabLst>
                <a:tab pos="2190750" algn="l"/>
              </a:tabLst>
              <a:defRPr/>
            </a:pPr>
            <a:r>
              <a:rPr lang="es-ES_tradnl" sz="1800" b="0" dirty="0" smtClean="0">
                <a:solidFill>
                  <a:schemeClr val="tx1"/>
                </a:solidFill>
              </a:rPr>
              <a:t>Podemos obtener más información sobre desarrollo climático, p.ej. por medio de plataformas en línea como </a:t>
            </a:r>
            <a:r>
              <a:rPr lang="es-ES_tradnl" sz="1800" b="0" dirty="0" err="1" smtClean="0">
                <a:solidFill>
                  <a:schemeClr val="tx1"/>
                </a:solidFill>
              </a:rPr>
              <a:t>cigrasp.org</a:t>
            </a:r>
            <a:r>
              <a:rPr lang="es-ES_tradnl" sz="1800" b="0" dirty="0" smtClean="0">
                <a:solidFill>
                  <a:schemeClr val="tx1"/>
                </a:solidFill>
              </a:rPr>
              <a:t> </a:t>
            </a:r>
          </a:p>
          <a:p>
            <a:pPr marL="723900" lvl="1" indent="-266700">
              <a:spcBef>
                <a:spcPts val="600"/>
              </a:spcBef>
              <a:buClr>
                <a:srgbClr val="C80F0F"/>
              </a:buClr>
              <a:buFont typeface="Wingdings" pitchFamily="2" charset="2"/>
              <a:buChar char="§"/>
              <a:tabLst>
                <a:tab pos="2190750" algn="l"/>
              </a:tabLst>
              <a:defRPr/>
            </a:pPr>
            <a:endParaRPr lang="es-ES_tradnl" sz="200" b="0" dirty="0" smtClean="0">
              <a:solidFill>
                <a:schemeClr val="tx1"/>
              </a:solidFill>
            </a:endParaRPr>
          </a:p>
          <a:p>
            <a:pPr marL="273050" lvl="1" indent="-273050">
              <a:spcBef>
                <a:spcPts val="600"/>
              </a:spcBef>
              <a:buClr>
                <a:srgbClr val="C80F0F"/>
              </a:buClr>
              <a:buFont typeface="Wingdings" pitchFamily="2" charset="2"/>
              <a:buChar char="Ø"/>
              <a:tabLst>
                <a:tab pos="450850" algn="l"/>
                <a:tab pos="2190750" algn="l"/>
              </a:tabLst>
              <a:defRPr/>
            </a:pPr>
            <a:endParaRPr lang="es-ES_tradnl" sz="1800" b="0" kern="0" dirty="0" smtClean="0">
              <a:solidFill>
                <a:schemeClr val="tx1"/>
              </a:solidFill>
            </a:endParaRPr>
          </a:p>
          <a:p>
            <a:pPr marL="273050" lvl="1" indent="-273050">
              <a:spcBef>
                <a:spcPts val="600"/>
              </a:spcBef>
              <a:buClr>
                <a:srgbClr val="C80F0F"/>
              </a:buClr>
              <a:buFont typeface="Wingdings" pitchFamily="2" charset="2"/>
              <a:buChar char="Ø"/>
              <a:tabLst>
                <a:tab pos="450850" algn="l"/>
                <a:tab pos="2190750" algn="l"/>
              </a:tabLst>
              <a:defRPr/>
            </a:pPr>
            <a:r>
              <a:rPr lang="es-ES_tradnl" sz="1800" b="0" kern="0" dirty="0" smtClean="0">
                <a:solidFill>
                  <a:schemeClr val="tx1"/>
                </a:solidFill>
              </a:rPr>
              <a:t>Provee una idea de las </a:t>
            </a:r>
            <a:r>
              <a:rPr lang="es-ES_tradnl" sz="1800" b="0" kern="0" dirty="0" smtClean="0">
                <a:solidFill>
                  <a:srgbClr val="C00000"/>
                </a:solidFill>
              </a:rPr>
              <a:t>necesidades de adaptación</a:t>
            </a:r>
            <a:endParaRPr lang="es-ES_tradnl" sz="1800" b="0" kern="0" baseline="30000" dirty="0" smtClean="0">
              <a:solidFill>
                <a:srgbClr val="C00000"/>
              </a:solidFill>
            </a:endParaRPr>
          </a:p>
          <a:p>
            <a:pPr marL="273050" lvl="1" indent="-273050">
              <a:spcBef>
                <a:spcPts val="600"/>
              </a:spcBef>
              <a:buClr>
                <a:srgbClr val="C80F0F"/>
              </a:buClr>
              <a:buFont typeface="Wingdings" pitchFamily="2" charset="2"/>
              <a:buChar char="Ø"/>
              <a:tabLst>
                <a:tab pos="450850" algn="l"/>
                <a:tab pos="2190750" algn="l"/>
              </a:tabLst>
              <a:defRPr/>
            </a:pPr>
            <a:r>
              <a:rPr lang="es-ES_tradnl" sz="1800" b="0" kern="0" dirty="0" smtClean="0">
                <a:solidFill>
                  <a:schemeClr val="tx1"/>
                </a:solidFill>
              </a:rPr>
              <a:t>Ayuda a determinar </a:t>
            </a:r>
            <a:r>
              <a:rPr lang="es-ES_tradnl" sz="1800" b="0" kern="0" dirty="0" smtClean="0">
                <a:solidFill>
                  <a:srgbClr val="C00000"/>
                </a:solidFill>
              </a:rPr>
              <a:t>qué hacer</a:t>
            </a:r>
          </a:p>
          <a:p>
            <a:pPr marL="723900" lvl="1" indent="-266700">
              <a:spcBef>
                <a:spcPts val="900"/>
              </a:spcBef>
              <a:buClr>
                <a:srgbClr val="C80F0F"/>
              </a:buClr>
              <a:buFont typeface="Wingdings" pitchFamily="2" charset="2"/>
              <a:buChar char="§"/>
              <a:tabLst>
                <a:tab pos="2190750" algn="l"/>
              </a:tabLst>
              <a:defRPr/>
            </a:pPr>
            <a:endParaRPr lang="es-ES_tradnl" sz="1800" b="0" dirty="0" smtClean="0">
              <a:solidFill>
                <a:schemeClr val="tx1"/>
              </a:solidFill>
            </a:endParaRPr>
          </a:p>
          <a:p>
            <a:pPr marL="266700" indent="-266700">
              <a:spcBef>
                <a:spcPts val="900"/>
              </a:spcBef>
              <a:buClr>
                <a:srgbClr val="C80F0F"/>
              </a:buClr>
              <a:tabLst>
                <a:tab pos="2190750" algn="l"/>
              </a:tabLst>
              <a:defRPr/>
            </a:pPr>
            <a:endParaRPr lang="es-ES_tradnl" sz="1600" b="0" dirty="0" smtClean="0">
              <a:solidFill>
                <a:schemeClr val="tx1"/>
              </a:solidFill>
            </a:endParaRPr>
          </a:p>
          <a:p>
            <a:pPr marL="266700" indent="-266700" algn="r">
              <a:spcBef>
                <a:spcPts val="900"/>
              </a:spcBef>
              <a:buClr>
                <a:srgbClr val="C80F0F"/>
              </a:buClr>
              <a:tabLst>
                <a:tab pos="2190750" algn="l"/>
              </a:tabLst>
              <a:defRPr/>
            </a:pPr>
            <a:r>
              <a:rPr lang="es-ES_tradnl" sz="1800" b="0" i="1" dirty="0" smtClean="0">
                <a:solidFill>
                  <a:schemeClr val="tx1"/>
                </a:solidFill>
              </a:rPr>
              <a:t> 	</a:t>
            </a:r>
            <a:endParaRPr lang="es-ES_tradnl" sz="1200" b="0" kern="0" dirty="0" smtClean="0">
              <a:solidFill>
                <a:schemeClr val="tx1"/>
              </a:solidFill>
            </a:endParaRPr>
          </a:p>
          <a:p>
            <a:pPr marL="266700" indent="-266700">
              <a:spcBef>
                <a:spcPts val="900"/>
              </a:spcBef>
              <a:buClr>
                <a:srgbClr val="C80F0F"/>
              </a:buClr>
              <a:buFont typeface="Wingdings" pitchFamily="2" charset="2"/>
              <a:buChar char="Ø"/>
              <a:tabLst>
                <a:tab pos="2190750" algn="l"/>
              </a:tabLst>
              <a:defRPr/>
            </a:pPr>
            <a:endParaRPr lang="es-ES_tradnl" sz="1800" b="0" kern="0" baseline="30000" dirty="0">
              <a:solidFill>
                <a:schemeClr val="tx1"/>
              </a:solidFill>
            </a:endParaRPr>
          </a:p>
        </p:txBody>
      </p:sp>
      <p:pic>
        <p:nvPicPr>
          <p:cNvPr id="126979" name="Grafik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6216" y="4624511"/>
            <a:ext cx="1986972" cy="1803302"/>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srcRect/>
          <a:stretch>
            <a:fillRect/>
          </a:stretch>
        </p:blipFill>
        <p:spPr bwMode="auto">
          <a:xfrm>
            <a:off x="6964201" y="2366963"/>
            <a:ext cx="1677987" cy="1009650"/>
          </a:xfrm>
          <a:prstGeom prst="rect">
            <a:avLst/>
          </a:prstGeom>
          <a:noFill/>
          <a:ln w="12700" cap="flat" cmpd="sng" algn="ctr">
            <a:solidFill>
              <a:schemeClr val="bg1">
                <a:lumMod val="50000"/>
              </a:schemeClr>
            </a:solidFill>
            <a:prstDash val="solid"/>
            <a:miter lim="800000"/>
            <a:headEnd type="none" w="med" len="med"/>
            <a:tailEnd type="none" w="med" len="med"/>
          </a:ln>
        </p:spPr>
      </p:pic>
      <p:grpSp>
        <p:nvGrpSpPr>
          <p:cNvPr id="126982" name="Gruppieren 7"/>
          <p:cNvGrpSpPr>
            <a:grpSpLocks/>
          </p:cNvGrpSpPr>
          <p:nvPr/>
        </p:nvGrpSpPr>
        <p:grpSpPr bwMode="auto">
          <a:xfrm>
            <a:off x="995200" y="1057160"/>
            <a:ext cx="7646988" cy="768350"/>
            <a:chOff x="0" y="575"/>
            <a:chExt cx="6651171" cy="1226339"/>
          </a:xfrm>
        </p:grpSpPr>
        <p:sp>
          <p:nvSpPr>
            <p:cNvPr id="9" name="Legende mit Pfeil nach oben 8"/>
            <p:cNvSpPr/>
            <p:nvPr/>
          </p:nvSpPr>
          <p:spPr>
            <a:xfrm rot="10800000">
              <a:off x="0" y="575"/>
              <a:ext cx="6651171" cy="1226339"/>
            </a:xfrm>
            <a:prstGeom prst="upArrowCallout">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Legende mit Pfeil nach oben 4"/>
            <p:cNvSpPr/>
            <p:nvPr/>
          </p:nvSpPr>
          <p:spPr>
            <a:xfrm rot="21600000">
              <a:off x="0" y="575"/>
              <a:ext cx="6651171" cy="795600"/>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142240" spcCol="1270" anchor="ctr"/>
            <a:lstStyle/>
            <a:p>
              <a:pPr algn="ctr" defTabSz="889000">
                <a:lnSpc>
                  <a:spcPct val="90000"/>
                </a:lnSpc>
                <a:spcAft>
                  <a:spcPct val="35000"/>
                </a:spcAft>
                <a:defRPr/>
              </a:pPr>
              <a:r>
                <a:rPr lang="es-ES_tradnl" sz="2000" dirty="0" smtClean="0"/>
                <a:t>1. Describir el contexto de adaptación</a:t>
              </a:r>
              <a:endParaRPr lang="es-ES_tradnl" sz="1800" dirty="0"/>
            </a:p>
          </p:txBody>
        </p:sp>
      </p:grpSp>
      <p:sp>
        <p:nvSpPr>
          <p:cNvPr id="2" name="Marcador de fecha 1"/>
          <p:cNvSpPr>
            <a:spLocks noGrp="1"/>
          </p:cNvSpPr>
          <p:nvPr>
            <p:ph type="dt" sz="half" idx="11"/>
          </p:nvPr>
        </p:nvSpPr>
        <p:spPr/>
        <p:txBody>
          <a:bodyPr/>
          <a:lstStyle/>
          <a:p>
            <a:pPr>
              <a:defRPr/>
            </a:pPr>
            <a:fld id="{63AF7B8B-FAE2-ED4E-BCE4-B551FC6C017C}"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776128569"/>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3"/>
          <a:stretch>
            <a:fillRect/>
          </a:stretch>
        </p:blipFill>
        <p:spPr>
          <a:xfrm>
            <a:off x="4299958" y="1926672"/>
            <a:ext cx="4871697" cy="3199900"/>
          </a:xfrm>
          <a:prstGeom prst="rect">
            <a:avLst/>
          </a:prstGeom>
        </p:spPr>
      </p:pic>
      <p:sp>
        <p:nvSpPr>
          <p:cNvPr id="7" name="Rectangle 2"/>
          <p:cNvSpPr txBox="1">
            <a:spLocks noChangeArrowheads="1"/>
          </p:cNvSpPr>
          <p:nvPr/>
        </p:nvSpPr>
        <p:spPr bwMode="auto">
          <a:xfrm>
            <a:off x="49214" y="965190"/>
            <a:ext cx="6280150" cy="5570538"/>
          </a:xfrm>
          <a:prstGeom prst="rect">
            <a:avLst/>
          </a:prstGeom>
          <a:noFill/>
          <a:ln w="9525" algn="ctr">
            <a:noFill/>
            <a:miter lim="800000"/>
            <a:headEnd/>
            <a:tailEnd/>
          </a:ln>
          <a:effectLst/>
        </p:spPr>
        <p:txBody>
          <a:bodyPr/>
          <a:lstStyle/>
          <a:p>
            <a:pPr marL="266700" indent="-266700">
              <a:lnSpc>
                <a:spcPct val="150000"/>
              </a:lnSpc>
              <a:spcBef>
                <a:spcPts val="900"/>
              </a:spcBef>
              <a:buClr>
                <a:srgbClr val="C80F0F"/>
              </a:buClr>
              <a:tabLst>
                <a:tab pos="2190750" algn="l"/>
              </a:tabLst>
              <a:defRPr/>
            </a:pPr>
            <a:endParaRPr lang="es-ES_tradnl" sz="1800" dirty="0" smtClean="0">
              <a:solidFill>
                <a:srgbClr val="C00000"/>
              </a:solidFill>
            </a:endParaRPr>
          </a:p>
          <a:p>
            <a:pPr marL="266700" indent="-266700">
              <a:spcBef>
                <a:spcPts val="900"/>
              </a:spcBef>
              <a:buClr>
                <a:srgbClr val="C80F0F"/>
              </a:buClr>
              <a:tabLst>
                <a:tab pos="2190750" algn="l"/>
              </a:tabLst>
              <a:defRPr/>
            </a:pPr>
            <a:endParaRPr lang="es-ES_tradnl" sz="1800" b="0" dirty="0" smtClean="0">
              <a:solidFill>
                <a:schemeClr val="tx1"/>
              </a:solidFill>
            </a:endParaRPr>
          </a:p>
          <a:p>
            <a:pPr marL="266700" indent="-266700">
              <a:spcBef>
                <a:spcPts val="900"/>
              </a:spcBef>
              <a:buClr>
                <a:srgbClr val="C80F0F"/>
              </a:buClr>
              <a:tabLst>
                <a:tab pos="2190750" algn="l"/>
              </a:tabLst>
              <a:defRPr/>
            </a:pPr>
            <a:r>
              <a:rPr lang="es-ES_tradnl" sz="1600" b="0" dirty="0" smtClean="0">
                <a:solidFill>
                  <a:schemeClr val="tx1"/>
                </a:solidFill>
              </a:rPr>
              <a:t>Tres dimensiones de la adaptación que se relacionan:</a:t>
            </a:r>
          </a:p>
          <a:p>
            <a:pPr marL="266700" indent="-266700">
              <a:spcBef>
                <a:spcPts val="900"/>
              </a:spcBef>
              <a:buClr>
                <a:srgbClr val="C80F0F"/>
              </a:buClr>
              <a:buFont typeface="Wingdings" pitchFamily="2" charset="2"/>
              <a:buChar char="§"/>
              <a:tabLst>
                <a:tab pos="2190750" algn="l"/>
              </a:tabLst>
              <a:defRPr/>
            </a:pPr>
            <a:r>
              <a:rPr lang="es-ES_tradnl" sz="1800" dirty="0" smtClean="0">
                <a:solidFill>
                  <a:schemeClr val="tx1"/>
                </a:solidFill>
              </a:rPr>
              <a:t>Capacidad de adaptación</a:t>
            </a:r>
          </a:p>
          <a:p>
            <a:pPr marL="723900" lvl="1" indent="-266700">
              <a:spcBef>
                <a:spcPts val="900"/>
              </a:spcBef>
              <a:buClr>
                <a:srgbClr val="C80F0F"/>
              </a:buClr>
              <a:buFont typeface="Wingdings" pitchFamily="2" charset="2"/>
              <a:buChar char="§"/>
              <a:tabLst>
                <a:tab pos="2190750" algn="l"/>
              </a:tabLst>
              <a:defRPr/>
            </a:pPr>
            <a:r>
              <a:rPr lang="es-ES_tradnl" sz="1600" b="0" dirty="0" smtClean="0">
                <a:solidFill>
                  <a:schemeClr val="tx1"/>
                </a:solidFill>
              </a:rPr>
              <a:t>Construir la capacidad para enfrentar adecuadamente el cambio climático</a:t>
            </a:r>
          </a:p>
          <a:p>
            <a:pPr marL="723900" lvl="1" indent="-266700">
              <a:spcBef>
                <a:spcPts val="900"/>
              </a:spcBef>
              <a:buClr>
                <a:srgbClr val="C80F0F"/>
              </a:buClr>
              <a:tabLst>
                <a:tab pos="2190750" algn="l"/>
              </a:tabLst>
              <a:defRPr/>
            </a:pPr>
            <a:endParaRPr lang="es-ES_tradnl" sz="200" b="0" dirty="0" smtClean="0">
              <a:solidFill>
                <a:schemeClr val="tx1"/>
              </a:solidFill>
            </a:endParaRPr>
          </a:p>
          <a:p>
            <a:pPr marL="266700" indent="-266700">
              <a:spcBef>
                <a:spcPts val="900"/>
              </a:spcBef>
              <a:buClr>
                <a:srgbClr val="C80F0F"/>
              </a:buClr>
              <a:buFont typeface="Wingdings" pitchFamily="2" charset="2"/>
              <a:buChar char="§"/>
              <a:tabLst>
                <a:tab pos="2190750" algn="l"/>
              </a:tabLst>
              <a:defRPr/>
            </a:pPr>
            <a:r>
              <a:rPr lang="es-ES_tradnl" sz="1800" dirty="0" smtClean="0">
                <a:solidFill>
                  <a:schemeClr val="tx1"/>
                </a:solidFill>
              </a:rPr>
              <a:t>Acciones de adaptación</a:t>
            </a:r>
          </a:p>
          <a:p>
            <a:pPr marL="723900" lvl="1" indent="-266700">
              <a:spcBef>
                <a:spcPts val="900"/>
              </a:spcBef>
              <a:buClr>
                <a:srgbClr val="C80F0F"/>
              </a:buClr>
              <a:buFont typeface="Wingdings" pitchFamily="2" charset="2"/>
              <a:buChar char="§"/>
              <a:tabLst>
                <a:tab pos="2190750" algn="l"/>
              </a:tabLst>
              <a:defRPr/>
            </a:pPr>
            <a:r>
              <a:rPr lang="es-ES_tradnl" sz="1600" b="0" dirty="0" smtClean="0">
                <a:solidFill>
                  <a:schemeClr val="tx1"/>
                </a:solidFill>
              </a:rPr>
              <a:t>Reducir la vulnerabilidad ante el cambio climático</a:t>
            </a:r>
            <a:endParaRPr lang="es-ES_tradnl" sz="200" b="0" dirty="0" smtClean="0">
              <a:solidFill>
                <a:schemeClr val="tx1"/>
              </a:solidFill>
            </a:endParaRPr>
          </a:p>
          <a:p>
            <a:pPr marL="266700" indent="-266700">
              <a:spcBef>
                <a:spcPts val="900"/>
              </a:spcBef>
              <a:buClr>
                <a:srgbClr val="C80F0F"/>
              </a:buClr>
              <a:buFont typeface="Wingdings" pitchFamily="2" charset="2"/>
              <a:buChar char="§"/>
              <a:tabLst>
                <a:tab pos="2190750" algn="l"/>
              </a:tabLst>
              <a:defRPr/>
            </a:pPr>
            <a:r>
              <a:rPr lang="es-ES_tradnl" sz="1800" dirty="0" smtClean="0">
                <a:solidFill>
                  <a:schemeClr val="tx1"/>
                </a:solidFill>
              </a:rPr>
              <a:t>Desarrollo sustentable</a:t>
            </a:r>
          </a:p>
          <a:p>
            <a:pPr marL="723900" lvl="1" indent="-266700">
              <a:spcBef>
                <a:spcPts val="900"/>
              </a:spcBef>
              <a:buClr>
                <a:srgbClr val="C80F0F"/>
              </a:buClr>
              <a:buFont typeface="Wingdings" pitchFamily="2" charset="2"/>
              <a:buChar char="§"/>
              <a:tabLst>
                <a:tab pos="2190750" algn="l"/>
              </a:tabLst>
              <a:defRPr/>
            </a:pPr>
            <a:r>
              <a:rPr lang="es-ES_tradnl" sz="1600" b="0" dirty="0" smtClean="0">
                <a:solidFill>
                  <a:schemeClr val="tx1"/>
                </a:solidFill>
              </a:rPr>
              <a:t>Asegurar el éxito del desarrollo</a:t>
            </a:r>
          </a:p>
          <a:p>
            <a:pPr marL="723900" lvl="1" indent="-266700">
              <a:spcBef>
                <a:spcPts val="900"/>
              </a:spcBef>
              <a:buClr>
                <a:srgbClr val="C80F0F"/>
              </a:buClr>
              <a:buFont typeface="Wingdings" pitchFamily="2" charset="2"/>
              <a:buChar char="§"/>
              <a:tabLst>
                <a:tab pos="2190750" algn="l"/>
              </a:tabLst>
              <a:defRPr/>
            </a:pPr>
            <a:endParaRPr lang="es-ES_tradnl" sz="1200" b="0" kern="0" dirty="0" smtClean="0">
              <a:solidFill>
                <a:schemeClr val="tx1"/>
              </a:solidFill>
            </a:endParaRPr>
          </a:p>
          <a:p>
            <a:pPr marL="723900" lvl="1" indent="-266700">
              <a:spcBef>
                <a:spcPts val="900"/>
              </a:spcBef>
              <a:buClr>
                <a:srgbClr val="C80F0F"/>
              </a:buClr>
              <a:buFont typeface="Wingdings" pitchFamily="2" charset="2"/>
              <a:buChar char="Ø"/>
              <a:tabLst>
                <a:tab pos="2190750" algn="l"/>
              </a:tabLst>
              <a:defRPr/>
            </a:pPr>
            <a:r>
              <a:rPr lang="es-ES_tradnl" sz="1800" b="0" kern="0" dirty="0" smtClean="0">
                <a:solidFill>
                  <a:schemeClr val="tx1"/>
                </a:solidFill>
              </a:rPr>
              <a:t>Ayuda a determinar el </a:t>
            </a:r>
            <a:r>
              <a:rPr lang="es-ES_tradnl" sz="1800" b="0" kern="0" dirty="0" smtClean="0">
                <a:solidFill>
                  <a:srgbClr val="C00000"/>
                </a:solidFill>
              </a:rPr>
              <a:t>enfoque del proyecto</a:t>
            </a:r>
          </a:p>
          <a:p>
            <a:pPr marL="723900" lvl="1" indent="-266700">
              <a:spcBef>
                <a:spcPts val="900"/>
              </a:spcBef>
              <a:buClr>
                <a:srgbClr val="C80F0F"/>
              </a:buClr>
              <a:buFont typeface="Wingdings" pitchFamily="2" charset="2"/>
              <a:buChar char="Ø"/>
              <a:tabLst>
                <a:tab pos="2190750" algn="l"/>
              </a:tabLst>
              <a:defRPr/>
            </a:pPr>
            <a:r>
              <a:rPr lang="es-ES_tradnl" sz="1800" b="0" kern="0" dirty="0" smtClean="0">
                <a:solidFill>
                  <a:schemeClr val="tx1"/>
                </a:solidFill>
              </a:rPr>
              <a:t>Ilustra </a:t>
            </a:r>
            <a:r>
              <a:rPr lang="es-ES_tradnl" sz="1800" b="0" kern="0" dirty="0" smtClean="0">
                <a:solidFill>
                  <a:srgbClr val="C00000"/>
                </a:solidFill>
              </a:rPr>
              <a:t>qué se puede monitorear</a:t>
            </a:r>
          </a:p>
          <a:p>
            <a:pPr marL="723900" lvl="1" indent="-266700">
              <a:spcBef>
                <a:spcPts val="900"/>
              </a:spcBef>
              <a:buClr>
                <a:srgbClr val="C80F0F"/>
              </a:buClr>
              <a:buFont typeface="Wingdings" pitchFamily="2" charset="2"/>
              <a:buChar char="Ø"/>
              <a:tabLst>
                <a:tab pos="2190750" algn="l"/>
              </a:tabLst>
              <a:defRPr/>
            </a:pPr>
            <a:r>
              <a:rPr lang="es-ES_tradnl" sz="1800" b="0" kern="0" dirty="0" smtClean="0">
                <a:solidFill>
                  <a:schemeClr val="tx1"/>
                </a:solidFill>
              </a:rPr>
              <a:t>Apoya la </a:t>
            </a:r>
            <a:r>
              <a:rPr lang="es-ES_tradnl" sz="1800" b="0" kern="0" dirty="0" smtClean="0">
                <a:solidFill>
                  <a:srgbClr val="C00000"/>
                </a:solidFill>
              </a:rPr>
              <a:t>identificación de indicadores </a:t>
            </a:r>
            <a:r>
              <a:rPr lang="es-ES_tradnl" sz="1800" b="0" kern="0" dirty="0" smtClean="0">
                <a:solidFill>
                  <a:schemeClr val="tx1"/>
                </a:solidFill>
              </a:rPr>
              <a:t>en el paso 4</a:t>
            </a:r>
          </a:p>
          <a:p>
            <a:pPr marL="723900" lvl="1" indent="-266700">
              <a:spcBef>
                <a:spcPts val="900"/>
              </a:spcBef>
              <a:buClr>
                <a:srgbClr val="C80F0F"/>
              </a:buClr>
              <a:buFont typeface="Wingdings" pitchFamily="2" charset="2"/>
              <a:buChar char="Ø"/>
              <a:tabLst>
                <a:tab pos="2190750" algn="l"/>
              </a:tabLst>
              <a:defRPr/>
            </a:pPr>
            <a:endParaRPr lang="es-ES_tradnl" sz="1800" b="0" kern="0" baseline="30000" dirty="0">
              <a:solidFill>
                <a:srgbClr val="C00000"/>
              </a:solidFill>
            </a:endParaRPr>
          </a:p>
        </p:txBody>
      </p:sp>
      <p:grpSp>
        <p:nvGrpSpPr>
          <p:cNvPr id="128004" name="Gruppieren 3"/>
          <p:cNvGrpSpPr>
            <a:grpSpLocks/>
          </p:cNvGrpSpPr>
          <p:nvPr/>
        </p:nvGrpSpPr>
        <p:grpSpPr bwMode="auto">
          <a:xfrm>
            <a:off x="1052513" y="1086883"/>
            <a:ext cx="7581900" cy="839787"/>
            <a:chOff x="0" y="1215941"/>
            <a:chExt cx="6651171" cy="873343"/>
          </a:xfrm>
        </p:grpSpPr>
        <p:sp>
          <p:nvSpPr>
            <p:cNvPr id="5" name="Legende mit Pfeil nach oben 4"/>
            <p:cNvSpPr/>
            <p:nvPr/>
          </p:nvSpPr>
          <p:spPr>
            <a:xfrm rot="10800000">
              <a:off x="0" y="1215941"/>
              <a:ext cx="6651171" cy="873343"/>
            </a:xfrm>
            <a:prstGeom prst="upArrowCallout">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Legende mit Pfeil nach oben 4"/>
            <p:cNvSpPr/>
            <p:nvPr/>
          </p:nvSpPr>
          <p:spPr>
            <a:xfrm rot="21600000">
              <a:off x="0" y="1215941"/>
              <a:ext cx="6651171" cy="567921"/>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142240" spcCol="1270" anchor="ctr"/>
            <a:lstStyle/>
            <a:p>
              <a:pPr algn="ctr" defTabSz="889000">
                <a:lnSpc>
                  <a:spcPct val="90000"/>
                </a:lnSpc>
                <a:spcAft>
                  <a:spcPct val="35000"/>
                </a:spcAft>
                <a:defRPr/>
              </a:pPr>
              <a:r>
                <a:rPr lang="es-ES_tradnl" sz="2000" dirty="0" smtClean="0"/>
                <a:t>2. Identificar la contribución a la adaptación</a:t>
              </a:r>
              <a:endParaRPr lang="es-ES_tradnl" sz="2000" dirty="0"/>
            </a:p>
          </p:txBody>
        </p:sp>
      </p:grpSp>
      <p:sp>
        <p:nvSpPr>
          <p:cNvPr id="128005" name="TextBox 7"/>
          <p:cNvSpPr txBox="1">
            <a:spLocks noChangeArrowheads="1"/>
          </p:cNvSpPr>
          <p:nvPr/>
        </p:nvSpPr>
        <p:spPr bwMode="auto">
          <a:xfrm>
            <a:off x="7189788" y="5210175"/>
            <a:ext cx="1803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s-ES_tradnl" sz="1100" b="0" dirty="0" err="1" smtClean="0">
                <a:solidFill>
                  <a:schemeClr val="tx1"/>
                </a:solidFill>
              </a:rPr>
              <a:t>Source</a:t>
            </a:r>
            <a:r>
              <a:rPr lang="es-ES_tradnl" sz="1100" b="0" dirty="0" smtClean="0">
                <a:solidFill>
                  <a:schemeClr val="tx1"/>
                </a:solidFill>
              </a:rPr>
              <a:t>: WRI &amp; GIZ, 2011</a:t>
            </a:r>
            <a:endParaRPr lang="es-ES_tradnl" sz="1100" b="0" dirty="0">
              <a:solidFill>
                <a:schemeClr val="tx1"/>
              </a:solidFill>
            </a:endParaRPr>
          </a:p>
        </p:txBody>
      </p:sp>
      <p:sp>
        <p:nvSpPr>
          <p:cNvPr id="2" name="Marcador de fecha 1"/>
          <p:cNvSpPr>
            <a:spLocks noGrp="1"/>
          </p:cNvSpPr>
          <p:nvPr>
            <p:ph type="dt" sz="half" idx="11"/>
          </p:nvPr>
        </p:nvSpPr>
        <p:spPr/>
        <p:txBody>
          <a:bodyPr/>
          <a:lstStyle/>
          <a:p>
            <a:pPr>
              <a:defRPr/>
            </a:pPr>
            <a:fld id="{DD3B816E-ABA6-074F-A4C3-CF5B043DDA28}"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910848800"/>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txBox="1">
            <a:spLocks noChangeArrowheads="1"/>
          </p:cNvSpPr>
          <p:nvPr/>
        </p:nvSpPr>
        <p:spPr bwMode="auto">
          <a:xfrm>
            <a:off x="125413" y="1674630"/>
            <a:ext cx="9018587"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266700" indent="-266700" eaLnBrk="0" hangingPunct="0">
              <a:tabLst>
                <a:tab pos="2190750" algn="l"/>
              </a:tabLst>
              <a:defRPr sz="2200" b="1">
                <a:solidFill>
                  <a:srgbClr val="999999"/>
                </a:solidFill>
                <a:latin typeface="Arial" charset="0"/>
                <a:cs typeface="Arial" charset="0"/>
              </a:defRPr>
            </a:lvl1pPr>
            <a:lvl2pPr marL="723900" indent="-266700" eaLnBrk="0" hangingPunct="0">
              <a:tabLst>
                <a:tab pos="2190750" algn="l"/>
              </a:tabLst>
              <a:defRPr sz="2200" b="1">
                <a:solidFill>
                  <a:srgbClr val="999999"/>
                </a:solidFill>
                <a:latin typeface="Arial" charset="0"/>
                <a:cs typeface="Arial" charset="0"/>
              </a:defRPr>
            </a:lvl2pPr>
            <a:lvl3pPr marL="1143000" indent="-228600" eaLnBrk="0" hangingPunct="0">
              <a:tabLst>
                <a:tab pos="2190750" algn="l"/>
              </a:tabLst>
              <a:defRPr sz="2200" b="1">
                <a:solidFill>
                  <a:srgbClr val="999999"/>
                </a:solidFill>
                <a:latin typeface="Arial" charset="0"/>
                <a:cs typeface="Arial" charset="0"/>
              </a:defRPr>
            </a:lvl3pPr>
            <a:lvl4pPr marL="1600200" indent="-228600" eaLnBrk="0" hangingPunct="0">
              <a:tabLst>
                <a:tab pos="2190750" algn="l"/>
              </a:tabLst>
              <a:defRPr sz="2200" b="1">
                <a:solidFill>
                  <a:srgbClr val="999999"/>
                </a:solidFill>
                <a:latin typeface="Arial" charset="0"/>
                <a:cs typeface="Arial" charset="0"/>
              </a:defRPr>
            </a:lvl4pPr>
            <a:lvl5pPr marL="2057400" indent="-228600" eaLnBrk="0" hangingPunct="0">
              <a:tabLst>
                <a:tab pos="2190750" algn="l"/>
              </a:tabLst>
              <a:defRPr sz="2200" b="1">
                <a:solidFill>
                  <a:srgbClr val="999999"/>
                </a:solidFill>
                <a:latin typeface="Arial" charset="0"/>
                <a:cs typeface="Arial" charset="0"/>
              </a:defRPr>
            </a:lvl5pPr>
            <a:lvl6pPr marL="2514600" indent="-228600" eaLnBrk="0" fontAlgn="base" hangingPunct="0">
              <a:spcBef>
                <a:spcPct val="0"/>
              </a:spcBef>
              <a:spcAft>
                <a:spcPct val="0"/>
              </a:spcAft>
              <a:tabLst>
                <a:tab pos="2190750" algn="l"/>
              </a:tabLst>
              <a:defRPr sz="2200" b="1">
                <a:solidFill>
                  <a:srgbClr val="999999"/>
                </a:solidFill>
                <a:latin typeface="Arial" charset="0"/>
                <a:cs typeface="Arial" charset="0"/>
              </a:defRPr>
            </a:lvl6pPr>
            <a:lvl7pPr marL="2971800" indent="-228600" eaLnBrk="0" fontAlgn="base" hangingPunct="0">
              <a:spcBef>
                <a:spcPct val="0"/>
              </a:spcBef>
              <a:spcAft>
                <a:spcPct val="0"/>
              </a:spcAft>
              <a:tabLst>
                <a:tab pos="2190750" algn="l"/>
              </a:tabLst>
              <a:defRPr sz="2200" b="1">
                <a:solidFill>
                  <a:srgbClr val="999999"/>
                </a:solidFill>
                <a:latin typeface="Arial" charset="0"/>
                <a:cs typeface="Arial" charset="0"/>
              </a:defRPr>
            </a:lvl7pPr>
            <a:lvl8pPr marL="3429000" indent="-228600" eaLnBrk="0" fontAlgn="base" hangingPunct="0">
              <a:spcBef>
                <a:spcPct val="0"/>
              </a:spcBef>
              <a:spcAft>
                <a:spcPct val="0"/>
              </a:spcAft>
              <a:tabLst>
                <a:tab pos="2190750" algn="l"/>
              </a:tabLst>
              <a:defRPr sz="2200" b="1">
                <a:solidFill>
                  <a:srgbClr val="999999"/>
                </a:solidFill>
                <a:latin typeface="Arial" charset="0"/>
                <a:cs typeface="Arial" charset="0"/>
              </a:defRPr>
            </a:lvl8pPr>
            <a:lvl9pPr marL="3886200" indent="-228600" eaLnBrk="0" fontAlgn="base" hangingPunct="0">
              <a:spcBef>
                <a:spcPct val="0"/>
              </a:spcBef>
              <a:spcAft>
                <a:spcPct val="0"/>
              </a:spcAft>
              <a:tabLst>
                <a:tab pos="2190750" algn="l"/>
              </a:tabLst>
              <a:defRPr sz="2200" b="1">
                <a:solidFill>
                  <a:srgbClr val="999999"/>
                </a:solidFill>
                <a:latin typeface="Arial" charset="0"/>
                <a:cs typeface="Arial" charset="0"/>
              </a:defRPr>
            </a:lvl9pPr>
          </a:lstStyle>
          <a:p>
            <a:pPr eaLnBrk="1" hangingPunct="1">
              <a:lnSpc>
                <a:spcPct val="150000"/>
              </a:lnSpc>
              <a:spcBef>
                <a:spcPts val="900"/>
              </a:spcBef>
              <a:buClr>
                <a:srgbClr val="C80F0F"/>
              </a:buClr>
            </a:pPr>
            <a:endParaRPr lang="es-ES_tradnl" sz="200" b="0" dirty="0" smtClean="0">
              <a:solidFill>
                <a:srgbClr val="C00000"/>
              </a:solidFill>
            </a:endParaRPr>
          </a:p>
          <a:p>
            <a:pPr eaLnBrk="1" hangingPunct="1">
              <a:spcBef>
                <a:spcPts val="900"/>
              </a:spcBef>
              <a:buClr>
                <a:srgbClr val="C80F0F"/>
              </a:buClr>
              <a:buFont typeface="Wingdings" pitchFamily="2" charset="2"/>
              <a:buChar char="§"/>
            </a:pPr>
            <a:r>
              <a:rPr lang="es-ES_tradnl" sz="1800" dirty="0" smtClean="0">
                <a:solidFill>
                  <a:schemeClr val="tx1"/>
                </a:solidFill>
              </a:rPr>
              <a:t>Definir:</a:t>
            </a:r>
          </a:p>
          <a:p>
            <a:pPr lvl="1" eaLnBrk="1" hangingPunct="1">
              <a:spcBef>
                <a:spcPts val="900"/>
              </a:spcBef>
              <a:buClr>
                <a:srgbClr val="C80F0F"/>
              </a:buClr>
              <a:buFont typeface="Wingdings" pitchFamily="2" charset="2"/>
              <a:buChar char="§"/>
            </a:pPr>
            <a:r>
              <a:rPr lang="es-ES_tradnl" sz="1800" b="0" dirty="0" smtClean="0">
                <a:solidFill>
                  <a:schemeClr val="tx1"/>
                </a:solidFill>
              </a:rPr>
              <a:t>Con base en los pasos 1 y 2, cuáles son los </a:t>
            </a:r>
            <a:r>
              <a:rPr lang="es-ES_tradnl" sz="1800" dirty="0" smtClean="0">
                <a:solidFill>
                  <a:srgbClr val="C00000"/>
                </a:solidFill>
              </a:rPr>
              <a:t>resultados </a:t>
            </a:r>
            <a:r>
              <a:rPr lang="es-ES_tradnl" sz="1800" b="0" dirty="0">
                <a:solidFill>
                  <a:schemeClr val="tx1"/>
                </a:solidFill>
              </a:rPr>
              <a:t>anticipados</a:t>
            </a:r>
            <a:r>
              <a:rPr lang="es-ES_tradnl" sz="1800" b="0" dirty="0" smtClean="0">
                <a:solidFill>
                  <a:schemeClr val="tx1"/>
                </a:solidFill>
              </a:rPr>
              <a:t> del proyecto?</a:t>
            </a:r>
          </a:p>
          <a:p>
            <a:pPr lvl="1" eaLnBrk="1" hangingPunct="1">
              <a:spcBef>
                <a:spcPts val="900"/>
              </a:spcBef>
              <a:buClr>
                <a:srgbClr val="C80F0F"/>
              </a:buClr>
              <a:buFont typeface="Wingdings" pitchFamily="2" charset="2"/>
              <a:buChar char="§"/>
            </a:pPr>
            <a:endParaRPr lang="es-ES_tradnl" sz="1800" dirty="0" smtClean="0">
              <a:solidFill>
                <a:schemeClr val="tx1"/>
              </a:solidFill>
            </a:endParaRPr>
          </a:p>
          <a:p>
            <a:pPr eaLnBrk="1" hangingPunct="1">
              <a:spcBef>
                <a:spcPts val="900"/>
              </a:spcBef>
              <a:buClr>
                <a:srgbClr val="C80F0F"/>
              </a:buClr>
              <a:buFont typeface="Wingdings" pitchFamily="2" charset="2"/>
              <a:buChar char="§"/>
            </a:pPr>
            <a:r>
              <a:rPr lang="es-ES_tradnl" sz="1800" dirty="0" smtClean="0">
                <a:solidFill>
                  <a:schemeClr val="tx1"/>
                </a:solidFill>
              </a:rPr>
              <a:t>Cree una ‚teoría de cambio‘</a:t>
            </a:r>
            <a:endParaRPr lang="es-ES_tradnl" sz="1800" b="0" dirty="0" smtClean="0">
              <a:solidFill>
                <a:schemeClr val="tx1"/>
              </a:solidFill>
            </a:endParaRPr>
          </a:p>
          <a:p>
            <a:pPr lvl="1" eaLnBrk="1" hangingPunct="1">
              <a:spcBef>
                <a:spcPts val="900"/>
              </a:spcBef>
              <a:buClr>
                <a:srgbClr val="C80F0F"/>
              </a:buClr>
              <a:buFont typeface="Wingdings" pitchFamily="2" charset="2"/>
              <a:buChar char="§"/>
            </a:pPr>
            <a:r>
              <a:rPr lang="es-ES_tradnl" sz="1800" b="0" dirty="0" smtClean="0">
                <a:solidFill>
                  <a:schemeClr val="tx1"/>
                </a:solidFill>
              </a:rPr>
              <a:t>Mapear cómo se pretende lograr el cambio</a:t>
            </a:r>
          </a:p>
          <a:p>
            <a:pPr lvl="1" eaLnBrk="1" hangingPunct="1">
              <a:spcBef>
                <a:spcPts val="900"/>
              </a:spcBef>
              <a:buClr>
                <a:srgbClr val="C80F0F"/>
              </a:buClr>
              <a:buFont typeface="Wingdings" pitchFamily="2" charset="2"/>
              <a:buChar char="§"/>
            </a:pPr>
            <a:r>
              <a:rPr lang="es-ES_tradnl" sz="1800" b="0" dirty="0" smtClean="0">
                <a:solidFill>
                  <a:schemeClr val="tx1"/>
                </a:solidFill>
              </a:rPr>
              <a:t>Los utilizados más comúnmente: </a:t>
            </a:r>
            <a:r>
              <a:rPr lang="es-ES_tradnl" sz="1800" b="0" dirty="0" smtClean="0">
                <a:solidFill>
                  <a:srgbClr val="C00000"/>
                </a:solidFill>
              </a:rPr>
              <a:t>cadena de resultados </a:t>
            </a:r>
            <a:r>
              <a:rPr lang="es-ES_tradnl" sz="1800" b="0" dirty="0" smtClean="0">
                <a:solidFill>
                  <a:schemeClr val="tx1"/>
                </a:solidFill>
              </a:rPr>
              <a:t>o </a:t>
            </a:r>
            <a:r>
              <a:rPr lang="es-ES_tradnl" sz="1800" b="0" dirty="0" smtClean="0">
                <a:solidFill>
                  <a:srgbClr val="C00000"/>
                </a:solidFill>
              </a:rPr>
              <a:t>teoría del cambio</a:t>
            </a:r>
          </a:p>
          <a:p>
            <a:pPr lvl="1" eaLnBrk="1" hangingPunct="1">
              <a:spcBef>
                <a:spcPts val="900"/>
              </a:spcBef>
              <a:buClr>
                <a:srgbClr val="C80F0F"/>
              </a:buClr>
              <a:buFont typeface="Wingdings" pitchFamily="2" charset="2"/>
              <a:buChar char="§"/>
            </a:pPr>
            <a:r>
              <a:rPr lang="es-ES_tradnl" sz="1800" b="0" dirty="0" smtClean="0">
                <a:solidFill>
                  <a:schemeClr val="tx1"/>
                </a:solidFill>
              </a:rPr>
              <a:t>Hacer </a:t>
            </a:r>
            <a:r>
              <a:rPr lang="es-ES_tradnl" sz="1800" b="0" dirty="0" smtClean="0">
                <a:solidFill>
                  <a:srgbClr val="C00000"/>
                </a:solidFill>
              </a:rPr>
              <a:t>suposiciones </a:t>
            </a:r>
            <a:r>
              <a:rPr lang="es-ES_tradnl" sz="1800" b="0" dirty="0" smtClean="0">
                <a:solidFill>
                  <a:schemeClr val="tx1"/>
                </a:solidFill>
              </a:rPr>
              <a:t>explicitas</a:t>
            </a:r>
          </a:p>
          <a:p>
            <a:pPr lvl="1" eaLnBrk="1" hangingPunct="1">
              <a:spcBef>
                <a:spcPts val="900"/>
              </a:spcBef>
              <a:buClr>
                <a:srgbClr val="C80F0F"/>
              </a:buClr>
            </a:pPr>
            <a:endParaRPr lang="es-ES_tradnl" sz="200" b="0" dirty="0">
              <a:solidFill>
                <a:schemeClr val="tx1"/>
              </a:solidFill>
            </a:endParaRPr>
          </a:p>
        </p:txBody>
      </p:sp>
      <p:grpSp>
        <p:nvGrpSpPr>
          <p:cNvPr id="129027" name="Gruppieren 3"/>
          <p:cNvGrpSpPr>
            <a:grpSpLocks/>
          </p:cNvGrpSpPr>
          <p:nvPr/>
        </p:nvGrpSpPr>
        <p:grpSpPr bwMode="auto">
          <a:xfrm>
            <a:off x="989013" y="1138008"/>
            <a:ext cx="7629525" cy="863600"/>
            <a:chOff x="0" y="2063505"/>
            <a:chExt cx="6651171" cy="1140000"/>
          </a:xfrm>
        </p:grpSpPr>
        <p:sp>
          <p:nvSpPr>
            <p:cNvPr id="5" name="Legende mit Pfeil nach oben 4"/>
            <p:cNvSpPr/>
            <p:nvPr/>
          </p:nvSpPr>
          <p:spPr>
            <a:xfrm rot="10800000">
              <a:off x="0" y="2078173"/>
              <a:ext cx="6651171" cy="1125332"/>
            </a:xfrm>
            <a:prstGeom prst="upArrowCallout">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Legende mit Pfeil nach oben 4"/>
            <p:cNvSpPr/>
            <p:nvPr/>
          </p:nvSpPr>
          <p:spPr>
            <a:xfrm>
              <a:off x="0" y="2063505"/>
              <a:ext cx="6651171" cy="746029"/>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142240" spcCol="1270" anchor="ctr"/>
            <a:lstStyle/>
            <a:p>
              <a:pPr algn="ctr" defTabSz="889000">
                <a:lnSpc>
                  <a:spcPct val="90000"/>
                </a:lnSpc>
                <a:spcAft>
                  <a:spcPct val="35000"/>
                </a:spcAft>
                <a:defRPr/>
              </a:pPr>
              <a:r>
                <a:rPr lang="es-ES_tradnl" sz="2000" dirty="0" smtClean="0"/>
                <a:t>3. Desarrollar un esquema de resultados</a:t>
              </a:r>
              <a:endParaRPr lang="es-ES_tradnl" sz="1800" dirty="0"/>
            </a:p>
          </p:txBody>
        </p:sp>
      </p:grpSp>
      <p:sp>
        <p:nvSpPr>
          <p:cNvPr id="3" name="Rechteck 2"/>
          <p:cNvSpPr/>
          <p:nvPr/>
        </p:nvSpPr>
        <p:spPr>
          <a:xfrm>
            <a:off x="311586" y="4914187"/>
            <a:ext cx="8464550" cy="1277273"/>
          </a:xfrm>
          <a:prstGeom prst="rect">
            <a:avLst/>
          </a:prstGeom>
        </p:spPr>
        <p:txBody>
          <a:bodyPr wrap="square">
            <a:spAutoFit/>
          </a:bodyPr>
          <a:lstStyle/>
          <a:p>
            <a:pPr marL="273050" lvl="1" indent="-273050">
              <a:spcBef>
                <a:spcPts val="600"/>
              </a:spcBef>
              <a:buClr>
                <a:srgbClr val="C80F0F"/>
              </a:buClr>
              <a:buFont typeface="Wingdings" pitchFamily="2" charset="2"/>
              <a:buChar char="Ø"/>
              <a:tabLst>
                <a:tab pos="450850" algn="l"/>
                <a:tab pos="2190750" algn="l"/>
              </a:tabLst>
              <a:defRPr/>
            </a:pPr>
            <a:r>
              <a:rPr lang="es-ES_tradnl" sz="1800" b="0" kern="0" dirty="0" smtClean="0">
                <a:solidFill>
                  <a:schemeClr val="tx1"/>
                </a:solidFill>
              </a:rPr>
              <a:t>Define la conexión lógica de las actividades del proyecto, los productos, resultados y objetivos.</a:t>
            </a:r>
          </a:p>
          <a:p>
            <a:pPr marL="273050" lvl="1" indent="-273050">
              <a:spcBef>
                <a:spcPts val="600"/>
              </a:spcBef>
              <a:buClr>
                <a:srgbClr val="C80F0F"/>
              </a:buClr>
              <a:buFont typeface="Wingdings" pitchFamily="2" charset="2"/>
              <a:buChar char="Ø"/>
              <a:tabLst>
                <a:tab pos="450850" algn="l"/>
                <a:tab pos="2190750" algn="l"/>
              </a:tabLst>
              <a:defRPr/>
            </a:pPr>
            <a:r>
              <a:rPr lang="es-ES_tradnl" sz="1800" b="0" kern="0" dirty="0" smtClean="0">
                <a:solidFill>
                  <a:schemeClr val="tx1"/>
                </a:solidFill>
              </a:rPr>
              <a:t>Ayuda a determinar </a:t>
            </a:r>
            <a:r>
              <a:rPr lang="es-ES_tradnl" sz="1800" b="0" kern="0" dirty="0">
                <a:solidFill>
                  <a:srgbClr val="C00000"/>
                </a:solidFill>
              </a:rPr>
              <a:t>en q</a:t>
            </a:r>
            <a:r>
              <a:rPr lang="es-ES_tradnl" sz="1800" b="0" kern="0" dirty="0" smtClean="0">
                <a:solidFill>
                  <a:srgbClr val="C00000"/>
                </a:solidFill>
              </a:rPr>
              <a:t>ué punto </a:t>
            </a:r>
            <a:r>
              <a:rPr lang="es-ES_tradnl" sz="1800" b="0" kern="0" dirty="0" smtClean="0">
                <a:solidFill>
                  <a:schemeClr val="tx1"/>
                </a:solidFill>
              </a:rPr>
              <a:t>dentro del esquema de resultados se deben de monitorear las actividades y los resultados de adaptación. </a:t>
            </a:r>
            <a:endParaRPr lang="es-ES_tradnl" sz="1800" b="0" kern="0" dirty="0">
              <a:solidFill>
                <a:schemeClr val="tx1"/>
              </a:solidFill>
            </a:endParaRPr>
          </a:p>
        </p:txBody>
      </p:sp>
      <p:sp>
        <p:nvSpPr>
          <p:cNvPr id="2" name="Marcador de fecha 1"/>
          <p:cNvSpPr>
            <a:spLocks noGrp="1"/>
          </p:cNvSpPr>
          <p:nvPr>
            <p:ph type="dt" sz="half" idx="11"/>
          </p:nvPr>
        </p:nvSpPr>
        <p:spPr/>
        <p:txBody>
          <a:bodyPr/>
          <a:lstStyle/>
          <a:p>
            <a:pPr>
              <a:defRPr/>
            </a:pPr>
            <a:fld id="{C97E27DF-8DB8-E143-8CCA-5A79492F37E3}" type="datetime1">
              <a:rPr lang="es-MX" smtClean="0">
                <a:solidFill>
                  <a:srgbClr val="6E6452"/>
                </a:solidFill>
              </a:rPr>
              <a:t>09/11/2016</a:t>
            </a:fld>
            <a:endParaRPr lang="de-DE" dirty="0">
              <a:solidFill>
                <a:srgbClr val="6E6452"/>
              </a:solidFill>
            </a:endParaRPr>
          </a:p>
        </p:txBody>
      </p:sp>
    </p:spTree>
    <p:extLst>
      <p:ext uri="{BB962C8B-B14F-4D97-AF65-F5344CB8AC3E}">
        <p14:creationId xmlns:p14="http://schemas.microsoft.com/office/powerpoint/2010/main" val="1041222908"/>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s3boaa2cmEKQNgMR9CvSU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s3boaa2cmEKQNgMR9CvSU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s3boaa2cmEKQNgMR9CvSU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s3boaa2cmEKQNgMR9CvSU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s3boaa2cmEKQNgMR9CvSUg"/>
</p:tagLst>
</file>

<file path=ppt/theme/theme1.xml><?xml version="1.0" encoding="utf-8"?>
<a:theme xmlns:a="http://schemas.openxmlformats.org/drawingml/2006/main" name="GTZ-EN">
  <a:themeElements>
    <a:clrScheme name="Benutzerdefiniert 11">
      <a:dk1>
        <a:srgbClr val="000000"/>
      </a:dk1>
      <a:lt1>
        <a:srgbClr val="FFFFFF"/>
      </a:lt1>
      <a:dk2>
        <a:srgbClr val="727272"/>
      </a:dk2>
      <a:lt2>
        <a:srgbClr val="D9D9D9"/>
      </a:lt2>
      <a:accent1>
        <a:srgbClr val="B7D1DD"/>
      </a:accent1>
      <a:accent2>
        <a:srgbClr val="C80F0E"/>
      </a:accent2>
      <a:accent3>
        <a:srgbClr val="DEDEAF"/>
      </a:accent3>
      <a:accent4>
        <a:srgbClr val="939393"/>
      </a:accent4>
      <a:accent5>
        <a:srgbClr val="9AB0BA"/>
      </a:accent5>
      <a:accent6>
        <a:srgbClr val="BABA93"/>
      </a:accent6>
      <a:hlink>
        <a:srgbClr val="950B0A"/>
      </a:hlink>
      <a:folHlink>
        <a:srgbClr val="950B0A"/>
      </a:folHlink>
    </a:clrScheme>
    <a:fontScheme name="gtz-leerfolie-d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extraClrScheme>
      <a:clrScheme name="gtz-leerfolie-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tz-leerfolie-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tz-leerfolie-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tz-leerfolie-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tz-leerfolie-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tz-leerfolie-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tz-leerfolie-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tz-leerfolie-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tz-leerfolie-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tz-leerfolie-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tz-leerfolie-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tz-leerfolie-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tz-leerfolie-de 13">
        <a:dk1>
          <a:srgbClr val="000000"/>
        </a:dk1>
        <a:lt1>
          <a:srgbClr val="FFFFFF"/>
        </a:lt1>
        <a:dk2>
          <a:srgbClr val="000000"/>
        </a:dk2>
        <a:lt2>
          <a:srgbClr val="969696"/>
        </a:lt2>
        <a:accent1>
          <a:srgbClr val="EFEDE6"/>
        </a:accent1>
        <a:accent2>
          <a:srgbClr val="FF9966"/>
        </a:accent2>
        <a:accent3>
          <a:srgbClr val="FFFFFF"/>
        </a:accent3>
        <a:accent4>
          <a:srgbClr val="000000"/>
        </a:accent4>
        <a:accent5>
          <a:srgbClr val="F6F4F0"/>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IZ-DE">
  <a:themeElements>
    <a:clrScheme name="GTZ-DE">
      <a:dk1>
        <a:srgbClr val="000000"/>
      </a:dk1>
      <a:lt1>
        <a:srgbClr val="FFFFFF"/>
      </a:lt1>
      <a:dk2>
        <a:srgbClr val="727272"/>
      </a:dk2>
      <a:lt2>
        <a:srgbClr val="D9D9D9"/>
      </a:lt2>
      <a:accent1>
        <a:srgbClr val="4B859F"/>
      </a:accent1>
      <a:accent2>
        <a:srgbClr val="C80F0E"/>
      </a:accent2>
      <a:accent3>
        <a:srgbClr val="DEDEAF"/>
      </a:accent3>
      <a:accent4>
        <a:srgbClr val="939393"/>
      </a:accent4>
      <a:accent5>
        <a:srgbClr val="9AB0BA"/>
      </a:accent5>
      <a:accent6>
        <a:srgbClr val="BABA93"/>
      </a:accent6>
      <a:hlink>
        <a:srgbClr val="0000FF"/>
      </a:hlink>
      <a:folHlink>
        <a:srgbClr val="800080"/>
      </a:folHlink>
    </a:clrScheme>
    <a:fontScheme name="GTZ">
      <a:majorFont>
        <a:latin typeface="Arial"/>
        <a:ea typeface=""/>
        <a:cs typeface=""/>
      </a:majorFont>
      <a:minorFont>
        <a:latin typeface="Arial"/>
        <a:ea typeface=""/>
        <a:cs typeface=""/>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theme>
</file>

<file path=ppt/theme/theme3.xml><?xml version="1.0" encoding="utf-8"?>
<a:theme xmlns:a="http://schemas.openxmlformats.org/drawingml/2006/main" name="1_GTZ-EN">
  <a:themeElements>
    <a:clrScheme name="Benutzerdefiniert 11">
      <a:dk1>
        <a:srgbClr val="000000"/>
      </a:dk1>
      <a:lt1>
        <a:srgbClr val="FFFFFF"/>
      </a:lt1>
      <a:dk2>
        <a:srgbClr val="727272"/>
      </a:dk2>
      <a:lt2>
        <a:srgbClr val="D9D9D9"/>
      </a:lt2>
      <a:accent1>
        <a:srgbClr val="B7D1DD"/>
      </a:accent1>
      <a:accent2>
        <a:srgbClr val="C80F0E"/>
      </a:accent2>
      <a:accent3>
        <a:srgbClr val="DEDEAF"/>
      </a:accent3>
      <a:accent4>
        <a:srgbClr val="939393"/>
      </a:accent4>
      <a:accent5>
        <a:srgbClr val="9AB0BA"/>
      </a:accent5>
      <a:accent6>
        <a:srgbClr val="BABA93"/>
      </a:accent6>
      <a:hlink>
        <a:srgbClr val="950B0A"/>
      </a:hlink>
      <a:folHlink>
        <a:srgbClr val="950B0A"/>
      </a:folHlink>
    </a:clrScheme>
    <a:fontScheme name="gtz-leerfolie-d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extraClrScheme>
      <a:clrScheme name="gtz-leerfolie-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tz-leerfolie-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tz-leerfolie-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tz-leerfolie-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tz-leerfolie-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tz-leerfolie-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tz-leerfolie-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tz-leerfolie-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tz-leerfolie-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tz-leerfolie-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tz-leerfolie-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tz-leerfolie-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tz-leerfolie-de 13">
        <a:dk1>
          <a:srgbClr val="000000"/>
        </a:dk1>
        <a:lt1>
          <a:srgbClr val="FFFFFF"/>
        </a:lt1>
        <a:dk2>
          <a:srgbClr val="000000"/>
        </a:dk2>
        <a:lt2>
          <a:srgbClr val="969696"/>
        </a:lt2>
        <a:accent1>
          <a:srgbClr val="EFEDE6"/>
        </a:accent1>
        <a:accent2>
          <a:srgbClr val="FF9966"/>
        </a:accent2>
        <a:accent3>
          <a:srgbClr val="FFFFFF"/>
        </a:accent3>
        <a:accent4>
          <a:srgbClr val="000000"/>
        </a:accent4>
        <a:accent5>
          <a:srgbClr val="F6F4F0"/>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TZ-EN">
  <a:themeElements>
    <a:clrScheme name="Benutzerdefiniert 11">
      <a:dk1>
        <a:srgbClr val="000000"/>
      </a:dk1>
      <a:lt1>
        <a:srgbClr val="FFFFFF"/>
      </a:lt1>
      <a:dk2>
        <a:srgbClr val="727272"/>
      </a:dk2>
      <a:lt2>
        <a:srgbClr val="D9D9D9"/>
      </a:lt2>
      <a:accent1>
        <a:srgbClr val="B7D1DD"/>
      </a:accent1>
      <a:accent2>
        <a:srgbClr val="C80F0E"/>
      </a:accent2>
      <a:accent3>
        <a:srgbClr val="DEDEAF"/>
      </a:accent3>
      <a:accent4>
        <a:srgbClr val="939393"/>
      </a:accent4>
      <a:accent5>
        <a:srgbClr val="9AB0BA"/>
      </a:accent5>
      <a:accent6>
        <a:srgbClr val="BABA93"/>
      </a:accent6>
      <a:hlink>
        <a:srgbClr val="950B0A"/>
      </a:hlink>
      <a:folHlink>
        <a:srgbClr val="950B0A"/>
      </a:folHlink>
    </a:clrScheme>
    <a:fontScheme name="gtz-leerfolie-d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extraClrScheme>
      <a:clrScheme name="gtz-leerfolie-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tz-leerfolie-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tz-leerfolie-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tz-leerfolie-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tz-leerfolie-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tz-leerfolie-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tz-leerfolie-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tz-leerfolie-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tz-leerfolie-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tz-leerfolie-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tz-leerfolie-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tz-leerfolie-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tz-leerfolie-de 13">
        <a:dk1>
          <a:srgbClr val="000000"/>
        </a:dk1>
        <a:lt1>
          <a:srgbClr val="FFFFFF"/>
        </a:lt1>
        <a:dk2>
          <a:srgbClr val="000000"/>
        </a:dk2>
        <a:lt2>
          <a:srgbClr val="969696"/>
        </a:lt2>
        <a:accent1>
          <a:srgbClr val="EFEDE6"/>
        </a:accent1>
        <a:accent2>
          <a:srgbClr val="FF9966"/>
        </a:accent2>
        <a:accent3>
          <a:srgbClr val="FFFFFF"/>
        </a:accent3>
        <a:accent4>
          <a:srgbClr val="000000"/>
        </a:accent4>
        <a:accent5>
          <a:srgbClr val="F6F4F0"/>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GIZ_Powerpoint_DE">
  <a:themeElements>
    <a:clrScheme name="GIZ">
      <a:dk1>
        <a:srgbClr val="000000"/>
      </a:dk1>
      <a:lt1>
        <a:srgbClr val="FFFFFF"/>
      </a:lt1>
      <a:dk2>
        <a:srgbClr val="6E6452"/>
      </a:dk2>
      <a:lt2>
        <a:srgbClr val="D2CDC8"/>
      </a:lt2>
      <a:accent1>
        <a:srgbClr val="C80F0F"/>
      </a:accent1>
      <a:accent2>
        <a:srgbClr val="4B859F"/>
      </a:accent2>
      <a:accent3>
        <a:srgbClr val="B498BA"/>
      </a:accent3>
      <a:accent4>
        <a:srgbClr val="F3BF49"/>
      </a:accent4>
      <a:accent5>
        <a:srgbClr val="94B322"/>
      </a:accent5>
      <a:accent6>
        <a:srgbClr val="B4E3ED"/>
      </a:accent6>
      <a:hlink>
        <a:srgbClr val="0000FF"/>
      </a:hlink>
      <a:folHlink>
        <a:srgbClr val="800080"/>
      </a:folHlink>
    </a:clrScheme>
    <a:fontScheme name="GIZ Schrift">
      <a:majorFont>
        <a:latin typeface="Arial"/>
        <a:ea typeface=""/>
        <a:cs typeface=""/>
      </a:majorFont>
      <a:minorFont>
        <a:latin typeface="Arial"/>
        <a:ea typeface=""/>
        <a:cs typeface=""/>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dirty="0" err="1"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txDef>
      <a:spPr>
        <a:noFill/>
      </a:spPr>
      <a:bodyPr wrap="square" rtlCol="0">
        <a:spAutoFit/>
      </a:bodyPr>
      <a:lstStyle>
        <a:defPPr>
          <a:defRPr sz="1800" b="0" dirty="0" err="1" smtClean="0">
            <a:solidFill>
              <a:schemeClr val="tx2"/>
            </a:solidFill>
          </a:defRPr>
        </a:defPPr>
      </a:lstStyle>
    </a:txDef>
  </a:objectDefaults>
  <a:extraClrSchemeLst/>
</a:theme>
</file>

<file path=ppt/theme/theme6.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10879</Words>
  <Application>Microsoft Office PowerPoint</Application>
  <PresentationFormat>Bildschirmpräsentation (4:3)</PresentationFormat>
  <Paragraphs>1523</Paragraphs>
  <Slides>123</Slides>
  <Notes>111</Notes>
  <HiddenSlides>0</HiddenSlides>
  <MMClips>0</MMClips>
  <ScaleCrop>false</ScaleCrop>
  <HeadingPairs>
    <vt:vector size="4" baseType="variant">
      <vt:variant>
        <vt:lpstr>Design</vt:lpstr>
      </vt:variant>
      <vt:variant>
        <vt:i4>5</vt:i4>
      </vt:variant>
      <vt:variant>
        <vt:lpstr>Folientitel</vt:lpstr>
      </vt:variant>
      <vt:variant>
        <vt:i4>123</vt:i4>
      </vt:variant>
    </vt:vector>
  </HeadingPairs>
  <TitlesOfParts>
    <vt:vector size="128" baseType="lpstr">
      <vt:lpstr>GTZ-EN</vt:lpstr>
      <vt:lpstr>GIZ-DE</vt:lpstr>
      <vt:lpstr>1_GTZ-EN</vt:lpstr>
      <vt:lpstr>2_GTZ-EN</vt:lpstr>
      <vt:lpstr>1_GIZ_Powerpoint_DE</vt:lpstr>
      <vt:lpstr>Integrando la Adaptación al Cambio Climático en la Planificación al Desarrollo</vt:lpstr>
      <vt:lpstr>PowerPoint-Präsentation</vt:lpstr>
      <vt:lpstr>Condiciones de Uso</vt:lpstr>
      <vt:lpstr>PowerPoint-Präsentation</vt:lpstr>
      <vt:lpstr>PowerPoint-Präsentation</vt:lpstr>
      <vt:lpstr>Método de aprendizaje: Estudios de caso Harvard </vt:lpstr>
      <vt:lpstr>Integración de la ACC en la planificación al desarrollo –Módulos de Monitoreo y Evaluación(M&amp;E)</vt:lpstr>
      <vt:lpstr>Integración de la ACC en la planificación al desarrollo –Módulos de Monitoreo y Evaluación(M&amp;E)</vt:lpstr>
      <vt:lpstr>Integración de la ACC en la planificación al desarrollo –Módulos de Monitoreo y Evaluación(M&amp;E)</vt:lpstr>
      <vt:lpstr>Revisión de los módulos de M&amp;E</vt:lpstr>
      <vt:lpstr>Publicaciones y Guías de la GIZ </vt:lpstr>
      <vt:lpstr>Descarga de publicaciones, factsheets y grabaciones de webinars sobre M&amp;E: www.AdaptationCommunity.net </vt:lpstr>
      <vt:lpstr>PowerPoint-Präsentation</vt:lpstr>
      <vt:lpstr>Módulo 6 Introducción al M&amp;E de la adaptación</vt:lpstr>
      <vt:lpstr>PowerPoint-Präsentation</vt:lpstr>
      <vt:lpstr>Notas sobre la sesión 1: Introducción al cambio climático</vt:lpstr>
      <vt:lpstr>Fuentes adicionales sobre cambio climático</vt:lpstr>
      <vt:lpstr>Conocimiento sobre cambio climático a la fecha </vt:lpstr>
      <vt:lpstr>PowerPoint-Präsentation</vt:lpstr>
      <vt:lpstr>PowerPoint-Präsentation</vt:lpstr>
      <vt:lpstr>PowerPoint-Präsentation</vt:lpstr>
      <vt:lpstr>PowerPoint-Präsentation</vt:lpstr>
      <vt:lpstr>PowerPoint-Präsentation</vt:lpstr>
      <vt:lpstr>PowerPoint-Präsentation</vt:lpstr>
      <vt:lpstr>Adaptación</vt:lpstr>
      <vt:lpstr>Cómo se afecta una zona específica Ejemplo: Población costera</vt:lpstr>
      <vt:lpstr>Opciones de adaptación  Ejemplo: Población costera</vt:lpstr>
      <vt:lpstr>PowerPoint-Präsentation</vt:lpstr>
      <vt:lpstr>El proceso básico de planeación de la adaptación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¿Cómo se puede abordar la adaptación en la práctica?</vt:lpstr>
      <vt:lpstr>PowerPoint-Präsentation</vt:lpstr>
      <vt:lpstr>Objetivos del M&amp;E de la adaptación</vt:lpstr>
      <vt:lpstr>PowerPoint-Präsentation</vt:lpstr>
      <vt:lpstr>Contexto y capacidades</vt:lpstr>
      <vt:lpstr>¿Qué métodos se pueden utilizar para el M&amp;E de la adaptación?</vt:lpstr>
      <vt:lpstr>¿Qué métodos se pueden utilizar para la adaptación?</vt:lpstr>
      <vt:lpstr>PowerPoint-Präsentation</vt:lpstr>
      <vt:lpstr>Ejemplo de un método para M&amp;E de adaptación: cadena de resultados</vt:lpstr>
      <vt:lpstr>Ejercicio</vt:lpstr>
      <vt:lpstr>PowerPoint-Präsentation</vt:lpstr>
      <vt:lpstr>PowerPoint-Präsentation</vt:lpstr>
      <vt:lpstr>Cuatro bloques para la construcción de un sistema nacional de M&amp;E de adaptación </vt:lpstr>
      <vt:lpstr>PowerPoint-Präsentation</vt:lpstr>
      <vt:lpstr>Cuatro bloques para la construcción de un sistema nacional de M&amp;E de adaptación</vt:lpstr>
      <vt:lpstr>Amplio espectro de propósito y condiciones marco</vt:lpstr>
      <vt:lpstr>Contexto de políticas</vt:lpstr>
      <vt:lpstr>Propósitos de un sistema de M&amp;E de adaptación</vt:lpstr>
      <vt:lpstr>Usuarios potenciales de los resultados del M&amp;E</vt:lpstr>
      <vt:lpstr>Escala(s): Niveles de aplicación y agregación</vt:lpstr>
      <vt:lpstr>Descripción de los países Zanadu y Khoresia</vt:lpstr>
      <vt:lpstr>Mapa de Zanadu</vt:lpstr>
      <vt:lpstr>Introducción a Zanadu</vt:lpstr>
      <vt:lpstr>Introducción a Khoresia</vt:lpstr>
      <vt:lpstr>Introducción a Zanadu y Khoresia</vt:lpstr>
      <vt:lpstr>Ejercicio S3</vt:lpstr>
      <vt:lpstr>PowerPoint-Präsentation</vt:lpstr>
      <vt:lpstr>Cuatro bloques para la construcción de un sistema nacional de M&amp;E de adaptación</vt:lpstr>
      <vt:lpstr>Enfoque: ¿Qué se debe monitorear?</vt:lpstr>
      <vt:lpstr>Enfoque: ¿Qué se debe monitorear?</vt:lpstr>
      <vt:lpstr>Información</vt:lpstr>
      <vt:lpstr> </vt:lpstr>
      <vt:lpstr>PowerPoint-Präsentation</vt:lpstr>
      <vt:lpstr>PowerPoint-Präsentation</vt:lpstr>
      <vt:lpstr>Cuatro bloques para la construcción de un sistema nacional de M&amp;E de adaptación</vt:lpstr>
      <vt:lpstr>Desarrollar indicadores de alta calidad</vt:lpstr>
      <vt:lpstr>PowerPoint-Präsentation</vt:lpstr>
      <vt:lpstr>PowerPoint-Präsentation</vt:lpstr>
      <vt:lpstr>PowerPoint-Präsentation</vt:lpstr>
      <vt:lpstr>Repositorio de indicadores de adaptación a nivel nacional</vt:lpstr>
      <vt:lpstr>PowerPoint-Präsentation</vt:lpstr>
      <vt:lpstr>Cuatro bloques para la construcción de un sistema nacional de M&amp;E de adaptación</vt:lpstr>
      <vt:lpstr>Arreglos institucionales y recursos</vt:lpstr>
      <vt:lpstr>Complicar y procesas datos e información</vt:lpstr>
      <vt:lpstr>Síntesis a través de las escalas</vt:lpstr>
      <vt:lpstr>Hacer uso de sistemas de M&amp;E existentes</vt:lpstr>
      <vt:lpstr>PowerPoint-Präsentation</vt:lpstr>
      <vt:lpstr>PowerPoint-Präsentation</vt:lpstr>
      <vt:lpstr>Cuatro bloques para la construcción de un sistema nacional de M&amp;E de adaptación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Ejemplo de cadena de resultados: Aldea enfrentando sequía y degradación del suelo</vt:lpstr>
      <vt:lpstr>PowerPoint-Präsentation</vt:lpstr>
      <vt:lpstr>Ejemplo: Indicadores para las 3 dimensiones:</vt:lpstr>
      <vt:lpstr>PowerPoint-Präsentation</vt:lpstr>
      <vt:lpstr>RECOMENDACIONES de experiencias en evolución:</vt:lpstr>
      <vt:lpstr>PowerPoint-Präsentation</vt:lpstr>
      <vt:lpstr>PowerPoint-Präsentation</vt:lpstr>
      <vt:lpstr>Diferentes tipos de modelo de resultados:</vt:lpstr>
      <vt:lpstr>PowerPoint-Präsentation</vt:lpstr>
      <vt:lpstr>Esquema de resultados de la GIZ aplicado a un proyecto de adaptación en India.  </vt:lpstr>
      <vt:lpstr>PowerPoint-Präsentation</vt:lpstr>
      <vt:lpstr>PowerPoint-Präsentation</vt:lpstr>
      <vt:lpstr>Desarrollo de indicadores de calidad</vt:lpstr>
      <vt:lpstr>PowerPoint-Präsentation</vt:lpstr>
      <vt:lpstr>PowerPoint-Präsentation</vt:lpstr>
      <vt:lpstr>¿Qué hace un buen indicador?</vt:lpstr>
      <vt:lpstr>PowerPoint-Präsentation</vt:lpstr>
      <vt:lpstr>Ejemplo de un método para M&amp;E: cadena de resultados</vt:lpstr>
      <vt:lpstr>Listas de indicadores estándar (Ejemplo del Esquema de resultados del Fondo de Adaptación)</vt:lpstr>
      <vt:lpstr>Hojas metodológicas de indicadores Ejemplo de Alemania</vt:lpstr>
      <vt:lpstr>PowerPoint-Präsentation</vt:lpstr>
      <vt:lpstr>PowerPoint-Präsentation</vt:lpstr>
      <vt:lpstr>PowerPoint-Präsentation</vt:lpstr>
      <vt:lpstr>PowerPoint-Präsentation</vt:lpstr>
    </vt:vector>
  </TitlesOfParts>
  <Company>Deutsche Gesellschaft für Internationale Zusammenarbeit (GIZ) GmbH</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Climate Change Adaptation into Development Planning. A Practice-Oriented Training based on the OECD Policy Guidance</dc:title>
  <dc:subject>Climate Change</dc:subject>
  <dc:creator>timo.leiter@giz.de</dc:creator>
  <cp:keywords>Climate Change, development cooperation</cp:keywords>
  <cp:lastModifiedBy>Sonja Taheri Rizi</cp:lastModifiedBy>
  <cp:revision>947</cp:revision>
  <cp:lastPrinted>2005-12-21T12:33:01Z</cp:lastPrinted>
  <dcterms:created xsi:type="dcterms:W3CDTF">2009-01-02T12:52:23Z</dcterms:created>
  <dcterms:modified xsi:type="dcterms:W3CDTF">2016-11-09T16:38:54Z</dcterms:modified>
</cp:coreProperties>
</file>