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17"/>
  </p:notesMasterIdLst>
  <p:handoutMasterIdLst>
    <p:handoutMasterId r:id="rId18"/>
  </p:handoutMasterIdLst>
  <p:sldIdLst>
    <p:sldId id="269" r:id="rId2"/>
    <p:sldId id="285" r:id="rId3"/>
    <p:sldId id="287" r:id="rId4"/>
    <p:sldId id="270" r:id="rId5"/>
    <p:sldId id="271" r:id="rId6"/>
    <p:sldId id="281" r:id="rId7"/>
    <p:sldId id="273" r:id="rId8"/>
    <p:sldId id="282" r:id="rId9"/>
    <p:sldId id="283" r:id="rId10"/>
    <p:sldId id="276" r:id="rId11"/>
    <p:sldId id="284" r:id="rId12"/>
    <p:sldId id="278" r:id="rId13"/>
    <p:sldId id="286" r:id="rId14"/>
    <p:sldId id="280" r:id="rId15"/>
    <p:sldId id="288" r:id="rId16"/>
  </p:sldIdLst>
  <p:sldSz cx="9144000" cy="6858000" type="screen4x3"/>
  <p:notesSz cx="10015538" cy="6881813"/>
  <p:defaultTextStyle>
    <a:defPPr>
      <a:defRPr lang="de-DE"/>
    </a:defPPr>
    <a:lvl1pPr algn="l" rtl="0" fontAlgn="base">
      <a:spcBef>
        <a:spcPct val="0"/>
      </a:spcBef>
      <a:spcAft>
        <a:spcPct val="0"/>
      </a:spcAft>
      <a:defRPr sz="2200" b="1" kern="1200">
        <a:solidFill>
          <a:srgbClr val="999999"/>
        </a:solidFill>
        <a:latin typeface="Arial" charset="0"/>
        <a:ea typeface="+mn-ea"/>
        <a:cs typeface="Arial" charset="0"/>
      </a:defRPr>
    </a:lvl1pPr>
    <a:lvl2pPr marL="457200" algn="l" rtl="0" fontAlgn="base">
      <a:spcBef>
        <a:spcPct val="0"/>
      </a:spcBef>
      <a:spcAft>
        <a:spcPct val="0"/>
      </a:spcAft>
      <a:defRPr sz="2200" b="1" kern="1200">
        <a:solidFill>
          <a:srgbClr val="999999"/>
        </a:solidFill>
        <a:latin typeface="Arial" charset="0"/>
        <a:ea typeface="+mn-ea"/>
        <a:cs typeface="Arial" charset="0"/>
      </a:defRPr>
    </a:lvl2pPr>
    <a:lvl3pPr marL="914400" algn="l" rtl="0" fontAlgn="base">
      <a:spcBef>
        <a:spcPct val="0"/>
      </a:spcBef>
      <a:spcAft>
        <a:spcPct val="0"/>
      </a:spcAft>
      <a:defRPr sz="2200" b="1" kern="1200">
        <a:solidFill>
          <a:srgbClr val="999999"/>
        </a:solidFill>
        <a:latin typeface="Arial" charset="0"/>
        <a:ea typeface="+mn-ea"/>
        <a:cs typeface="Arial" charset="0"/>
      </a:defRPr>
    </a:lvl3pPr>
    <a:lvl4pPr marL="1371600" algn="l" rtl="0" fontAlgn="base">
      <a:spcBef>
        <a:spcPct val="0"/>
      </a:spcBef>
      <a:spcAft>
        <a:spcPct val="0"/>
      </a:spcAft>
      <a:defRPr sz="2200" b="1" kern="1200">
        <a:solidFill>
          <a:srgbClr val="999999"/>
        </a:solidFill>
        <a:latin typeface="Arial" charset="0"/>
        <a:ea typeface="+mn-ea"/>
        <a:cs typeface="Arial" charset="0"/>
      </a:defRPr>
    </a:lvl4pPr>
    <a:lvl5pPr marL="1828800" algn="l" rtl="0" fontAlgn="base">
      <a:spcBef>
        <a:spcPct val="0"/>
      </a:spcBef>
      <a:spcAft>
        <a:spcPct val="0"/>
      </a:spcAft>
      <a:defRPr sz="2200" b="1" kern="1200">
        <a:solidFill>
          <a:srgbClr val="999999"/>
        </a:solidFill>
        <a:latin typeface="Arial" charset="0"/>
        <a:ea typeface="+mn-ea"/>
        <a:cs typeface="Arial" charset="0"/>
      </a:defRPr>
    </a:lvl5pPr>
    <a:lvl6pPr marL="2286000" algn="l" defTabSz="914400" rtl="0" eaLnBrk="1" latinLnBrk="0" hangingPunct="1">
      <a:defRPr sz="2200" b="1" kern="1200">
        <a:solidFill>
          <a:srgbClr val="999999"/>
        </a:solidFill>
        <a:latin typeface="Arial" charset="0"/>
        <a:ea typeface="+mn-ea"/>
        <a:cs typeface="Arial" charset="0"/>
      </a:defRPr>
    </a:lvl6pPr>
    <a:lvl7pPr marL="2743200" algn="l" defTabSz="914400" rtl="0" eaLnBrk="1" latinLnBrk="0" hangingPunct="1">
      <a:defRPr sz="2200" b="1" kern="1200">
        <a:solidFill>
          <a:srgbClr val="999999"/>
        </a:solidFill>
        <a:latin typeface="Arial" charset="0"/>
        <a:ea typeface="+mn-ea"/>
        <a:cs typeface="Arial" charset="0"/>
      </a:defRPr>
    </a:lvl7pPr>
    <a:lvl8pPr marL="3200400" algn="l" defTabSz="914400" rtl="0" eaLnBrk="1" latinLnBrk="0" hangingPunct="1">
      <a:defRPr sz="2200" b="1" kern="1200">
        <a:solidFill>
          <a:srgbClr val="999999"/>
        </a:solidFill>
        <a:latin typeface="Arial" charset="0"/>
        <a:ea typeface="+mn-ea"/>
        <a:cs typeface="Arial" charset="0"/>
      </a:defRPr>
    </a:lvl8pPr>
    <a:lvl9pPr marL="3657600" algn="l" defTabSz="914400" rtl="0" eaLnBrk="1" latinLnBrk="0" hangingPunct="1">
      <a:defRPr sz="2200" b="1" kern="1200">
        <a:solidFill>
          <a:srgbClr val="999999"/>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C00000"/>
    <a:srgbClr val="646464"/>
    <a:srgbClr val="595959"/>
    <a:srgbClr val="CC3300"/>
    <a:srgbClr val="E25B1E"/>
    <a:srgbClr val="E5DBA1"/>
    <a:srgbClr val="BABA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4" autoAdjust="0"/>
    <p:restoredTop sz="97529" autoAdjust="0"/>
  </p:normalViewPr>
  <p:slideViewPr>
    <p:cSldViewPr snapToGrid="0">
      <p:cViewPr varScale="1">
        <p:scale>
          <a:sx n="76" d="100"/>
          <a:sy n="76" d="100"/>
        </p:scale>
        <p:origin x="-864" y="-96"/>
      </p:cViewPr>
      <p:guideLst>
        <p:guide orient="horz" pos="3935"/>
        <p:guide orient="horz"/>
        <p:guide orient="horz" pos="151"/>
        <p:guide orient="horz" pos="1269"/>
        <p:guide orient="horz" pos="1140"/>
        <p:guide orient="horz" pos="1265"/>
        <p:guide pos="288"/>
        <p:guide pos="5029"/>
        <p:guide pos="28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800" y="-246"/>
      </p:cViewPr>
      <p:guideLst>
        <p:guide orient="horz" pos="2167"/>
        <p:guide pos="192"/>
        <p:guide pos="610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4340225" cy="342900"/>
          </a:xfrm>
          <a:prstGeom prst="rect">
            <a:avLst/>
          </a:prstGeom>
          <a:noFill/>
          <a:ln w="9525">
            <a:noFill/>
            <a:miter lim="800000"/>
            <a:headEnd/>
            <a:tailEnd/>
          </a:ln>
          <a:effectLst/>
        </p:spPr>
        <p:txBody>
          <a:bodyPr vert="horz" wrap="square" lIns="91938" tIns="45969" rIns="91938" bIns="45969" numCol="1" anchor="t" anchorCtr="0" compatLnSpc="1">
            <a:prstTxWarp prst="textNoShape">
              <a:avLst/>
            </a:prstTxWarp>
          </a:bodyPr>
          <a:lstStyle>
            <a:lvl1pPr eaLnBrk="0" hangingPunct="0">
              <a:defRPr sz="1200" b="0">
                <a:solidFill>
                  <a:schemeClr val="tx1"/>
                </a:solidFill>
                <a:latin typeface="Times" charset="0"/>
                <a:cs typeface="+mn-cs"/>
              </a:defRPr>
            </a:lvl1pPr>
          </a:lstStyle>
          <a:p>
            <a:pPr>
              <a:defRPr/>
            </a:pPr>
            <a:endParaRPr lang="de-DE"/>
          </a:p>
        </p:txBody>
      </p:sp>
      <p:sp>
        <p:nvSpPr>
          <p:cNvPr id="66563" name="Rectangle 3"/>
          <p:cNvSpPr>
            <a:spLocks noGrp="1" noChangeArrowheads="1"/>
          </p:cNvSpPr>
          <p:nvPr>
            <p:ph type="dt" sz="quarter" idx="1"/>
          </p:nvPr>
        </p:nvSpPr>
        <p:spPr bwMode="auto">
          <a:xfrm>
            <a:off x="5675313" y="0"/>
            <a:ext cx="4340225" cy="342900"/>
          </a:xfrm>
          <a:prstGeom prst="rect">
            <a:avLst/>
          </a:prstGeom>
          <a:noFill/>
          <a:ln w="9525">
            <a:noFill/>
            <a:miter lim="800000"/>
            <a:headEnd/>
            <a:tailEnd/>
          </a:ln>
          <a:effectLst/>
        </p:spPr>
        <p:txBody>
          <a:bodyPr vert="horz" wrap="square" lIns="91938" tIns="45969" rIns="91938" bIns="45969" numCol="1" anchor="t" anchorCtr="0" compatLnSpc="1">
            <a:prstTxWarp prst="textNoShape">
              <a:avLst/>
            </a:prstTxWarp>
          </a:bodyPr>
          <a:lstStyle>
            <a:lvl1pPr algn="r" eaLnBrk="0" hangingPunct="0">
              <a:defRPr sz="1200" b="0">
                <a:solidFill>
                  <a:schemeClr val="tx1"/>
                </a:solidFill>
                <a:latin typeface="Times" charset="0"/>
                <a:cs typeface="+mn-cs"/>
              </a:defRPr>
            </a:lvl1pPr>
          </a:lstStyle>
          <a:p>
            <a:pPr>
              <a:defRPr/>
            </a:pPr>
            <a:endParaRPr lang="de-DE"/>
          </a:p>
        </p:txBody>
      </p:sp>
      <p:sp>
        <p:nvSpPr>
          <p:cNvPr id="66564" name="Rectangle 4"/>
          <p:cNvSpPr>
            <a:spLocks noGrp="1" noChangeArrowheads="1"/>
          </p:cNvSpPr>
          <p:nvPr>
            <p:ph type="ftr" sz="quarter" idx="2"/>
          </p:nvPr>
        </p:nvSpPr>
        <p:spPr bwMode="auto">
          <a:xfrm>
            <a:off x="0" y="6538913"/>
            <a:ext cx="4340225" cy="342900"/>
          </a:xfrm>
          <a:prstGeom prst="rect">
            <a:avLst/>
          </a:prstGeom>
          <a:noFill/>
          <a:ln w="9525">
            <a:noFill/>
            <a:miter lim="800000"/>
            <a:headEnd/>
            <a:tailEnd/>
          </a:ln>
          <a:effectLst/>
        </p:spPr>
        <p:txBody>
          <a:bodyPr vert="horz" wrap="square" lIns="91938" tIns="45969" rIns="91938" bIns="45969" numCol="1" anchor="b" anchorCtr="0" compatLnSpc="1">
            <a:prstTxWarp prst="textNoShape">
              <a:avLst/>
            </a:prstTxWarp>
          </a:bodyPr>
          <a:lstStyle>
            <a:lvl1pPr eaLnBrk="0" hangingPunct="0">
              <a:defRPr sz="1200" b="0">
                <a:solidFill>
                  <a:schemeClr val="tx1"/>
                </a:solidFill>
                <a:latin typeface="Times" charset="0"/>
                <a:cs typeface="+mn-cs"/>
              </a:defRPr>
            </a:lvl1pPr>
          </a:lstStyle>
          <a:p>
            <a:pPr>
              <a:defRPr/>
            </a:pPr>
            <a:endParaRPr lang="de-DE"/>
          </a:p>
        </p:txBody>
      </p:sp>
      <p:sp>
        <p:nvSpPr>
          <p:cNvPr id="66565" name="Rectangle 5"/>
          <p:cNvSpPr>
            <a:spLocks noGrp="1" noChangeArrowheads="1"/>
          </p:cNvSpPr>
          <p:nvPr>
            <p:ph type="sldNum" sz="quarter" idx="3"/>
          </p:nvPr>
        </p:nvSpPr>
        <p:spPr bwMode="auto">
          <a:xfrm>
            <a:off x="5675313" y="6538913"/>
            <a:ext cx="4340225" cy="342900"/>
          </a:xfrm>
          <a:prstGeom prst="rect">
            <a:avLst/>
          </a:prstGeom>
          <a:noFill/>
          <a:ln w="9525">
            <a:noFill/>
            <a:miter lim="800000"/>
            <a:headEnd/>
            <a:tailEnd/>
          </a:ln>
          <a:effectLst/>
        </p:spPr>
        <p:txBody>
          <a:bodyPr vert="horz" wrap="square" lIns="91938" tIns="45969" rIns="91938" bIns="45969" numCol="1" anchor="b" anchorCtr="0" compatLnSpc="1">
            <a:prstTxWarp prst="textNoShape">
              <a:avLst/>
            </a:prstTxWarp>
          </a:bodyPr>
          <a:lstStyle>
            <a:lvl1pPr algn="r" eaLnBrk="0" hangingPunct="0">
              <a:defRPr sz="1200" b="0">
                <a:solidFill>
                  <a:schemeClr val="tx1"/>
                </a:solidFill>
                <a:latin typeface="Times" charset="0"/>
                <a:cs typeface="+mn-cs"/>
              </a:defRPr>
            </a:lvl1pPr>
          </a:lstStyle>
          <a:p>
            <a:pPr>
              <a:defRPr/>
            </a:pPr>
            <a:fld id="{8B998EB7-1BCF-46F0-8641-95347B8B86CD}" type="slidenum">
              <a:rPr lang="de-DE"/>
              <a:pPr>
                <a:defRPr/>
              </a:pPr>
              <a:t>‹Nr.›</a:t>
            </a:fld>
            <a:endParaRPr lang="de-DE"/>
          </a:p>
        </p:txBody>
      </p:sp>
    </p:spTree>
    <p:extLst>
      <p:ext uri="{BB962C8B-B14F-4D97-AF65-F5344CB8AC3E}">
        <p14:creationId xmlns:p14="http://schemas.microsoft.com/office/powerpoint/2010/main" val="3312749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bwMode="auto">
          <a:xfrm>
            <a:off x="0" y="6715125"/>
            <a:ext cx="10015538" cy="160338"/>
          </a:xfrm>
          <a:prstGeom prst="rect">
            <a:avLst/>
          </a:prstGeom>
          <a:solidFill>
            <a:srgbClr val="669900"/>
          </a:solidFill>
          <a:ln w="9525">
            <a:noFill/>
            <a:miter lim="800000"/>
            <a:headEnd/>
            <a:tailEnd/>
          </a:ln>
          <a:effectLst/>
        </p:spPr>
        <p:txBody>
          <a:bodyPr vert="horz" wrap="square" lIns="91938" tIns="45969" rIns="91938" bIns="45969" numCol="1" anchor="b" anchorCtr="0" compatLnSpc="1">
            <a:prstTxWarp prst="textNoShape">
              <a:avLst/>
            </a:prstTxWarp>
          </a:bodyPr>
          <a:lstStyle>
            <a:lvl1pPr algn="r" eaLnBrk="0" hangingPunct="0">
              <a:defRPr lang="de-DE" sz="1000" b="1" kern="1200">
                <a:solidFill>
                  <a:schemeClr val="bg1"/>
                </a:solidFill>
                <a:latin typeface="Arial" pitchFamily="34" charset="0"/>
                <a:ea typeface="+mn-ea"/>
                <a:cs typeface="Arial" pitchFamily="34" charset="0"/>
              </a:defRPr>
            </a:lvl1pPr>
          </a:lstStyle>
          <a:p>
            <a:pPr>
              <a:defRPr/>
            </a:pPr>
            <a:fld id="{5667455B-865B-4E9F-9FDF-A4660D960DAF}" type="slidenum">
              <a:rPr/>
              <a:pPr>
                <a:defRPr/>
              </a:pPr>
              <a:t>‹Nr.›</a:t>
            </a:fld>
            <a:endParaRPr dirty="0"/>
          </a:p>
        </p:txBody>
      </p:sp>
      <p:sp>
        <p:nvSpPr>
          <p:cNvPr id="8194" name="Rectangle 2"/>
          <p:cNvSpPr>
            <a:spLocks noGrp="1" noChangeArrowheads="1"/>
          </p:cNvSpPr>
          <p:nvPr>
            <p:ph type="hdr" sz="quarter"/>
          </p:nvPr>
        </p:nvSpPr>
        <p:spPr bwMode="auto">
          <a:xfrm>
            <a:off x="0" y="0"/>
            <a:ext cx="4340225" cy="180975"/>
          </a:xfrm>
          <a:prstGeom prst="rect">
            <a:avLst/>
          </a:prstGeom>
          <a:noFill/>
          <a:ln w="9525">
            <a:noFill/>
            <a:miter lim="800000"/>
            <a:headEnd/>
            <a:tailEnd/>
          </a:ln>
          <a:effectLst/>
        </p:spPr>
        <p:txBody>
          <a:bodyPr vert="horz" wrap="square" lIns="91938" tIns="45969" rIns="91938" bIns="45969" numCol="1" anchor="t" anchorCtr="0" compatLnSpc="1">
            <a:prstTxWarp prst="textNoShape">
              <a:avLst/>
            </a:prstTxWarp>
          </a:bodyPr>
          <a:lstStyle>
            <a:lvl1pPr eaLnBrk="0" hangingPunct="0">
              <a:defRPr sz="1000" b="1">
                <a:solidFill>
                  <a:schemeClr val="tx1"/>
                </a:solidFill>
                <a:latin typeface="Arial" pitchFamily="34" charset="0"/>
                <a:cs typeface="Arial" pitchFamily="34" charset="0"/>
              </a:defRPr>
            </a:lvl1pPr>
          </a:lstStyle>
          <a:p>
            <a:pPr>
              <a:defRPr/>
            </a:pPr>
            <a:endParaRPr lang="de-DE"/>
          </a:p>
        </p:txBody>
      </p:sp>
      <p:sp>
        <p:nvSpPr>
          <p:cNvPr id="8195" name="Rectangle 3"/>
          <p:cNvSpPr>
            <a:spLocks noGrp="1" noChangeArrowheads="1"/>
          </p:cNvSpPr>
          <p:nvPr>
            <p:ph type="dt" idx="1"/>
          </p:nvPr>
        </p:nvSpPr>
        <p:spPr bwMode="auto">
          <a:xfrm>
            <a:off x="5675313" y="0"/>
            <a:ext cx="4340225" cy="180975"/>
          </a:xfrm>
          <a:prstGeom prst="rect">
            <a:avLst/>
          </a:prstGeom>
          <a:noFill/>
          <a:ln w="9525">
            <a:noFill/>
            <a:miter lim="800000"/>
            <a:headEnd/>
            <a:tailEnd/>
          </a:ln>
          <a:effectLst/>
        </p:spPr>
        <p:txBody>
          <a:bodyPr vert="horz" wrap="square" lIns="91938" tIns="45969" rIns="91938" bIns="45969" numCol="1" anchor="t" anchorCtr="0" compatLnSpc="1">
            <a:prstTxWarp prst="textNoShape">
              <a:avLst/>
            </a:prstTxWarp>
          </a:bodyPr>
          <a:lstStyle>
            <a:lvl1pPr algn="r" eaLnBrk="0" hangingPunct="0">
              <a:defRPr sz="1000" b="1">
                <a:solidFill>
                  <a:schemeClr val="tx1"/>
                </a:solidFill>
                <a:latin typeface="Arial" pitchFamily="34" charset="0"/>
                <a:cs typeface="Arial" pitchFamily="34" charset="0"/>
              </a:defRPr>
            </a:lvl1pPr>
          </a:lstStyle>
          <a:p>
            <a:pPr>
              <a:defRPr/>
            </a:pPr>
            <a:endParaRPr lang="de-DE"/>
          </a:p>
        </p:txBody>
      </p:sp>
      <p:sp>
        <p:nvSpPr>
          <p:cNvPr id="18437" name="Rectangle 4"/>
          <p:cNvSpPr>
            <a:spLocks noGrp="1" noRot="1" noChangeAspect="1" noChangeArrowheads="1" noTextEdit="1"/>
          </p:cNvSpPr>
          <p:nvPr>
            <p:ph type="sldImg" idx="2"/>
          </p:nvPr>
        </p:nvSpPr>
        <p:spPr bwMode="auto">
          <a:xfrm>
            <a:off x="2998788" y="215900"/>
            <a:ext cx="3963987" cy="2973388"/>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311150" y="3268663"/>
            <a:ext cx="9366250" cy="3422650"/>
          </a:xfrm>
          <a:prstGeom prst="rect">
            <a:avLst/>
          </a:prstGeom>
          <a:noFill/>
          <a:ln w="9525">
            <a:noFill/>
            <a:miter lim="800000"/>
            <a:headEnd/>
            <a:tailEnd/>
          </a:ln>
          <a:effectLst/>
        </p:spPr>
        <p:txBody>
          <a:bodyPr vert="horz" wrap="square" lIns="91938" tIns="45969" rIns="91938" bIns="45969" numCol="1" anchor="t" anchorCtr="0" compatLnSpc="1">
            <a:prstTxWarp prst="textNoShape">
              <a:avLst/>
            </a:prstTxWarp>
          </a:bodyPr>
          <a:lstStyle/>
          <a:p>
            <a:pPr lvl="0"/>
            <a:r>
              <a:rPr lang="de-DE" noProof="0" dirty="0" smtClean="0"/>
              <a:t>Klicken Sie, um die Formate des Vorlagentextes zu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sp>
        <p:nvSpPr>
          <p:cNvPr id="9" name="Rectangle 6"/>
          <p:cNvSpPr>
            <a:spLocks noGrp="1" noChangeArrowheads="1"/>
          </p:cNvSpPr>
          <p:nvPr>
            <p:ph type="ftr" sz="quarter" idx="4"/>
          </p:nvPr>
        </p:nvSpPr>
        <p:spPr bwMode="auto">
          <a:xfrm>
            <a:off x="0" y="6715125"/>
            <a:ext cx="8970963" cy="160338"/>
          </a:xfrm>
          <a:prstGeom prst="rect">
            <a:avLst/>
          </a:prstGeom>
          <a:solidFill>
            <a:srgbClr val="669900"/>
          </a:solidFill>
          <a:ln w="9525">
            <a:noFill/>
            <a:miter lim="800000"/>
            <a:headEnd/>
            <a:tailEnd/>
          </a:ln>
          <a:effectLst/>
        </p:spPr>
        <p:txBody>
          <a:bodyPr vert="horz" wrap="square" lIns="91938" tIns="45969" rIns="91938" bIns="45969" numCol="1" anchor="b" anchorCtr="0" compatLnSpc="1">
            <a:prstTxWarp prst="textNoShape">
              <a:avLst/>
            </a:prstTxWarp>
          </a:bodyPr>
          <a:lstStyle>
            <a:lvl1pPr eaLnBrk="0" hangingPunct="0">
              <a:defRPr lang="de-DE" sz="1000" b="1" kern="1200">
                <a:solidFill>
                  <a:schemeClr val="bg1"/>
                </a:solidFill>
                <a:latin typeface="Arial" pitchFamily="34" charset="0"/>
                <a:ea typeface="+mn-ea"/>
                <a:cs typeface="Arial" pitchFamily="34" charset="0"/>
              </a:defRPr>
            </a:lvl1pPr>
          </a:lstStyle>
          <a:p>
            <a:pPr>
              <a:defRPr/>
            </a:pPr>
            <a:r>
              <a:t> </a:t>
            </a:r>
          </a:p>
        </p:txBody>
      </p:sp>
    </p:spTree>
    <p:extLst>
      <p:ext uri="{BB962C8B-B14F-4D97-AF65-F5344CB8AC3E}">
        <p14:creationId xmlns:p14="http://schemas.microsoft.com/office/powerpoint/2010/main" val="33166225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kern="1200">
        <a:solidFill>
          <a:schemeClr val="tx1"/>
        </a:solidFill>
        <a:latin typeface="Arial" pitchFamily="34" charset="0"/>
        <a:ea typeface="+mn-ea"/>
        <a:cs typeface="Arial" pitchFamily="34" charset="0"/>
      </a:defRPr>
    </a:lvl1pPr>
    <a:lvl2pPr marL="180975" indent="-180975" algn="l" rtl="0" eaLnBrk="0" fontAlgn="base" hangingPunct="0">
      <a:spcBef>
        <a:spcPct val="30000"/>
      </a:spcBef>
      <a:spcAft>
        <a:spcPct val="0"/>
      </a:spcAft>
      <a:buClr>
        <a:srgbClr val="669900"/>
      </a:buClr>
      <a:buFont typeface="Wingdings" pitchFamily="2" charset="2"/>
      <a:buChar char="§"/>
      <a:defRPr sz="1200" kern="1200">
        <a:solidFill>
          <a:schemeClr val="tx1"/>
        </a:solidFill>
        <a:latin typeface="Arial" pitchFamily="34" charset="0"/>
        <a:ea typeface="Adobe Fangsong Std R" pitchFamily="18" charset="-128"/>
        <a:cs typeface="Arial" pitchFamily="34" charset="0"/>
      </a:defRPr>
    </a:lvl2pPr>
    <a:lvl3pPr marL="266700" indent="-90488" algn="l" rtl="0" eaLnBrk="0" fontAlgn="base" hangingPunct="0">
      <a:spcBef>
        <a:spcPct val="30000"/>
      </a:spcBef>
      <a:spcAft>
        <a:spcPct val="0"/>
      </a:spcAft>
      <a:buClr>
        <a:srgbClr val="669900"/>
      </a:buClr>
      <a:buFont typeface="Wingdings" pitchFamily="2" charset="2"/>
      <a:buChar char="§"/>
      <a:defRPr sz="1000" kern="1200">
        <a:solidFill>
          <a:schemeClr val="tx1"/>
        </a:solidFill>
        <a:latin typeface="Arial" pitchFamily="34" charset="0"/>
        <a:ea typeface="Adobe Fangsong Std R" pitchFamily="18" charset="-128"/>
        <a:cs typeface="Arial" charset="0"/>
      </a:defRPr>
    </a:lvl3pPr>
    <a:lvl4pPr marL="447675" indent="-90488" algn="l" rtl="0" eaLnBrk="0" fontAlgn="base" hangingPunct="0">
      <a:spcBef>
        <a:spcPct val="30000"/>
      </a:spcBef>
      <a:spcAft>
        <a:spcPct val="0"/>
      </a:spcAft>
      <a:buClr>
        <a:srgbClr val="669900"/>
      </a:buClr>
      <a:buFont typeface="Wingdings" pitchFamily="2" charset="2"/>
      <a:buChar char="§"/>
      <a:defRPr sz="800" kern="1200">
        <a:solidFill>
          <a:schemeClr val="tx1"/>
        </a:solidFill>
        <a:latin typeface="Arial" pitchFamily="34" charset="0"/>
        <a:ea typeface="Adobe Fangsong Std R" pitchFamily="18" charset="-128"/>
        <a:cs typeface="Arial" charset="0"/>
      </a:defRPr>
    </a:lvl4pPr>
    <a:lvl5pPr marL="719138" indent="-95250" algn="l" rtl="0" eaLnBrk="0" fontAlgn="base" hangingPunct="0">
      <a:spcBef>
        <a:spcPct val="30000"/>
      </a:spcBef>
      <a:spcAft>
        <a:spcPct val="0"/>
      </a:spcAft>
      <a:buClr>
        <a:srgbClr val="669900"/>
      </a:buClr>
      <a:buFont typeface="Wingdings" pitchFamily="2" charset="2"/>
      <a:buChar char="§"/>
      <a:defRPr sz="800" b="1" kern="1200">
        <a:solidFill>
          <a:srgbClr val="669900"/>
        </a:solidFill>
        <a:latin typeface="Arial" pitchFamily="34" charset="0"/>
        <a:ea typeface="Adobe Fangsong Std R" pitchFamily="18"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5"/>
          </p:nvPr>
        </p:nvSpPr>
        <p:spPr/>
        <p:txBody>
          <a:bodyPr/>
          <a:lstStyle/>
          <a:p>
            <a:fld id="{8853378F-4809-412A-8848-11860F23AD08}" type="slidenum">
              <a:rPr smtClean="0">
                <a:latin typeface="Arial" charset="0"/>
                <a:cs typeface="Arial" charset="0"/>
              </a:rPr>
              <a:pPr/>
              <a:t>1</a:t>
            </a:fld>
            <a:endParaRPr smtClean="0">
              <a:latin typeface="Arial" charset="0"/>
              <a:cs typeface="Arial" charset="0"/>
            </a:endParaRPr>
          </a:p>
        </p:txBody>
      </p:sp>
      <p:sp>
        <p:nvSpPr>
          <p:cNvPr id="19459" name="Folienbildplatzhalter 5"/>
          <p:cNvSpPr>
            <a:spLocks noGrp="1" noRot="1" noChangeAspect="1" noTextEdit="1"/>
          </p:cNvSpPr>
          <p:nvPr>
            <p:ph type="sldImg"/>
          </p:nvPr>
        </p:nvSpPr>
        <p:spPr>
          <a:xfrm>
            <a:off x="3000375" y="215900"/>
            <a:ext cx="3963988" cy="2973388"/>
          </a:xfrm>
          <a:ln/>
        </p:spPr>
      </p:sp>
      <p:sp>
        <p:nvSpPr>
          <p:cNvPr id="19460" name="Notizenplatzhalter 6"/>
          <p:cNvSpPr>
            <a:spLocks noGrp="1"/>
          </p:cNvSpPr>
          <p:nvPr>
            <p:ph type="body" idx="1"/>
          </p:nvPr>
        </p:nvSpPr>
        <p:spPr>
          <a:noFill/>
          <a:ln/>
        </p:spPr>
        <p:txBody>
          <a:bodyPr/>
          <a:lstStyle/>
          <a:p>
            <a:endParaRPr lang="en-GB"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Notizenplatzhalter 2"/>
          <p:cNvSpPr>
            <a:spLocks noGrp="1"/>
          </p:cNvSpPr>
          <p:nvPr>
            <p:ph type="body" idx="1"/>
          </p:nvPr>
        </p:nvSpPr>
        <p:spPr/>
        <p:txBody>
          <a:bodyPr>
            <a:normAutofit fontScale="70000" lnSpcReduction="20000"/>
          </a:bodyPr>
          <a:lstStyle/>
          <a:p>
            <a:pPr>
              <a:defRPr/>
            </a:pPr>
            <a:r>
              <a:rPr lang="en-US" sz="1700" dirty="0" smtClean="0">
                <a:solidFill>
                  <a:srgbClr val="0070C0"/>
                </a:solidFill>
                <a:latin typeface="Arial"/>
                <a:cs typeface="Arial"/>
              </a:rPr>
              <a:t>»</a:t>
            </a:r>
            <a:r>
              <a:rPr lang="en-US" dirty="0" smtClean="0">
                <a:solidFill>
                  <a:srgbClr val="0070C0"/>
                </a:solidFill>
                <a:latin typeface="Arial"/>
                <a:cs typeface="Arial"/>
              </a:rPr>
              <a:t> </a:t>
            </a:r>
            <a:r>
              <a:rPr lang="en-US" dirty="0" smtClean="0">
                <a:solidFill>
                  <a:srgbClr val="0070C0"/>
                </a:solidFill>
              </a:rPr>
              <a:t>For description of modules, see introduction in Training Manual</a:t>
            </a:r>
          </a:p>
          <a:p>
            <a:pPr>
              <a:defRPr/>
            </a:pPr>
            <a:r>
              <a:rPr lang="en-US" dirty="0" smtClean="0">
                <a:solidFill>
                  <a:srgbClr val="0070C0"/>
                </a:solidFill>
              </a:rPr>
              <a:t>Select modules according to training program</a:t>
            </a:r>
          </a:p>
          <a:p>
            <a:pPr>
              <a:defRPr/>
            </a:pPr>
            <a:endParaRPr lang="en-US" dirty="0" smtClean="0"/>
          </a:p>
          <a:p>
            <a:pPr>
              <a:defRPr/>
            </a:pPr>
            <a:r>
              <a:rPr lang="en-US" dirty="0" smtClean="0">
                <a:solidFill>
                  <a:srgbClr val="669900"/>
                </a:solidFill>
              </a:rPr>
              <a:t>M1  </a:t>
            </a:r>
            <a:r>
              <a:rPr lang="en-US" dirty="0" smtClean="0"/>
              <a:t>Apply a climate lens</a:t>
            </a:r>
            <a:r>
              <a:rPr lang="en-US" b="0" dirty="0" smtClean="0"/>
              <a:t/>
            </a:r>
            <a:br>
              <a:rPr lang="en-US" b="0" dirty="0" smtClean="0"/>
            </a:br>
            <a:r>
              <a:rPr lang="en-US" b="0" dirty="0" smtClean="0"/>
              <a:t>Identify the relevance of climate change to a policy, programme, plan or project. </a:t>
            </a:r>
          </a:p>
          <a:p>
            <a:pPr>
              <a:defRPr/>
            </a:pPr>
            <a:r>
              <a:rPr lang="en-US" dirty="0" smtClean="0">
                <a:solidFill>
                  <a:srgbClr val="669900"/>
                </a:solidFill>
              </a:rPr>
              <a:t>M2</a:t>
            </a:r>
            <a:r>
              <a:rPr lang="en-US" dirty="0" smtClean="0"/>
              <a:t>  Interpret climate data </a:t>
            </a:r>
            <a:r>
              <a:rPr lang="en-US" b="0" dirty="0" smtClean="0"/>
              <a:t/>
            </a:r>
            <a:br>
              <a:rPr lang="en-US" b="0" dirty="0" smtClean="0"/>
            </a:br>
            <a:r>
              <a:rPr lang="en-US" b="0" dirty="0" smtClean="0"/>
              <a:t>Understand how to interpret and use different standard climate data sources.  </a:t>
            </a:r>
          </a:p>
          <a:p>
            <a:pPr>
              <a:defRPr/>
            </a:pPr>
            <a:r>
              <a:rPr lang="en-US" dirty="0" smtClean="0">
                <a:solidFill>
                  <a:srgbClr val="669900"/>
                </a:solidFill>
              </a:rPr>
              <a:t>M3</a:t>
            </a:r>
            <a:r>
              <a:rPr lang="en-US" dirty="0" smtClean="0"/>
              <a:t>  Assessing vulnerability</a:t>
            </a:r>
            <a:r>
              <a:rPr lang="en-US" b="0" dirty="0" smtClean="0"/>
              <a:t/>
            </a:r>
            <a:br>
              <a:rPr lang="en-US" b="0" dirty="0" smtClean="0"/>
            </a:br>
            <a:r>
              <a:rPr lang="en-US" b="0" dirty="0" smtClean="0"/>
              <a:t>Identify factors contributing to vulnerability in a system. Review past and current climate, look for thresholds of vulnerability.</a:t>
            </a:r>
          </a:p>
          <a:p>
            <a:pPr>
              <a:defRPr/>
            </a:pPr>
            <a:r>
              <a:rPr lang="en-US" dirty="0" smtClean="0">
                <a:solidFill>
                  <a:srgbClr val="669900"/>
                </a:solidFill>
              </a:rPr>
              <a:t>M4  </a:t>
            </a:r>
            <a:r>
              <a:rPr lang="en-US" dirty="0" smtClean="0"/>
              <a:t>Identify adaptation options</a:t>
            </a:r>
            <a:r>
              <a:rPr lang="en-US" b="0" dirty="0" smtClean="0"/>
              <a:t/>
            </a:r>
            <a:br>
              <a:rPr lang="en-US" b="0" dirty="0" smtClean="0"/>
            </a:br>
            <a:r>
              <a:rPr lang="en-US" b="0" dirty="0" smtClean="0"/>
              <a:t>Identify a range of adaptation options to adjust or improve planning and management. Brainstorming. </a:t>
            </a:r>
          </a:p>
          <a:p>
            <a:pPr>
              <a:defRPr/>
            </a:pPr>
            <a:r>
              <a:rPr lang="en-US" dirty="0" smtClean="0">
                <a:solidFill>
                  <a:srgbClr val="669900"/>
                </a:solidFill>
              </a:rPr>
              <a:t>M5 </a:t>
            </a:r>
            <a:r>
              <a:rPr lang="en-US" dirty="0" smtClean="0"/>
              <a:t>Select adaptation measures</a:t>
            </a:r>
            <a:r>
              <a:rPr lang="en-US" b="0" dirty="0" smtClean="0"/>
              <a:t/>
            </a:r>
            <a:br>
              <a:rPr lang="en-US" b="0" dirty="0" smtClean="0"/>
            </a:br>
            <a:r>
              <a:rPr lang="en-US" b="0" dirty="0" smtClean="0"/>
              <a:t>Evaluate and prioritize options using selected criteria. OECD suggests effectiveness, costs and feasibility. Others can be added</a:t>
            </a:r>
          </a:p>
          <a:p>
            <a:pPr>
              <a:defRPr/>
            </a:pPr>
            <a:r>
              <a:rPr lang="en-US" dirty="0" smtClean="0">
                <a:solidFill>
                  <a:srgbClr val="669900"/>
                </a:solidFill>
              </a:rPr>
              <a:t>M6  </a:t>
            </a:r>
            <a:r>
              <a:rPr lang="en-US" dirty="0" smtClean="0"/>
              <a:t>Develop an M&amp;E-framework</a:t>
            </a:r>
            <a:r>
              <a:rPr lang="en-US" b="0" dirty="0" smtClean="0"/>
              <a:t/>
            </a:r>
            <a:br>
              <a:rPr lang="en-US" b="0" dirty="0" smtClean="0"/>
            </a:br>
            <a:r>
              <a:rPr lang="en-US" b="0" dirty="0" smtClean="0"/>
              <a:t>Develop elements of a monitoring and evaluation framework for adaptation. </a:t>
            </a:r>
          </a:p>
          <a:p>
            <a:pPr>
              <a:defRPr/>
            </a:pPr>
            <a:r>
              <a:rPr lang="en-US" dirty="0" smtClean="0">
                <a:solidFill>
                  <a:srgbClr val="669900"/>
                </a:solidFill>
              </a:rPr>
              <a:t>M7  </a:t>
            </a:r>
            <a:r>
              <a:rPr lang="en-US" dirty="0" smtClean="0"/>
              <a:t>Build institutional capacity</a:t>
            </a:r>
            <a:r>
              <a:rPr lang="en-US" b="0" dirty="0" smtClean="0"/>
              <a:t/>
            </a:r>
            <a:br>
              <a:rPr lang="en-US" b="0" dirty="0" smtClean="0"/>
            </a:br>
            <a:r>
              <a:rPr lang="en-US" b="0" dirty="0" smtClean="0"/>
              <a:t>Identify institutional capacities needed to deal with adaptation as a continual change process.</a:t>
            </a:r>
          </a:p>
          <a:p>
            <a:pPr>
              <a:defRPr/>
            </a:pPr>
            <a:r>
              <a:rPr lang="en-US" dirty="0" smtClean="0">
                <a:solidFill>
                  <a:srgbClr val="669900"/>
                </a:solidFill>
              </a:rPr>
              <a:t>M8  </a:t>
            </a:r>
            <a:r>
              <a:rPr lang="en-US" dirty="0" smtClean="0"/>
              <a:t>Local climate stresses, vulnerability, resilience</a:t>
            </a:r>
            <a:r>
              <a:rPr lang="en-US" b="0" dirty="0" smtClean="0"/>
              <a:t/>
            </a:r>
            <a:br>
              <a:rPr lang="en-US" b="0" dirty="0" smtClean="0"/>
            </a:br>
            <a:r>
              <a:rPr lang="en-US" b="0" dirty="0" smtClean="0"/>
              <a:t>Identify local information on climate change vulnerability. </a:t>
            </a:r>
          </a:p>
          <a:p>
            <a:pPr>
              <a:defRPr/>
            </a:pPr>
            <a:r>
              <a:rPr lang="en-US" dirty="0" smtClean="0">
                <a:solidFill>
                  <a:srgbClr val="669900"/>
                </a:solidFill>
              </a:rPr>
              <a:t>M 9  </a:t>
            </a:r>
            <a:r>
              <a:rPr lang="en-US" dirty="0" smtClean="0"/>
              <a:t>Take local action</a:t>
            </a:r>
            <a:r>
              <a:rPr lang="en-US" b="0" dirty="0" smtClean="0"/>
              <a:t/>
            </a:r>
            <a:br>
              <a:rPr lang="en-US" b="0" dirty="0" smtClean="0"/>
            </a:br>
            <a:r>
              <a:rPr lang="en-US" b="0" dirty="0" smtClean="0"/>
              <a:t>Identify action at the local level and how it links to sub-national, national and other actors. </a:t>
            </a:r>
          </a:p>
          <a:p>
            <a:pPr>
              <a:defRPr/>
            </a:pPr>
            <a:r>
              <a:rPr lang="en-US" dirty="0" smtClean="0">
                <a:solidFill>
                  <a:srgbClr val="669900"/>
                </a:solidFill>
              </a:rPr>
              <a:t>M 10 </a:t>
            </a:r>
            <a:r>
              <a:rPr lang="en-US" dirty="0" smtClean="0"/>
              <a:t> Integrate adaptation into the project cycle</a:t>
            </a:r>
            <a:br>
              <a:rPr lang="en-US" dirty="0" smtClean="0"/>
            </a:br>
            <a:r>
              <a:rPr lang="en-US" dirty="0" smtClean="0"/>
              <a:t>I</a:t>
            </a:r>
            <a:r>
              <a:rPr lang="en-US" b="0" dirty="0" smtClean="0"/>
              <a:t>dentify key steps to integrate adaptation according to the various steps of the project cycle.</a:t>
            </a:r>
          </a:p>
          <a:p>
            <a:pPr>
              <a:defRPr/>
            </a:pPr>
            <a:endParaRPr lang="en-US" dirty="0" smtClean="0"/>
          </a:p>
          <a:p>
            <a:pPr>
              <a:defRPr/>
            </a:pPr>
            <a:r>
              <a:rPr lang="en-US" dirty="0" smtClean="0"/>
              <a:t>4-step approach is closely related to the GIZ tools</a:t>
            </a:r>
          </a:p>
          <a:p>
            <a:pPr>
              <a:defRPr/>
            </a:pPr>
            <a:endParaRPr lang="en-US" dirty="0" smtClean="0"/>
          </a:p>
          <a:p>
            <a:pPr>
              <a:defRPr/>
            </a:pPr>
            <a:endParaRPr lang="en-US" dirty="0" smtClean="0"/>
          </a:p>
        </p:txBody>
      </p:sp>
      <p:sp>
        <p:nvSpPr>
          <p:cNvPr id="28675" name="Foliennummernplatzhalter 3"/>
          <p:cNvSpPr>
            <a:spLocks noGrp="1"/>
          </p:cNvSpPr>
          <p:nvPr>
            <p:ph type="sldNum" sz="quarter" idx="5"/>
          </p:nvPr>
        </p:nvSpPr>
        <p:spPr>
          <a:xfrm>
            <a:off x="0" y="6707188"/>
            <a:ext cx="10015538" cy="174625"/>
          </a:xfrm>
        </p:spPr>
        <p:txBody>
          <a:bodyPr/>
          <a:lstStyle/>
          <a:p>
            <a:fld id="{F6D03319-2128-4A97-9FB7-4A4E839626D8}" type="slidenum">
              <a:rPr smtClean="0">
                <a:latin typeface="Arial" charset="0"/>
                <a:cs typeface="Arial" charset="0"/>
              </a:rPr>
              <a:pPr/>
              <a:t>10</a:t>
            </a:fld>
            <a:endParaRPr smtClean="0">
              <a:latin typeface="Arial" charset="0"/>
              <a:cs typeface="Arial" charset="0"/>
            </a:endParaRPr>
          </a:p>
        </p:txBody>
      </p:sp>
      <p:sp>
        <p:nvSpPr>
          <p:cNvPr id="28676" name="Folienbildplatzhalter 9"/>
          <p:cNvSpPr>
            <a:spLocks noGrp="1" noRot="1" noChangeAspect="1" noTextEdit="1"/>
          </p:cNvSpPr>
          <p:nvPr>
            <p:ph type="sldImg"/>
          </p:nvPr>
        </p:nvSpPr>
        <p:spPr>
          <a:xfrm>
            <a:off x="3000375" y="215900"/>
            <a:ext cx="3963988" cy="2973388"/>
          </a:xfr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nummernplatzhalter 3"/>
          <p:cNvSpPr>
            <a:spLocks noGrp="1"/>
          </p:cNvSpPr>
          <p:nvPr>
            <p:ph type="sldNum" sz="quarter" idx="5"/>
          </p:nvPr>
        </p:nvSpPr>
        <p:spPr/>
        <p:txBody>
          <a:bodyPr/>
          <a:lstStyle/>
          <a:p>
            <a:fld id="{DAA9C0BB-63EB-41E5-ADAC-F16FC175596C}" type="slidenum">
              <a:rPr smtClean="0">
                <a:latin typeface="Arial" charset="0"/>
                <a:cs typeface="Arial" charset="0"/>
              </a:rPr>
              <a:pPr/>
              <a:t>11</a:t>
            </a:fld>
            <a:endParaRPr smtClean="0">
              <a:latin typeface="Arial" charset="0"/>
              <a:cs typeface="Arial" charset="0"/>
            </a:endParaRPr>
          </a:p>
        </p:txBody>
      </p:sp>
      <p:sp>
        <p:nvSpPr>
          <p:cNvPr id="29699" name="Folienbildplatzhalter 5"/>
          <p:cNvSpPr>
            <a:spLocks noGrp="1" noRot="1" noChangeAspect="1" noTextEdit="1"/>
          </p:cNvSpPr>
          <p:nvPr>
            <p:ph type="sldImg"/>
          </p:nvPr>
        </p:nvSpPr>
        <p:spPr>
          <a:xfrm>
            <a:off x="3000375" y="215900"/>
            <a:ext cx="3963988" cy="2973388"/>
          </a:xfrm>
          <a:ln/>
        </p:spPr>
      </p:sp>
      <p:sp>
        <p:nvSpPr>
          <p:cNvPr id="29700" name="Notizenplatzhalter 6"/>
          <p:cNvSpPr>
            <a:spLocks noGrp="1"/>
          </p:cNvSpPr>
          <p:nvPr>
            <p:ph type="body" idx="1"/>
          </p:nvPr>
        </p:nvSpPr>
        <p:spPr>
          <a:noFill/>
          <a:ln/>
        </p:spPr>
        <p:txBody>
          <a:bodyPr/>
          <a:lstStyle/>
          <a:p>
            <a:endParaRPr lang="en-GB"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otizenplatzhalter 2"/>
          <p:cNvSpPr>
            <a:spLocks noGrp="1"/>
          </p:cNvSpPr>
          <p:nvPr>
            <p:ph type="body" idx="1"/>
          </p:nvPr>
        </p:nvSpPr>
        <p:spPr>
          <a:noFill/>
          <a:ln/>
        </p:spPr>
        <p:txBody>
          <a:bodyPr/>
          <a:lstStyle/>
          <a:p>
            <a:pPr lvl="1"/>
            <a:r>
              <a:rPr lang="en-US" smtClean="0">
                <a:latin typeface="Arial" charset="0"/>
                <a:cs typeface="Arial" charset="0"/>
              </a:rPr>
              <a:t>Highlight that main focus are case work and reflection session</a:t>
            </a:r>
          </a:p>
          <a:p>
            <a:pPr lvl="1"/>
            <a:endParaRPr lang="en-US" smtClean="0">
              <a:latin typeface="Arial" charset="0"/>
              <a:cs typeface="Arial" charset="0"/>
            </a:endParaRPr>
          </a:p>
          <a:p>
            <a:pPr lvl="1"/>
            <a:r>
              <a:rPr lang="en-US" smtClean="0">
                <a:latin typeface="Arial" charset="0"/>
                <a:cs typeface="Arial" charset="0"/>
              </a:rPr>
              <a:t>For a detailed description of the different steps and their implications</a:t>
            </a:r>
            <a:br>
              <a:rPr lang="en-US" smtClean="0">
                <a:latin typeface="Arial" charset="0"/>
                <a:cs typeface="Arial" charset="0"/>
              </a:rPr>
            </a:br>
            <a:r>
              <a:rPr lang="en-US" smtClean="0">
                <a:latin typeface="Arial" charset="0"/>
                <a:cs typeface="Arial" charset="0"/>
              </a:rPr>
              <a:t>for participants and trainers, see Trainers Handbook Chapter 3.3.</a:t>
            </a:r>
          </a:p>
          <a:p>
            <a:r>
              <a:rPr lang="en-GB" smtClean="0">
                <a:latin typeface="Arial" charset="0"/>
                <a:cs typeface="Arial" charset="0"/>
              </a:rPr>
              <a:t> </a:t>
            </a:r>
            <a:endParaRPr lang="de-DE" smtClean="0">
              <a:latin typeface="Arial" charset="0"/>
              <a:cs typeface="Arial" charset="0"/>
            </a:endParaRPr>
          </a:p>
          <a:p>
            <a:endParaRPr lang="de-DE" smtClean="0">
              <a:latin typeface="Arial" charset="0"/>
              <a:cs typeface="Arial" charset="0"/>
            </a:endParaRPr>
          </a:p>
        </p:txBody>
      </p:sp>
      <p:sp>
        <p:nvSpPr>
          <p:cNvPr id="30723" name="Foliennummernplatzhalter 3"/>
          <p:cNvSpPr>
            <a:spLocks noGrp="1"/>
          </p:cNvSpPr>
          <p:nvPr>
            <p:ph type="sldNum" sz="quarter" idx="5"/>
          </p:nvPr>
        </p:nvSpPr>
        <p:spPr/>
        <p:txBody>
          <a:bodyPr/>
          <a:lstStyle/>
          <a:p>
            <a:fld id="{940E3EF3-64D5-40ED-937D-9EB9423ADDE4}" type="slidenum">
              <a:rPr smtClean="0">
                <a:latin typeface="Arial" charset="0"/>
                <a:cs typeface="Arial" charset="0"/>
              </a:rPr>
              <a:pPr/>
              <a:t>12</a:t>
            </a:fld>
            <a:endParaRPr smtClean="0">
              <a:latin typeface="Arial" charset="0"/>
              <a:cs typeface="Arial" charset="0"/>
            </a:endParaRPr>
          </a:p>
        </p:txBody>
      </p:sp>
      <p:sp>
        <p:nvSpPr>
          <p:cNvPr id="30724" name="Folienbildplatzhalter 6"/>
          <p:cNvSpPr>
            <a:spLocks noGrp="1" noRot="1" noChangeAspect="1" noTextEdit="1"/>
          </p:cNvSpPr>
          <p:nvPr>
            <p:ph type="sldImg"/>
          </p:nvPr>
        </p:nvSpPr>
        <p:spPr>
          <a:xfrm>
            <a:off x="3000375" y="215900"/>
            <a:ext cx="3963988" cy="2973388"/>
          </a:xfr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otizenplatzhalter 2"/>
          <p:cNvSpPr>
            <a:spLocks noGrp="1"/>
          </p:cNvSpPr>
          <p:nvPr>
            <p:ph type="body" idx="1"/>
          </p:nvPr>
        </p:nvSpPr>
        <p:spPr>
          <a:ln/>
        </p:spPr>
        <p:txBody>
          <a:bodyPr/>
          <a:lstStyle/>
          <a:p>
            <a:pPr>
              <a:lnSpc>
                <a:spcPct val="90000"/>
              </a:lnSpc>
              <a:defRPr/>
            </a:pPr>
            <a:r>
              <a:rPr lang="en-US" sz="1600" dirty="0" smtClean="0">
                <a:solidFill>
                  <a:srgbClr val="0070C0"/>
                </a:solidFill>
                <a:latin typeface="Arial"/>
                <a:cs typeface="Arial"/>
              </a:rPr>
              <a:t>»</a:t>
            </a:r>
            <a:r>
              <a:rPr lang="en-US" sz="1100" dirty="0" smtClean="0">
                <a:solidFill>
                  <a:srgbClr val="0070C0"/>
                </a:solidFill>
                <a:latin typeface="Arial"/>
                <a:cs typeface="Arial"/>
              </a:rPr>
              <a:t> Add information on </a:t>
            </a:r>
          </a:p>
          <a:p>
            <a:pPr lvl="1">
              <a:lnSpc>
                <a:spcPct val="90000"/>
              </a:lnSpc>
              <a:defRPr/>
            </a:pPr>
            <a:r>
              <a:rPr lang="en-US" sz="1100" b="1" dirty="0" smtClean="0">
                <a:solidFill>
                  <a:srgbClr val="0070C0"/>
                </a:solidFill>
                <a:latin typeface="Arial"/>
                <a:ea typeface="+mn-ea"/>
                <a:cs typeface="Arial"/>
              </a:rPr>
              <a:t>documentation of the workshop</a:t>
            </a:r>
          </a:p>
          <a:p>
            <a:pPr lvl="1">
              <a:lnSpc>
                <a:spcPct val="90000"/>
              </a:lnSpc>
              <a:defRPr/>
            </a:pPr>
            <a:r>
              <a:rPr lang="en-US" sz="1100" b="1" dirty="0" smtClean="0">
                <a:solidFill>
                  <a:srgbClr val="0070C0"/>
                </a:solidFill>
                <a:latin typeface="Arial"/>
                <a:ea typeface="+mn-ea"/>
                <a:cs typeface="Arial"/>
              </a:rPr>
              <a:t>other information you offer to share</a:t>
            </a:r>
          </a:p>
          <a:p>
            <a:pPr>
              <a:defRPr/>
            </a:pPr>
            <a:endParaRPr lang="en-US" dirty="0" smtClean="0"/>
          </a:p>
          <a:p>
            <a:pPr>
              <a:defRPr/>
            </a:pPr>
            <a:r>
              <a:rPr lang="en-GB" dirty="0" smtClean="0"/>
              <a:t> </a:t>
            </a:r>
            <a:endParaRPr lang="de-DE" dirty="0" smtClean="0"/>
          </a:p>
          <a:p>
            <a:pPr>
              <a:defRPr/>
            </a:pPr>
            <a:endParaRPr lang="de-DE" dirty="0" smtClean="0"/>
          </a:p>
        </p:txBody>
      </p:sp>
      <p:sp>
        <p:nvSpPr>
          <p:cNvPr id="31747" name="Foliennummernplatzhalter 3"/>
          <p:cNvSpPr>
            <a:spLocks noGrp="1"/>
          </p:cNvSpPr>
          <p:nvPr>
            <p:ph type="sldNum" sz="quarter" idx="5"/>
          </p:nvPr>
        </p:nvSpPr>
        <p:spPr/>
        <p:txBody>
          <a:bodyPr/>
          <a:lstStyle/>
          <a:p>
            <a:fld id="{FBA5A3F9-D2CC-4255-A0D4-555F5BCA344F}" type="slidenum">
              <a:rPr smtClean="0">
                <a:latin typeface="Arial" charset="0"/>
                <a:cs typeface="Arial" charset="0"/>
              </a:rPr>
              <a:pPr/>
              <a:t>13</a:t>
            </a:fld>
            <a:endParaRPr smtClean="0">
              <a:latin typeface="Arial" charset="0"/>
              <a:cs typeface="Arial" charset="0"/>
            </a:endParaRPr>
          </a:p>
        </p:txBody>
      </p:sp>
      <p:sp>
        <p:nvSpPr>
          <p:cNvPr id="31748" name="Folienbildplatzhalter 6"/>
          <p:cNvSpPr>
            <a:spLocks noGrp="1" noRot="1" noChangeAspect="1" noTextEdit="1"/>
          </p:cNvSpPr>
          <p:nvPr>
            <p:ph type="sldImg"/>
          </p:nvPr>
        </p:nvSpPr>
        <p:spPr>
          <a:xfrm>
            <a:off x="3000375" y="215900"/>
            <a:ext cx="3963988" cy="2973388"/>
          </a:xfr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nummernplatzhalter 3"/>
          <p:cNvSpPr>
            <a:spLocks noGrp="1"/>
          </p:cNvSpPr>
          <p:nvPr>
            <p:ph type="sldNum" sz="quarter" idx="5"/>
          </p:nvPr>
        </p:nvSpPr>
        <p:spPr/>
        <p:txBody>
          <a:bodyPr/>
          <a:lstStyle/>
          <a:p>
            <a:fld id="{CAA39988-E29F-4AC4-95E8-643D4FB057A5}" type="slidenum">
              <a:rPr smtClean="0">
                <a:latin typeface="Arial" charset="0"/>
                <a:cs typeface="Arial" charset="0"/>
              </a:rPr>
              <a:pPr/>
              <a:t>14</a:t>
            </a:fld>
            <a:endParaRPr smtClean="0">
              <a:latin typeface="Arial" charset="0"/>
              <a:cs typeface="Arial" charset="0"/>
            </a:endParaRPr>
          </a:p>
        </p:txBody>
      </p:sp>
      <p:sp>
        <p:nvSpPr>
          <p:cNvPr id="32771" name="Folienbildplatzhalter 5"/>
          <p:cNvSpPr>
            <a:spLocks noGrp="1" noRot="1" noChangeAspect="1" noTextEdit="1"/>
          </p:cNvSpPr>
          <p:nvPr>
            <p:ph type="sldImg"/>
          </p:nvPr>
        </p:nvSpPr>
        <p:spPr>
          <a:xfrm>
            <a:off x="3000375" y="215900"/>
            <a:ext cx="3963988" cy="2973388"/>
          </a:xfrm>
          <a:ln/>
        </p:spPr>
      </p:sp>
      <p:sp>
        <p:nvSpPr>
          <p:cNvPr id="32772" name="Notizenplatzhalter 6"/>
          <p:cNvSpPr>
            <a:spLocks noGrp="1"/>
          </p:cNvSpPr>
          <p:nvPr>
            <p:ph type="body" idx="1"/>
          </p:nvPr>
        </p:nvSpPr>
        <p:spPr>
          <a:noFill/>
          <a:ln/>
        </p:spPr>
        <p:txBody>
          <a:bodyPr/>
          <a:lstStyle/>
          <a:p>
            <a:endParaRPr lang="en-GB"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nummernplatzhalter 3"/>
          <p:cNvSpPr>
            <a:spLocks noGrp="1"/>
          </p:cNvSpPr>
          <p:nvPr>
            <p:ph type="sldNum" sz="quarter" idx="5"/>
          </p:nvPr>
        </p:nvSpPr>
        <p:spPr/>
        <p:txBody>
          <a:bodyPr/>
          <a:lstStyle/>
          <a:p>
            <a:fld id="{13D7DE4D-1675-4078-8170-7654148BBCF9}" type="slidenum">
              <a:rPr smtClean="0">
                <a:latin typeface="Arial" charset="0"/>
                <a:cs typeface="Arial" charset="0"/>
              </a:rPr>
              <a:pPr/>
              <a:t>2</a:t>
            </a:fld>
            <a:endParaRPr smtClean="0">
              <a:latin typeface="Arial" charset="0"/>
              <a:cs typeface="Arial" charset="0"/>
            </a:endParaRPr>
          </a:p>
        </p:txBody>
      </p:sp>
      <p:sp>
        <p:nvSpPr>
          <p:cNvPr id="20483" name="Notizenplatzhalter 6"/>
          <p:cNvSpPr>
            <a:spLocks noGrp="1"/>
          </p:cNvSpPr>
          <p:nvPr>
            <p:ph type="body" idx="1"/>
          </p:nvPr>
        </p:nvSpPr>
        <p:spPr>
          <a:noFill/>
          <a:ln/>
        </p:spPr>
        <p:txBody>
          <a:bodyPr/>
          <a:lstStyle/>
          <a:p>
            <a:r>
              <a:rPr lang="en-GB" smtClean="0">
                <a:latin typeface="Arial" charset="0"/>
                <a:cs typeface="Arial" charset="0"/>
              </a:rPr>
              <a:t>Terms of use</a:t>
            </a:r>
          </a:p>
          <a:p>
            <a:r>
              <a:rPr lang="en-GB" b="0" smtClean="0">
                <a:latin typeface="Arial" charset="0"/>
                <a:cs typeface="Arial" charset="0"/>
              </a:rPr>
              <a:t>This training material is property of GIZ. You may not alter this slide, add or delete any content nor change the master slides. The GIZ logo may not be removed or displaced nor may any other logo or information be placed in the header or footer area of the master slides. Before adding any information to this training mazerial, please contact climate@giz.de.</a:t>
            </a:r>
          </a:p>
        </p:txBody>
      </p:sp>
      <p:sp>
        <p:nvSpPr>
          <p:cNvPr id="20484" name="Folienbildplatzhalter 6"/>
          <p:cNvSpPr>
            <a:spLocks noGrp="1" noRot="1" noChangeAspect="1" noTextEdit="1"/>
          </p:cNvSpPr>
          <p:nvPr>
            <p:ph type="sldImg"/>
          </p:nvPr>
        </p:nvSpPr>
        <p:spPr>
          <a:xfrm>
            <a:off x="3000375" y="215900"/>
            <a:ext cx="3963988" cy="2973388"/>
          </a:xfr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3"/>
          <p:cNvSpPr>
            <a:spLocks noGrp="1" noRot="1" noChangeAspect="1" noTextEdit="1"/>
          </p:cNvSpPr>
          <p:nvPr>
            <p:ph type="sldImg"/>
          </p:nvPr>
        </p:nvSpPr>
        <p:spPr>
          <a:xfrm>
            <a:off x="2998788" y="215900"/>
            <a:ext cx="3965575" cy="2973388"/>
          </a:xfrm>
          <a:ln/>
        </p:spPr>
      </p:sp>
      <p:sp>
        <p:nvSpPr>
          <p:cNvPr id="21507" name="Notizenplatzhalter 4"/>
          <p:cNvSpPr>
            <a:spLocks noGrp="1"/>
          </p:cNvSpPr>
          <p:nvPr>
            <p:ph type="body" idx="1"/>
          </p:nvPr>
        </p:nvSpPr>
        <p:spPr>
          <a:noFill/>
          <a:ln/>
        </p:spPr>
        <p:txBody>
          <a:bodyPr/>
          <a:lstStyle/>
          <a:p>
            <a:endParaRPr lang="en-GB" b="0" i="1" smtClean="0">
              <a:solidFill>
                <a:srgbClr val="000000"/>
              </a:solidFill>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5"/>
          </p:nvPr>
        </p:nvSpPr>
        <p:spPr/>
        <p:txBody>
          <a:bodyPr/>
          <a:lstStyle/>
          <a:p>
            <a:fld id="{53165A09-FC69-432F-AA70-DB3D4E1C80D5}" type="slidenum">
              <a:rPr smtClean="0">
                <a:latin typeface="Arial" charset="0"/>
                <a:cs typeface="Arial" charset="0"/>
              </a:rPr>
              <a:pPr/>
              <a:t>4</a:t>
            </a:fld>
            <a:endParaRPr smtClean="0">
              <a:latin typeface="Arial" charset="0"/>
              <a:cs typeface="Arial" charset="0"/>
            </a:endParaRPr>
          </a:p>
        </p:txBody>
      </p:sp>
      <p:sp>
        <p:nvSpPr>
          <p:cNvPr id="22531" name="Folienbildplatzhalter 5"/>
          <p:cNvSpPr>
            <a:spLocks noGrp="1" noRot="1" noChangeAspect="1" noTextEdit="1"/>
          </p:cNvSpPr>
          <p:nvPr>
            <p:ph type="sldImg"/>
          </p:nvPr>
        </p:nvSpPr>
        <p:spPr>
          <a:xfrm>
            <a:off x="3000375" y="215900"/>
            <a:ext cx="3963988" cy="2973388"/>
          </a:xfrm>
          <a:ln/>
        </p:spPr>
      </p:sp>
      <p:sp>
        <p:nvSpPr>
          <p:cNvPr id="22532" name="Notizenplatzhalter 6"/>
          <p:cNvSpPr>
            <a:spLocks noGrp="1"/>
          </p:cNvSpPr>
          <p:nvPr>
            <p:ph type="body" idx="1"/>
          </p:nvPr>
        </p:nvSpPr>
        <p:spPr>
          <a:noFill/>
          <a:ln/>
        </p:spPr>
        <p:txBody>
          <a:bodyPr/>
          <a:lstStyle/>
          <a:p>
            <a:endParaRPr lang="en-GB"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5"/>
          </p:nvPr>
        </p:nvSpPr>
        <p:spPr/>
        <p:txBody>
          <a:bodyPr/>
          <a:lstStyle/>
          <a:p>
            <a:fld id="{1011B103-6E02-42A3-B057-110B6593BE8D}" type="slidenum">
              <a:rPr smtClean="0">
                <a:latin typeface="Arial" charset="0"/>
                <a:cs typeface="Arial" charset="0"/>
              </a:rPr>
              <a:pPr/>
              <a:t>5</a:t>
            </a:fld>
            <a:endParaRPr smtClean="0">
              <a:latin typeface="Arial" charset="0"/>
              <a:cs typeface="Arial" charset="0"/>
            </a:endParaRPr>
          </a:p>
        </p:txBody>
      </p:sp>
      <p:sp>
        <p:nvSpPr>
          <p:cNvPr id="23555" name="Folienbildplatzhalter 5"/>
          <p:cNvSpPr>
            <a:spLocks noGrp="1" noRot="1" noChangeAspect="1" noTextEdit="1"/>
          </p:cNvSpPr>
          <p:nvPr>
            <p:ph type="sldImg"/>
          </p:nvPr>
        </p:nvSpPr>
        <p:spPr>
          <a:xfrm>
            <a:off x="3000375" y="215900"/>
            <a:ext cx="3963988" cy="2973388"/>
          </a:xfrm>
          <a:ln/>
        </p:spPr>
      </p:sp>
      <p:sp>
        <p:nvSpPr>
          <p:cNvPr id="23556" name="Notizenplatzhalter 6"/>
          <p:cNvSpPr>
            <a:spLocks noGrp="1"/>
          </p:cNvSpPr>
          <p:nvPr>
            <p:ph type="body" idx="1"/>
          </p:nvPr>
        </p:nvSpPr>
        <p:spPr>
          <a:noFill/>
          <a:ln/>
        </p:spPr>
        <p:txBody>
          <a:bodyPr/>
          <a:lstStyle/>
          <a:p>
            <a:endParaRPr lang="en-GB"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otes Placeholder 2"/>
          <p:cNvSpPr>
            <a:spLocks noGrp="1"/>
          </p:cNvSpPr>
          <p:nvPr>
            <p:ph type="body" idx="1"/>
          </p:nvPr>
        </p:nvSpPr>
        <p:spPr>
          <a:noFill/>
          <a:ln/>
        </p:spPr>
        <p:txBody>
          <a:bodyPr/>
          <a:lstStyle/>
          <a:p>
            <a:r>
              <a:rPr lang="en-US" smtClean="0">
                <a:latin typeface="Arial" charset="0"/>
                <a:cs typeface="Arial" charset="0"/>
              </a:rPr>
              <a:t>CC and adaptation challenge:</a:t>
            </a:r>
          </a:p>
          <a:p>
            <a:pPr lvl="1"/>
            <a:r>
              <a:rPr lang="en-US" smtClean="0">
                <a:latin typeface="Arial" charset="0"/>
                <a:cs typeface="Arial" charset="0"/>
              </a:rPr>
              <a:t>CC is a complex issue that needs to be understood, including the possible threats or adverse effects</a:t>
            </a:r>
            <a:br>
              <a:rPr lang="en-US" smtClean="0">
                <a:latin typeface="Arial" charset="0"/>
                <a:cs typeface="Arial" charset="0"/>
              </a:rPr>
            </a:br>
            <a:r>
              <a:rPr lang="en-US" smtClean="0">
                <a:latin typeface="Arial" charset="0"/>
                <a:cs typeface="Arial" charset="0"/>
                <a:sym typeface="Wingdings" pitchFamily="2" charset="2"/>
              </a:rPr>
              <a:t> </a:t>
            </a:r>
            <a:r>
              <a:rPr lang="en-US" b="1" smtClean="0">
                <a:solidFill>
                  <a:srgbClr val="669900"/>
                </a:solidFill>
                <a:latin typeface="Arial" charset="0"/>
                <a:cs typeface="Arial" charset="0"/>
                <a:sym typeface="Wingdings" pitchFamily="2" charset="2"/>
              </a:rPr>
              <a:t></a:t>
            </a:r>
            <a:r>
              <a:rPr lang="en-US" smtClean="0">
                <a:latin typeface="Arial" charset="0"/>
                <a:cs typeface="Arial" charset="0"/>
                <a:sym typeface="Wingdings" pitchFamily="2" charset="2"/>
              </a:rPr>
              <a:t> </a:t>
            </a:r>
            <a:r>
              <a:rPr lang="en-US" smtClean="0">
                <a:latin typeface="Arial" charset="0"/>
                <a:cs typeface="Arial" charset="0"/>
              </a:rPr>
              <a:t>reduction of complexity</a:t>
            </a:r>
          </a:p>
          <a:p>
            <a:pPr lvl="1"/>
            <a:r>
              <a:rPr lang="en-US" smtClean="0">
                <a:latin typeface="Arial" charset="0"/>
                <a:cs typeface="Arial" charset="0"/>
              </a:rPr>
              <a:t>Solutions are manifold but practice shows: top-down solutions are often not effective </a:t>
            </a:r>
            <a:br>
              <a:rPr lang="en-US" smtClean="0">
                <a:latin typeface="Arial" charset="0"/>
                <a:cs typeface="Arial" charset="0"/>
              </a:rPr>
            </a:br>
            <a:r>
              <a:rPr lang="en-US" smtClean="0">
                <a:latin typeface="Arial" charset="0"/>
                <a:cs typeface="Arial" charset="0"/>
                <a:sym typeface="Wingdings" pitchFamily="2" charset="2"/>
              </a:rPr>
              <a:t> </a:t>
            </a:r>
            <a:r>
              <a:rPr lang="en-US" b="1" smtClean="0">
                <a:solidFill>
                  <a:srgbClr val="669900"/>
                </a:solidFill>
                <a:latin typeface="Arial" charset="0"/>
                <a:cs typeface="Arial" charset="0"/>
                <a:sym typeface="Wingdings" pitchFamily="2" charset="2"/>
              </a:rPr>
              <a:t></a:t>
            </a:r>
            <a:r>
              <a:rPr lang="en-US" smtClean="0">
                <a:latin typeface="Arial" charset="0"/>
                <a:cs typeface="Arial" charset="0"/>
                <a:sym typeface="Wingdings" pitchFamily="2" charset="2"/>
              </a:rPr>
              <a:t> </a:t>
            </a:r>
            <a:r>
              <a:rPr lang="en-US" smtClean="0">
                <a:latin typeface="Arial" charset="0"/>
                <a:cs typeface="Arial" charset="0"/>
              </a:rPr>
              <a:t>adaptation needs participatory approaches, skilled and transparent communication of threats and possible solutions</a:t>
            </a:r>
          </a:p>
          <a:p>
            <a:pPr lvl="1"/>
            <a:r>
              <a:rPr lang="en-US" smtClean="0">
                <a:latin typeface="Arial" charset="0"/>
                <a:cs typeface="Arial" charset="0"/>
              </a:rPr>
              <a:t>Adaptation is a multi-level and cross-cutting issue, </a:t>
            </a:r>
            <a:br>
              <a:rPr lang="en-US" smtClean="0">
                <a:latin typeface="Arial" charset="0"/>
                <a:cs typeface="Arial" charset="0"/>
              </a:rPr>
            </a:br>
            <a:r>
              <a:rPr lang="en-US" b="1" smtClean="0">
                <a:solidFill>
                  <a:srgbClr val="669900"/>
                </a:solidFill>
                <a:latin typeface="Arial" charset="0"/>
                <a:cs typeface="Arial" charset="0"/>
                <a:sym typeface="Wingdings" pitchFamily="2" charset="2"/>
              </a:rPr>
              <a:t> </a:t>
            </a:r>
            <a:r>
              <a:rPr lang="en-US" smtClean="0">
                <a:latin typeface="Arial" charset="0"/>
                <a:cs typeface="Arial" charset="0"/>
                <a:sym typeface="Wingdings" pitchFamily="2" charset="2"/>
              </a:rPr>
              <a:t> </a:t>
            </a:r>
            <a:r>
              <a:rPr lang="en-US" smtClean="0">
                <a:latin typeface="Arial" charset="0"/>
                <a:cs typeface="Arial" charset="0"/>
              </a:rPr>
              <a:t>decisions need to facilitate and moderate competing interests and development objectives </a:t>
            </a:r>
          </a:p>
          <a:p>
            <a:pPr lvl="1"/>
            <a:r>
              <a:rPr lang="en-US" smtClean="0">
                <a:latin typeface="Arial" charset="0"/>
                <a:cs typeface="Arial" charset="0"/>
              </a:rPr>
              <a:t>No need for new tools</a:t>
            </a:r>
            <a:br>
              <a:rPr lang="en-US" smtClean="0">
                <a:latin typeface="Arial" charset="0"/>
                <a:cs typeface="Arial" charset="0"/>
              </a:rPr>
            </a:br>
            <a:r>
              <a:rPr lang="en-US" smtClean="0">
                <a:latin typeface="Arial" charset="0"/>
                <a:cs typeface="Arial" charset="0"/>
                <a:sym typeface="Wingdings" pitchFamily="2" charset="2"/>
              </a:rPr>
              <a:t> </a:t>
            </a:r>
            <a:r>
              <a:rPr lang="en-US" b="1" smtClean="0">
                <a:solidFill>
                  <a:srgbClr val="669900"/>
                </a:solidFill>
                <a:latin typeface="Arial" charset="0"/>
                <a:cs typeface="Arial" charset="0"/>
                <a:sym typeface="Wingdings" pitchFamily="2" charset="2"/>
              </a:rPr>
              <a:t></a:t>
            </a:r>
            <a:r>
              <a:rPr lang="en-US" smtClean="0">
                <a:latin typeface="Arial" charset="0"/>
                <a:cs typeface="Arial" charset="0"/>
                <a:sym typeface="Wingdings" pitchFamily="2" charset="2"/>
              </a:rPr>
              <a:t> </a:t>
            </a:r>
            <a:r>
              <a:rPr lang="en-US" smtClean="0">
                <a:latin typeface="Arial" charset="0"/>
                <a:cs typeface="Arial" charset="0"/>
              </a:rPr>
              <a:t>but wise application of existing instruments</a:t>
            </a:r>
            <a:br>
              <a:rPr lang="en-US" smtClean="0">
                <a:latin typeface="Arial" charset="0"/>
                <a:cs typeface="Arial" charset="0"/>
              </a:rPr>
            </a:br>
            <a:r>
              <a:rPr lang="en-US" b="1" smtClean="0">
                <a:solidFill>
                  <a:srgbClr val="669900"/>
                </a:solidFill>
                <a:latin typeface="Arial" charset="0"/>
                <a:cs typeface="Arial" charset="0"/>
                <a:sym typeface="Wingdings" pitchFamily="2" charset="2"/>
              </a:rPr>
              <a:t>  </a:t>
            </a:r>
            <a:r>
              <a:rPr lang="en-US" smtClean="0">
                <a:latin typeface="Arial" charset="0"/>
                <a:cs typeface="Arial" charset="0"/>
              </a:rPr>
              <a:t>learn from experiences</a:t>
            </a:r>
          </a:p>
          <a:p>
            <a:endParaRPr lang="en-US" smtClean="0">
              <a:latin typeface="Arial" charset="0"/>
              <a:cs typeface="Arial" charset="0"/>
            </a:endParaRPr>
          </a:p>
        </p:txBody>
      </p:sp>
      <p:sp>
        <p:nvSpPr>
          <p:cNvPr id="24579" name="Slide Number Placeholder 3"/>
          <p:cNvSpPr>
            <a:spLocks noGrp="1"/>
          </p:cNvSpPr>
          <p:nvPr>
            <p:ph type="sldNum" sz="quarter" idx="5"/>
          </p:nvPr>
        </p:nvSpPr>
        <p:spPr/>
        <p:txBody>
          <a:bodyPr/>
          <a:lstStyle/>
          <a:p>
            <a:fld id="{58DAEBB7-B5B0-451E-81D3-4A5AF3BE176B}" type="slidenum">
              <a:rPr smtClean="0">
                <a:latin typeface="Arial" charset="0"/>
                <a:cs typeface="Arial" charset="0"/>
              </a:rPr>
              <a:pPr/>
              <a:t>6</a:t>
            </a:fld>
            <a:endParaRPr smtClean="0">
              <a:latin typeface="Arial" charset="0"/>
              <a:cs typeface="Arial" charset="0"/>
            </a:endParaRPr>
          </a:p>
        </p:txBody>
      </p:sp>
      <p:sp>
        <p:nvSpPr>
          <p:cNvPr id="24580" name="Folienbildplatzhalter 6"/>
          <p:cNvSpPr>
            <a:spLocks noGrp="1" noRot="1" noChangeAspect="1" noTextEdit="1"/>
          </p:cNvSpPr>
          <p:nvPr>
            <p:ph type="sldImg"/>
          </p:nvPr>
        </p:nvSpPr>
        <p:spPr>
          <a:xfrm>
            <a:off x="3000375" y="215900"/>
            <a:ext cx="3963988" cy="2973388"/>
          </a:xfr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otizenplatzhalter 2"/>
          <p:cNvSpPr>
            <a:spLocks noGrp="1"/>
          </p:cNvSpPr>
          <p:nvPr>
            <p:ph type="body" idx="1"/>
          </p:nvPr>
        </p:nvSpPr>
        <p:spPr>
          <a:noFill/>
          <a:ln/>
        </p:spPr>
        <p:txBody>
          <a:bodyPr/>
          <a:lstStyle/>
          <a:p>
            <a:pPr lvl="1"/>
            <a:r>
              <a:rPr lang="en-GB" smtClean="0">
                <a:latin typeface="Arial" charset="0"/>
                <a:cs typeface="Arial" charset="0"/>
              </a:rPr>
              <a:t>The </a:t>
            </a:r>
            <a:r>
              <a:rPr lang="en-GB" b="1" smtClean="0">
                <a:latin typeface="Arial" charset="0"/>
                <a:cs typeface="Arial" charset="0"/>
              </a:rPr>
              <a:t>guidance</a:t>
            </a:r>
            <a:r>
              <a:rPr lang="en-GB" smtClean="0">
                <a:latin typeface="Arial" charset="0"/>
                <a:cs typeface="Arial" charset="0"/>
              </a:rPr>
              <a:t> is structured along 4 major entry points:</a:t>
            </a:r>
          </a:p>
          <a:p>
            <a:pPr lvl="2"/>
            <a:r>
              <a:rPr lang="en-GB" smtClean="0">
                <a:latin typeface="Arial" charset="0"/>
              </a:rPr>
              <a:t>national level</a:t>
            </a:r>
          </a:p>
          <a:p>
            <a:pPr lvl="2"/>
            <a:r>
              <a:rPr lang="en-GB" smtClean="0">
                <a:latin typeface="Arial" charset="0"/>
              </a:rPr>
              <a:t>sectoral level</a:t>
            </a:r>
          </a:p>
          <a:p>
            <a:pPr lvl="2"/>
            <a:r>
              <a:rPr lang="en-GB" smtClean="0">
                <a:latin typeface="Arial" charset="0"/>
              </a:rPr>
              <a:t>local level</a:t>
            </a:r>
          </a:p>
          <a:p>
            <a:pPr lvl="2"/>
            <a:r>
              <a:rPr lang="en-GB" smtClean="0">
                <a:latin typeface="Arial" charset="0"/>
              </a:rPr>
              <a:t>project level</a:t>
            </a:r>
          </a:p>
          <a:p>
            <a:pPr lvl="1"/>
            <a:endParaRPr lang="en-GB" smtClean="0">
              <a:latin typeface="Arial" charset="0"/>
              <a:cs typeface="Arial" charset="0"/>
            </a:endParaRPr>
          </a:p>
          <a:p>
            <a:pPr lvl="1"/>
            <a:r>
              <a:rPr lang="en-GB" smtClean="0">
                <a:latin typeface="Arial" charset="0"/>
                <a:cs typeface="Arial" charset="0"/>
              </a:rPr>
              <a:t>The </a:t>
            </a:r>
            <a:r>
              <a:rPr lang="en-GB" b="1" smtClean="0">
                <a:latin typeface="Arial" charset="0"/>
                <a:cs typeface="Arial" charset="0"/>
              </a:rPr>
              <a:t>training</a:t>
            </a:r>
            <a:r>
              <a:rPr lang="en-GB" smtClean="0">
                <a:latin typeface="Arial" charset="0"/>
                <a:cs typeface="Arial" charset="0"/>
              </a:rPr>
              <a:t> takes up all 4 entry points, </a:t>
            </a:r>
            <a:br>
              <a:rPr lang="en-GB" smtClean="0">
                <a:latin typeface="Arial" charset="0"/>
                <a:cs typeface="Arial" charset="0"/>
              </a:rPr>
            </a:br>
            <a:r>
              <a:rPr lang="en-GB" smtClean="0">
                <a:latin typeface="Arial" charset="0"/>
                <a:cs typeface="Arial" charset="0"/>
              </a:rPr>
              <a:t>the key modules 3 – 6 work at sectoral level.</a:t>
            </a:r>
          </a:p>
          <a:p>
            <a:pPr lvl="1"/>
            <a:endParaRPr lang="en-GB" smtClean="0">
              <a:latin typeface="Arial" charset="0"/>
              <a:cs typeface="Arial" charset="0"/>
            </a:endParaRPr>
          </a:p>
          <a:p>
            <a:pPr lvl="1"/>
            <a:r>
              <a:rPr lang="en-GB" smtClean="0">
                <a:latin typeface="Arial" charset="0"/>
                <a:cs typeface="Arial" charset="0"/>
              </a:rPr>
              <a:t>‘</a:t>
            </a:r>
            <a:r>
              <a:rPr lang="en-GB" b="1" smtClean="0">
                <a:latin typeface="Arial" charset="0"/>
                <a:cs typeface="Arial" charset="0"/>
              </a:rPr>
              <a:t>Entry points</a:t>
            </a:r>
            <a:r>
              <a:rPr lang="en-GB" smtClean="0">
                <a:latin typeface="Arial" charset="0"/>
                <a:cs typeface="Arial" charset="0"/>
              </a:rPr>
              <a:t>’: points within policy cycle where climate</a:t>
            </a:r>
            <a:br>
              <a:rPr lang="en-GB" smtClean="0">
                <a:latin typeface="Arial" charset="0"/>
                <a:cs typeface="Arial" charset="0"/>
              </a:rPr>
            </a:br>
            <a:r>
              <a:rPr lang="en-GB" smtClean="0">
                <a:latin typeface="Arial" charset="0"/>
                <a:cs typeface="Arial" charset="0"/>
              </a:rPr>
              <a:t> change risks need to be considered and adaptation </a:t>
            </a:r>
            <a:br>
              <a:rPr lang="en-GB" smtClean="0">
                <a:latin typeface="Arial" charset="0"/>
                <a:cs typeface="Arial" charset="0"/>
              </a:rPr>
            </a:br>
            <a:r>
              <a:rPr lang="en-GB" smtClean="0">
                <a:latin typeface="Arial" charset="0"/>
                <a:cs typeface="Arial" charset="0"/>
              </a:rPr>
              <a:t>can be integrated.</a:t>
            </a:r>
          </a:p>
          <a:p>
            <a:endParaRPr lang="en-GB" smtClean="0">
              <a:latin typeface="Arial" charset="0"/>
              <a:cs typeface="Arial" charset="0"/>
            </a:endParaRPr>
          </a:p>
          <a:p>
            <a:endParaRPr lang="en-GB" smtClean="0">
              <a:latin typeface="Arial" charset="0"/>
              <a:cs typeface="Arial" charset="0"/>
            </a:endParaRPr>
          </a:p>
          <a:p>
            <a:endParaRPr lang="de-DE" smtClean="0">
              <a:latin typeface="Arial" charset="0"/>
              <a:cs typeface="Arial" charset="0"/>
            </a:endParaRPr>
          </a:p>
          <a:p>
            <a:endParaRPr lang="de-DE" smtClean="0">
              <a:latin typeface="Arial" charset="0"/>
              <a:cs typeface="Arial" charset="0"/>
            </a:endParaRPr>
          </a:p>
        </p:txBody>
      </p:sp>
      <p:sp>
        <p:nvSpPr>
          <p:cNvPr id="25603" name="Foliennummernplatzhalter 3"/>
          <p:cNvSpPr>
            <a:spLocks noGrp="1"/>
          </p:cNvSpPr>
          <p:nvPr>
            <p:ph type="sldNum" sz="quarter" idx="5"/>
          </p:nvPr>
        </p:nvSpPr>
        <p:spPr/>
        <p:txBody>
          <a:bodyPr/>
          <a:lstStyle/>
          <a:p>
            <a:fld id="{2062A68B-43F2-46E5-8084-16A12FE46AB3}" type="slidenum">
              <a:rPr smtClean="0">
                <a:latin typeface="Arial" charset="0"/>
                <a:cs typeface="Arial" charset="0"/>
              </a:rPr>
              <a:pPr/>
              <a:t>7</a:t>
            </a:fld>
            <a:endParaRPr smtClean="0">
              <a:latin typeface="Arial" charset="0"/>
              <a:cs typeface="Arial" charset="0"/>
            </a:endParaRPr>
          </a:p>
        </p:txBody>
      </p:sp>
      <p:sp>
        <p:nvSpPr>
          <p:cNvPr id="25604" name="Folienbildplatzhalter 6"/>
          <p:cNvSpPr>
            <a:spLocks noGrp="1" noRot="1" noChangeAspect="1" noTextEdit="1"/>
          </p:cNvSpPr>
          <p:nvPr>
            <p:ph type="sldImg"/>
          </p:nvPr>
        </p:nvSpPr>
        <p:spPr>
          <a:xfrm>
            <a:off x="3000375" y="215900"/>
            <a:ext cx="3963988" cy="2973388"/>
          </a:xfr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nummernplatzhalter 3"/>
          <p:cNvSpPr>
            <a:spLocks noGrp="1"/>
          </p:cNvSpPr>
          <p:nvPr>
            <p:ph type="sldNum" sz="quarter" idx="5"/>
          </p:nvPr>
        </p:nvSpPr>
        <p:spPr/>
        <p:txBody>
          <a:bodyPr/>
          <a:lstStyle/>
          <a:p>
            <a:fld id="{965E1F81-A041-49A4-9E2D-440A2A6F9E23}" type="slidenum">
              <a:rPr smtClean="0">
                <a:latin typeface="Arial" charset="0"/>
                <a:cs typeface="Arial" charset="0"/>
              </a:rPr>
              <a:pPr/>
              <a:t>8</a:t>
            </a:fld>
            <a:endParaRPr smtClean="0">
              <a:latin typeface="Arial" charset="0"/>
              <a:cs typeface="Arial" charset="0"/>
            </a:endParaRPr>
          </a:p>
        </p:txBody>
      </p:sp>
      <p:sp>
        <p:nvSpPr>
          <p:cNvPr id="26627" name="Folienbildplatzhalter 5"/>
          <p:cNvSpPr>
            <a:spLocks noGrp="1" noRot="1" noChangeAspect="1" noTextEdit="1"/>
          </p:cNvSpPr>
          <p:nvPr>
            <p:ph type="sldImg"/>
          </p:nvPr>
        </p:nvSpPr>
        <p:spPr>
          <a:xfrm>
            <a:off x="3000375" y="215900"/>
            <a:ext cx="3963988" cy="2973388"/>
          </a:xfrm>
          <a:ln/>
        </p:spPr>
      </p:sp>
      <p:sp>
        <p:nvSpPr>
          <p:cNvPr id="26628" name="Notizenplatzhalter 6"/>
          <p:cNvSpPr>
            <a:spLocks noGrp="1"/>
          </p:cNvSpPr>
          <p:nvPr>
            <p:ph type="body" idx="1"/>
          </p:nvPr>
        </p:nvSpPr>
        <p:spPr>
          <a:noFill/>
          <a:ln/>
        </p:spPr>
        <p:txBody>
          <a:bodyPr/>
          <a:lstStyle/>
          <a:p>
            <a:endParaRPr lang="en-GB"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nummernplatzhalter 3"/>
          <p:cNvSpPr>
            <a:spLocks noGrp="1"/>
          </p:cNvSpPr>
          <p:nvPr>
            <p:ph type="sldNum" sz="quarter" idx="5"/>
          </p:nvPr>
        </p:nvSpPr>
        <p:spPr/>
        <p:txBody>
          <a:bodyPr/>
          <a:lstStyle/>
          <a:p>
            <a:fld id="{EF6E2AD9-2A45-4198-8693-36D71592FC41}" type="slidenum">
              <a:rPr smtClean="0">
                <a:latin typeface="Arial" charset="0"/>
                <a:cs typeface="Arial" charset="0"/>
              </a:rPr>
              <a:pPr/>
              <a:t>9</a:t>
            </a:fld>
            <a:endParaRPr smtClean="0">
              <a:latin typeface="Arial" charset="0"/>
              <a:cs typeface="Arial" charset="0"/>
            </a:endParaRPr>
          </a:p>
        </p:txBody>
      </p:sp>
      <p:sp>
        <p:nvSpPr>
          <p:cNvPr id="27651" name="Folienbildplatzhalter 5"/>
          <p:cNvSpPr>
            <a:spLocks noGrp="1" noRot="1" noChangeAspect="1" noTextEdit="1"/>
          </p:cNvSpPr>
          <p:nvPr>
            <p:ph type="sldImg"/>
          </p:nvPr>
        </p:nvSpPr>
        <p:spPr>
          <a:xfrm>
            <a:off x="3000375" y="215900"/>
            <a:ext cx="3963988" cy="2973388"/>
          </a:xfrm>
          <a:ln/>
        </p:spPr>
      </p:sp>
      <p:sp>
        <p:nvSpPr>
          <p:cNvPr id="27652" name="Notizenplatzhalter 6"/>
          <p:cNvSpPr>
            <a:spLocks noGrp="1"/>
          </p:cNvSpPr>
          <p:nvPr>
            <p:ph type="body" idx="1"/>
          </p:nvPr>
        </p:nvSpPr>
        <p:spPr>
          <a:noFill/>
          <a:ln/>
        </p:spPr>
        <p:txBody>
          <a:bodyPr/>
          <a:lstStyle/>
          <a:p>
            <a:endParaRPr lang="en-GB"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gif"/><Relationship Id="rId4" Type="http://schemas.openxmlformats.org/officeDocument/2006/relationships/image" Target="../media/image4.w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624638"/>
            <a:ext cx="9144000" cy="233362"/>
          </a:xfrm>
          <a:prstGeom prst="rect">
            <a:avLst/>
          </a:prstGeom>
          <a:solidFill>
            <a:srgbClr val="939393"/>
          </a:solidFill>
          <a:ln w="9525">
            <a:noFill/>
            <a:miter lim="800000"/>
            <a:headEnd/>
            <a:tailEnd/>
          </a:ln>
          <a:effectLst/>
        </p:spPr>
        <p:txBody>
          <a:bodyPr wrap="none" anchor="ctr"/>
          <a:lstStyle/>
          <a:p>
            <a:pPr eaLnBrk="0" hangingPunct="0">
              <a:defRPr/>
            </a:pPr>
            <a:endParaRPr lang="de-DE">
              <a:cs typeface="+mn-cs"/>
            </a:endParaRPr>
          </a:p>
        </p:txBody>
      </p:sp>
      <p:sp>
        <p:nvSpPr>
          <p:cNvPr id="5" name="Text Box 3"/>
          <p:cNvSpPr txBox="1">
            <a:spLocks noChangeArrowheads="1"/>
          </p:cNvSpPr>
          <p:nvPr/>
        </p:nvSpPr>
        <p:spPr bwMode="auto">
          <a:xfrm>
            <a:off x="6934200" y="6596063"/>
            <a:ext cx="1981200" cy="274637"/>
          </a:xfrm>
          <a:prstGeom prst="rect">
            <a:avLst/>
          </a:prstGeom>
          <a:noFill/>
          <a:ln w="9525">
            <a:noFill/>
            <a:miter lim="800000"/>
            <a:headEnd/>
            <a:tailEnd/>
          </a:ln>
          <a:effectLst/>
        </p:spPr>
        <p:txBody>
          <a:bodyPr>
            <a:spAutoFit/>
          </a:bodyPr>
          <a:lstStyle/>
          <a:p>
            <a:pPr eaLnBrk="0" hangingPunct="0">
              <a:defRPr/>
            </a:pPr>
            <a:fld id="{B6627C32-A0CE-40F6-BDFA-3C7C724DC8AA}" type="datetime1">
              <a:rPr lang="de-DE" sz="1200" b="0">
                <a:solidFill>
                  <a:schemeClr val="bg1"/>
                </a:solidFill>
                <a:cs typeface="+mn-cs"/>
              </a:rPr>
              <a:pPr eaLnBrk="0" hangingPunct="0">
                <a:defRPr/>
              </a:pPr>
              <a:t>29.10.2012</a:t>
            </a:fld>
            <a:r>
              <a:rPr lang="de-DE" sz="1200" b="0">
                <a:solidFill>
                  <a:schemeClr val="bg1"/>
                </a:solidFill>
                <a:cs typeface="+mn-cs"/>
              </a:rPr>
              <a:t>     Seite </a:t>
            </a:r>
            <a:fld id="{7F533DBA-EF9D-4E6E-B664-8C2CAC18A9B4}" type="slidenum">
              <a:rPr lang="de-DE" sz="1200" b="0">
                <a:solidFill>
                  <a:schemeClr val="bg1"/>
                </a:solidFill>
                <a:cs typeface="+mn-cs"/>
              </a:rPr>
              <a:pPr eaLnBrk="0" hangingPunct="0">
                <a:defRPr/>
              </a:pPr>
              <a:t>‹Nr.›</a:t>
            </a:fld>
            <a:endParaRPr lang="de-DE" sz="1200" b="0">
              <a:solidFill>
                <a:schemeClr val="bg1"/>
              </a:solidFill>
              <a:cs typeface="+mn-cs"/>
            </a:endParaRPr>
          </a:p>
        </p:txBody>
      </p:sp>
      <p:sp>
        <p:nvSpPr>
          <p:cNvPr id="6" name="Rectangle 4"/>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w="9525">
            <a:noFill/>
            <a:miter lim="800000"/>
            <a:headEnd/>
            <a:tailEnd/>
          </a:ln>
          <a:effectLst/>
        </p:spPr>
        <p:txBody>
          <a:bodyPr wrap="none" anchor="ctr"/>
          <a:lstStyle/>
          <a:p>
            <a:pPr algn="ctr" eaLnBrk="0" hangingPunct="0">
              <a:defRPr/>
            </a:pPr>
            <a:endParaRPr lang="en-BZ" sz="2400" b="0">
              <a:solidFill>
                <a:schemeClr val="tx1"/>
              </a:solidFill>
              <a:latin typeface="Times" charset="0"/>
              <a:cs typeface="+mn-cs"/>
            </a:endParaRPr>
          </a:p>
        </p:txBody>
      </p:sp>
      <p:sp>
        <p:nvSpPr>
          <p:cNvPr id="7" name="Line 6"/>
          <p:cNvSpPr>
            <a:spLocks noChangeShapeType="1"/>
          </p:cNvSpPr>
          <p:nvPr/>
        </p:nvSpPr>
        <p:spPr bwMode="auto">
          <a:xfrm flipH="1">
            <a:off x="0" y="762000"/>
            <a:ext cx="9144000" cy="0"/>
          </a:xfrm>
          <a:prstGeom prst="line">
            <a:avLst/>
          </a:prstGeom>
          <a:noFill/>
          <a:ln w="3175">
            <a:solidFill>
              <a:srgbClr val="E6E6E6"/>
            </a:solidFill>
            <a:round/>
            <a:headEnd/>
            <a:tailEnd/>
          </a:ln>
          <a:effectLst/>
        </p:spPr>
        <p:txBody>
          <a:bodyPr/>
          <a:lstStyle/>
          <a:p>
            <a:pPr eaLnBrk="0" hangingPunct="0">
              <a:defRPr/>
            </a:pPr>
            <a:endParaRPr lang="de-DE">
              <a:cs typeface="+mn-cs"/>
            </a:endParaRPr>
          </a:p>
        </p:txBody>
      </p:sp>
      <p:pic>
        <p:nvPicPr>
          <p:cNvPr id="8" name="Picture 7"/>
          <p:cNvPicPr>
            <a:picLocks noChangeAspect="1" noChangeArrowheads="1"/>
          </p:cNvPicPr>
          <p:nvPr/>
        </p:nvPicPr>
        <p:blipFill>
          <a:blip r:embed="rId2" cstate="print">
            <a:lum contrast="-20000"/>
          </a:blip>
          <a:srcRect/>
          <a:stretch>
            <a:fillRect/>
          </a:stretch>
        </p:blipFill>
        <p:spPr bwMode="auto">
          <a:xfrm>
            <a:off x="7999413" y="0"/>
            <a:ext cx="1144587" cy="762000"/>
          </a:xfrm>
          <a:prstGeom prst="rect">
            <a:avLst/>
          </a:prstGeom>
          <a:noFill/>
          <a:ln w="9525">
            <a:noFill/>
            <a:miter lim="800000"/>
            <a:headEnd/>
            <a:tailEnd/>
          </a:ln>
        </p:spPr>
      </p:pic>
      <p:sp>
        <p:nvSpPr>
          <p:cNvPr id="9" name="Rectangle 9"/>
          <p:cNvSpPr>
            <a:spLocks noChangeArrowheads="1"/>
          </p:cNvSpPr>
          <p:nvPr/>
        </p:nvSpPr>
        <p:spPr bwMode="auto">
          <a:xfrm>
            <a:off x="0" y="6624638"/>
            <a:ext cx="9144000" cy="233362"/>
          </a:xfrm>
          <a:prstGeom prst="rect">
            <a:avLst/>
          </a:prstGeom>
          <a:solidFill>
            <a:srgbClr val="939393"/>
          </a:solidFill>
          <a:ln w="9525">
            <a:noFill/>
            <a:miter lim="800000"/>
            <a:headEnd/>
            <a:tailEnd/>
          </a:ln>
          <a:effectLst/>
        </p:spPr>
        <p:txBody>
          <a:bodyPr wrap="none" anchor="ctr"/>
          <a:lstStyle/>
          <a:p>
            <a:pPr eaLnBrk="0" hangingPunct="0">
              <a:defRPr/>
            </a:pPr>
            <a:endParaRPr lang="de-DE">
              <a:cs typeface="+mn-cs"/>
            </a:endParaRPr>
          </a:p>
        </p:txBody>
      </p:sp>
      <p:sp>
        <p:nvSpPr>
          <p:cNvPr id="10" name="Rectangle 11"/>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w="9525">
            <a:noFill/>
            <a:miter lim="800000"/>
            <a:headEnd/>
            <a:tailEnd/>
          </a:ln>
          <a:effectLst/>
        </p:spPr>
        <p:txBody>
          <a:bodyPr wrap="none" anchor="ctr"/>
          <a:lstStyle/>
          <a:p>
            <a:pPr algn="ctr" eaLnBrk="0" hangingPunct="0">
              <a:defRPr/>
            </a:pPr>
            <a:endParaRPr lang="en-BZ" sz="2400" b="0">
              <a:solidFill>
                <a:schemeClr val="tx1"/>
              </a:solidFill>
              <a:latin typeface="Times" charset="0"/>
              <a:cs typeface="+mn-cs"/>
            </a:endParaRPr>
          </a:p>
        </p:txBody>
      </p:sp>
      <p:sp>
        <p:nvSpPr>
          <p:cNvPr id="11" name="Line 12"/>
          <p:cNvSpPr>
            <a:spLocks noChangeShapeType="1"/>
          </p:cNvSpPr>
          <p:nvPr/>
        </p:nvSpPr>
        <p:spPr bwMode="auto">
          <a:xfrm flipH="1">
            <a:off x="0" y="762000"/>
            <a:ext cx="9144000" cy="0"/>
          </a:xfrm>
          <a:prstGeom prst="line">
            <a:avLst/>
          </a:prstGeom>
          <a:noFill/>
          <a:ln w="3175">
            <a:solidFill>
              <a:srgbClr val="E6E6E6"/>
            </a:solidFill>
            <a:round/>
            <a:headEnd/>
            <a:tailEnd/>
          </a:ln>
          <a:effectLst/>
        </p:spPr>
        <p:txBody>
          <a:bodyPr/>
          <a:lstStyle/>
          <a:p>
            <a:pPr eaLnBrk="0" hangingPunct="0">
              <a:defRPr/>
            </a:pPr>
            <a:endParaRPr lang="de-DE">
              <a:cs typeface="+mn-cs"/>
            </a:endParaRPr>
          </a:p>
        </p:txBody>
      </p:sp>
      <p:sp>
        <p:nvSpPr>
          <p:cNvPr id="12" name="Line 18"/>
          <p:cNvSpPr>
            <a:spLocks noChangeShapeType="1"/>
          </p:cNvSpPr>
          <p:nvPr/>
        </p:nvSpPr>
        <p:spPr bwMode="auto">
          <a:xfrm flipH="1">
            <a:off x="0" y="762000"/>
            <a:ext cx="9144000" cy="0"/>
          </a:xfrm>
          <a:prstGeom prst="line">
            <a:avLst/>
          </a:prstGeom>
          <a:noFill/>
          <a:ln w="3175">
            <a:solidFill>
              <a:srgbClr val="D9D9D9"/>
            </a:solidFill>
            <a:round/>
            <a:headEnd/>
            <a:tailEnd/>
          </a:ln>
          <a:effectLst/>
        </p:spPr>
        <p:txBody>
          <a:bodyPr/>
          <a:lstStyle/>
          <a:p>
            <a:pPr eaLnBrk="0" hangingPunct="0">
              <a:defRPr/>
            </a:pPr>
            <a:endParaRPr lang="de-DE">
              <a:cs typeface="+mn-cs"/>
            </a:endParaRPr>
          </a:p>
        </p:txBody>
      </p:sp>
      <p:pic>
        <p:nvPicPr>
          <p:cNvPr id="13" name="Picture 20" descr="Weltkugel_klein_neu.gif                                        0005A183jeany                          BB53F533:"/>
          <p:cNvPicPr>
            <a:picLocks noChangeAspect="1" noChangeArrowheads="1"/>
          </p:cNvPicPr>
          <p:nvPr/>
        </p:nvPicPr>
        <p:blipFill>
          <a:blip r:embed="rId3" cstate="print"/>
          <a:srcRect/>
          <a:stretch>
            <a:fillRect/>
          </a:stretch>
        </p:blipFill>
        <p:spPr bwMode="auto">
          <a:xfrm>
            <a:off x="7996238" y="0"/>
            <a:ext cx="1147762" cy="762000"/>
          </a:xfrm>
          <a:prstGeom prst="rect">
            <a:avLst/>
          </a:prstGeom>
          <a:noFill/>
          <a:ln w="9525">
            <a:noFill/>
            <a:miter lim="800000"/>
            <a:headEnd/>
            <a:tailEnd/>
          </a:ln>
        </p:spPr>
      </p:pic>
      <p:pic>
        <p:nvPicPr>
          <p:cNvPr id="15" name="Grafik 30" descr="bmz-en-4c.wmf"/>
          <p:cNvPicPr>
            <a:picLocks noChangeAspect="1"/>
          </p:cNvPicPr>
          <p:nvPr userDrawn="1"/>
        </p:nvPicPr>
        <p:blipFill>
          <a:blip r:embed="rId4" cstate="print"/>
          <a:srcRect/>
          <a:stretch>
            <a:fillRect/>
          </a:stretch>
        </p:blipFill>
        <p:spPr bwMode="auto">
          <a:xfrm>
            <a:off x="249238" y="5275263"/>
            <a:ext cx="2379662" cy="1092200"/>
          </a:xfrm>
          <a:prstGeom prst="rect">
            <a:avLst/>
          </a:prstGeom>
          <a:noFill/>
          <a:ln w="9525">
            <a:noFill/>
            <a:miter lim="800000"/>
            <a:headEnd/>
            <a:tailEnd/>
          </a:ln>
        </p:spPr>
      </p:pic>
      <p:sp>
        <p:nvSpPr>
          <p:cNvPr id="93199" name="Rectangle 15"/>
          <p:cNvSpPr>
            <a:spLocks noGrp="1" noChangeArrowheads="1"/>
          </p:cNvSpPr>
          <p:nvPr>
            <p:ph type="ctrTitle" sz="quarter"/>
          </p:nvPr>
        </p:nvSpPr>
        <p:spPr>
          <a:xfrm>
            <a:off x="1040400" y="1993726"/>
            <a:ext cx="7034400" cy="1143000"/>
          </a:xfrm>
        </p:spPr>
        <p:txBody>
          <a:bodyPr anchor="ctr"/>
          <a:lstStyle>
            <a:lvl1pPr algn="ctr">
              <a:defRPr sz="3200"/>
            </a:lvl1pPr>
          </a:lstStyle>
          <a:p>
            <a:r>
              <a:rPr lang="de-DE" dirty="0" smtClean="0"/>
              <a:t>Titelmasterformat durch Klicken bearbeiten</a:t>
            </a:r>
            <a:endParaRPr lang="de-DE" dirty="0"/>
          </a:p>
        </p:txBody>
      </p:sp>
      <p:sp>
        <p:nvSpPr>
          <p:cNvPr id="93200" name="Rectangle 16"/>
          <p:cNvSpPr>
            <a:spLocks noGrp="1" noChangeArrowheads="1"/>
          </p:cNvSpPr>
          <p:nvPr>
            <p:ph type="subTitle" sz="quarter" idx="1"/>
          </p:nvPr>
        </p:nvSpPr>
        <p:spPr>
          <a:xfrm>
            <a:off x="1040400" y="3239022"/>
            <a:ext cx="7034400" cy="1752600"/>
          </a:xfrm>
        </p:spPr>
        <p:txBody>
          <a:bodyPr/>
          <a:lstStyle>
            <a:lvl1pPr marL="0" indent="0" algn="ctr">
              <a:buFont typeface="Wingdings" pitchFamily="2" charset="2"/>
              <a:buNone/>
              <a:defRPr sz="2800"/>
            </a:lvl1pPr>
          </a:lstStyle>
          <a:p>
            <a:r>
              <a:rPr lang="de-DE" smtClean="0"/>
              <a:t>Formatvorlage des Untertitelmasters durch Klicken bearbeiten</a:t>
            </a:r>
            <a:endParaRPr lang="de-DE" dirty="0"/>
          </a:p>
        </p:txBody>
      </p:sp>
      <p:pic>
        <p:nvPicPr>
          <p:cNvPr id="16" name="Picture 2" descr="c:\prisma\methodeninventar\OECD-training modul\Imprint-logo-termsofuse-letztfolie\gizlogo-unternehmen-de-rgb.gif"/>
          <p:cNvPicPr>
            <a:picLocks noChangeAspect="1" noChangeArrowheads="1"/>
          </p:cNvPicPr>
          <p:nvPr userDrawn="1"/>
        </p:nvPicPr>
        <p:blipFill>
          <a:blip r:embed="rId5" cstate="print"/>
          <a:srcRect t="18870" r="10112" b="21825"/>
          <a:stretch>
            <a:fillRect/>
          </a:stretch>
        </p:blipFill>
        <p:spPr bwMode="auto">
          <a:xfrm>
            <a:off x="166282" y="154379"/>
            <a:ext cx="1943237" cy="534390"/>
          </a:xfrm>
          <a:prstGeom prst="rect">
            <a:avLst/>
          </a:prstGeom>
          <a:noFill/>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1068388"/>
            <a:ext cx="7526338" cy="741362"/>
          </a:xfrm>
        </p:spPr>
        <p:txBody>
          <a:bodyPr anchor="b"/>
          <a:lstStyle>
            <a:lvl1pPr>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457200" y="2008188"/>
            <a:ext cx="7526338" cy="4213225"/>
          </a:xfrm>
        </p:spPr>
        <p:txBody>
          <a:bodyPr/>
          <a:lstStyle>
            <a:lvl1pPr>
              <a:defRPr b="1">
                <a:solidFill>
                  <a:schemeClr val="tx1"/>
                </a:solidFill>
              </a:defRPr>
            </a:lvl1pPr>
            <a:lvl2pPr>
              <a:buClr>
                <a:srgbClr val="669900"/>
              </a:buClr>
              <a:defRPr sz="1800" b="1" baseline="0">
                <a:solidFill>
                  <a:schemeClr val="tx1"/>
                </a:solidFill>
              </a:defRPr>
            </a:lvl2pPr>
            <a:lvl3pPr>
              <a:defRPr sz="1800" baseline="0">
                <a:solidFill>
                  <a:schemeClr val="tx1"/>
                </a:solidFill>
              </a:defRPr>
            </a:lvl3pPr>
            <a:lvl4pPr>
              <a:defRPr sz="1600" baseline="0">
                <a:solidFill>
                  <a:schemeClr val="tx1"/>
                </a:solidFill>
              </a:defRPr>
            </a:lvl4pPr>
            <a:lvl5pPr>
              <a:defRPr sz="1600" baseline="0">
                <a:solidFill>
                  <a:schemeClr val="tx1"/>
                </a:solidFil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17"/>
          <p:cNvSpPr>
            <a:spLocks noGrp="1" noChangeArrowheads="1"/>
          </p:cNvSpPr>
          <p:nvPr>
            <p:ph type="dt" sz="half" idx="10"/>
          </p:nvPr>
        </p:nvSpPr>
        <p:spPr>
          <a:ln/>
        </p:spPr>
        <p:txBody>
          <a:bodyPr/>
          <a:lstStyle>
            <a:lvl1pPr>
              <a:defRPr/>
            </a:lvl1pPr>
          </a:lstStyle>
          <a:p>
            <a:pPr>
              <a:defRPr/>
            </a:pPr>
            <a:fld id="{E96020D0-8FA2-4625-98C3-700CE7687563}" type="datetime1">
              <a:rPr lang="de-DE"/>
              <a:pPr>
                <a:defRPr/>
              </a:pPr>
              <a:t>29.10.2012</a:t>
            </a:fld>
            <a:endParaRPr lang="de-DE"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BZ"/>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40400" y="3880808"/>
            <a:ext cx="7034400" cy="1144800"/>
          </a:xfrm>
        </p:spPr>
        <p:txBody>
          <a:bodyPr/>
          <a:lstStyle>
            <a:lvl1pPr algn="ctr" rtl="0" fontAlgn="base">
              <a:spcBef>
                <a:spcPct val="0"/>
              </a:spcBef>
              <a:spcAft>
                <a:spcPct val="0"/>
              </a:spcAft>
              <a:defRPr lang="de-DE" sz="3600" baseline="0" dirty="0">
                <a:solidFill>
                  <a:schemeClr val="tx1"/>
                </a:solidFill>
                <a:latin typeface="+mj-lt"/>
                <a:ea typeface="+mj-ea"/>
                <a:cs typeface="+mj-cs"/>
              </a:defRPr>
            </a:lvl1pPr>
          </a:lstStyle>
          <a:p>
            <a:r>
              <a:rPr lang="de-DE" smtClean="0"/>
              <a:t>Titelmasterformat durch Klicken bearbeiten</a:t>
            </a:r>
            <a:endParaRPr lang="de-DE" dirty="0"/>
          </a:p>
        </p:txBody>
      </p:sp>
      <p:sp>
        <p:nvSpPr>
          <p:cNvPr id="3" name="Textplatzhalter 2"/>
          <p:cNvSpPr>
            <a:spLocks noGrp="1"/>
          </p:cNvSpPr>
          <p:nvPr>
            <p:ph type="body" idx="1"/>
          </p:nvPr>
        </p:nvSpPr>
        <p:spPr>
          <a:xfrm>
            <a:off x="1040400" y="2292939"/>
            <a:ext cx="7034400" cy="1500187"/>
          </a:xfrm>
        </p:spPr>
        <p:txBody>
          <a:bodyPr anchor="b"/>
          <a:lstStyle>
            <a:lvl1pPr marL="0" indent="0" algn="ctr" rtl="0" fontAlgn="base">
              <a:spcBef>
                <a:spcPct val="20000"/>
              </a:spcBef>
              <a:spcAft>
                <a:spcPct val="0"/>
              </a:spcAft>
              <a:buClr>
                <a:srgbClr val="C80F0F"/>
              </a:buClr>
              <a:buFont typeface="Wingdings" pitchFamily="2" charset="2"/>
              <a:buNone/>
              <a:tabLst>
                <a:tab pos="2190750" algn="l"/>
              </a:tabLst>
              <a:defRPr lang="de-DE" sz="2800" dirty="0" smtClean="0">
                <a:solidFill>
                  <a:schemeClr val="tx1"/>
                </a:solidFill>
                <a:latin typeface="+mn-lt"/>
                <a:ea typeface="+mn-ea"/>
                <a:cs typeface="+mn-c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17"/>
          <p:cNvSpPr>
            <a:spLocks noGrp="1" noChangeArrowheads="1"/>
          </p:cNvSpPr>
          <p:nvPr>
            <p:ph type="dt" sz="half" idx="10"/>
          </p:nvPr>
        </p:nvSpPr>
        <p:spPr>
          <a:ln/>
        </p:spPr>
        <p:txBody>
          <a:bodyPr/>
          <a:lstStyle>
            <a:lvl1pPr>
              <a:defRPr/>
            </a:lvl1pPr>
          </a:lstStyle>
          <a:p>
            <a:pPr>
              <a:defRPr/>
            </a:pPr>
            <a:fld id="{FF999996-02DC-49A6-AF8D-E407C9D7D903}" type="datetime1">
              <a:rPr lang="de-DE"/>
              <a:pPr>
                <a:defRPr/>
              </a:pPr>
              <a:t>29.10.2012</a:t>
            </a:fld>
            <a:endParaRPr lang="de-DE"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BZ"/>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dirty="0"/>
          </a:p>
        </p:txBody>
      </p:sp>
      <p:sp>
        <p:nvSpPr>
          <p:cNvPr id="3" name="Inhaltsplatzhalter 2"/>
          <p:cNvSpPr>
            <a:spLocks noGrp="1"/>
          </p:cNvSpPr>
          <p:nvPr>
            <p:ph sz="half" idx="1"/>
          </p:nvPr>
        </p:nvSpPr>
        <p:spPr>
          <a:xfrm>
            <a:off x="1039813" y="2106613"/>
            <a:ext cx="3481200" cy="4114800"/>
          </a:xfrm>
        </p:spPr>
        <p:txBody>
          <a:bodyPr/>
          <a:lstStyle>
            <a:lvl1pPr>
              <a:defRPr sz="2400"/>
            </a:lvl1pPr>
            <a:lvl2pPr>
              <a:defRPr sz="2200" baseline="0"/>
            </a:lvl2pPr>
            <a:lvl3pPr>
              <a:defRPr sz="2000" baseline="0"/>
            </a:lvl3pPr>
            <a:lvl4pPr>
              <a:defRPr sz="1800" baseline="0"/>
            </a:lvl4pPr>
            <a:lvl5pPr>
              <a:defRPr sz="1600" baseline="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595812" y="2106613"/>
            <a:ext cx="3481200" cy="41148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Rectangle 17"/>
          <p:cNvSpPr>
            <a:spLocks noGrp="1" noChangeArrowheads="1"/>
          </p:cNvSpPr>
          <p:nvPr>
            <p:ph type="dt" sz="half" idx="10"/>
          </p:nvPr>
        </p:nvSpPr>
        <p:spPr>
          <a:ln/>
        </p:spPr>
        <p:txBody>
          <a:bodyPr/>
          <a:lstStyle>
            <a:lvl1pPr>
              <a:defRPr/>
            </a:lvl1pPr>
          </a:lstStyle>
          <a:p>
            <a:pPr>
              <a:defRPr/>
            </a:pPr>
            <a:fld id="{811D4EAB-D578-4237-934F-6842F90454AB}" type="datetime1">
              <a:rPr lang="de-DE"/>
              <a:pPr>
                <a:defRPr/>
              </a:pPr>
              <a:t>29.10.2012</a:t>
            </a:fld>
            <a:endParaRPr lang="de-DE"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BZ"/>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040400" y="1411200"/>
            <a:ext cx="7034400" cy="619200"/>
          </a:xfrm>
        </p:spPr>
        <p:txBody>
          <a:bodyPr/>
          <a:lstStyle>
            <a:lvl1pPr>
              <a:defRPr/>
            </a:lvl1pPr>
          </a:lstStyle>
          <a:p>
            <a:r>
              <a:rPr lang="de-DE" smtClean="0"/>
              <a:t>Titelmasterformat durch Klicken bearbeiten</a:t>
            </a:r>
            <a:endParaRPr lang="de-DE" dirty="0"/>
          </a:p>
        </p:txBody>
      </p:sp>
      <p:sp>
        <p:nvSpPr>
          <p:cNvPr id="3" name="Textplatzhalter 2"/>
          <p:cNvSpPr>
            <a:spLocks noGrp="1"/>
          </p:cNvSpPr>
          <p:nvPr>
            <p:ph type="body" idx="1"/>
          </p:nvPr>
        </p:nvSpPr>
        <p:spPr>
          <a:xfrm>
            <a:off x="1040400" y="2098784"/>
            <a:ext cx="3463200" cy="46905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1040400" y="2668044"/>
            <a:ext cx="3463200" cy="3557392"/>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4615200" y="2098783"/>
            <a:ext cx="3463200" cy="46905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15200" y="2668044"/>
            <a:ext cx="3463200" cy="3557392"/>
          </a:xfrm>
        </p:spPr>
        <p:txBody>
          <a:bodyPr/>
          <a:lstStyle>
            <a:lvl1pPr>
              <a:defRPr lang="de-DE" sz="2400" dirty="0" smtClean="0">
                <a:solidFill>
                  <a:schemeClr val="tx1"/>
                </a:solidFill>
                <a:latin typeface="+mn-lt"/>
                <a:ea typeface="+mn-ea"/>
                <a:cs typeface="+mn-cs"/>
              </a:defRPr>
            </a:lvl1pPr>
            <a:lvl2pPr>
              <a:defRPr lang="de-DE" sz="2200" dirty="0" smtClean="0">
                <a:solidFill>
                  <a:schemeClr val="tx1"/>
                </a:solidFill>
                <a:latin typeface="+mn-lt"/>
              </a:defRPr>
            </a:lvl2pPr>
            <a:lvl3pPr>
              <a:defRPr lang="de-DE" sz="2000" dirty="0" smtClean="0">
                <a:solidFill>
                  <a:schemeClr val="tx1"/>
                </a:solidFill>
                <a:latin typeface="+mn-lt"/>
              </a:defRPr>
            </a:lvl3pPr>
            <a:lvl4pPr>
              <a:defRPr lang="de-DE" sz="1800" dirty="0" smtClean="0">
                <a:solidFill>
                  <a:schemeClr val="tx1"/>
                </a:solidFill>
                <a:latin typeface="+mn-lt"/>
              </a:defRPr>
            </a:lvl4pPr>
            <a:lvl5pPr>
              <a:defRPr lang="de-DE" sz="1600" dirty="0" smtClean="0">
                <a:solidFill>
                  <a:schemeClr val="tx1"/>
                </a:solidFill>
                <a:latin typeface="+mn-lt"/>
              </a:defRPr>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Rectangle 17"/>
          <p:cNvSpPr>
            <a:spLocks noGrp="1" noChangeArrowheads="1"/>
          </p:cNvSpPr>
          <p:nvPr>
            <p:ph type="dt" sz="half" idx="10"/>
          </p:nvPr>
        </p:nvSpPr>
        <p:spPr>
          <a:ln/>
        </p:spPr>
        <p:txBody>
          <a:bodyPr/>
          <a:lstStyle>
            <a:lvl1pPr>
              <a:defRPr/>
            </a:lvl1pPr>
          </a:lstStyle>
          <a:p>
            <a:pPr>
              <a:defRPr/>
            </a:pPr>
            <a:fld id="{D7A23844-12DC-42B7-8126-A0198E2659AF}" type="datetime1">
              <a:rPr lang="de-DE"/>
              <a:pPr>
                <a:defRPr/>
              </a:pPr>
              <a:t>29.10.2012</a:t>
            </a:fld>
            <a:endParaRPr lang="de-DE"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BZ"/>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dirty="0"/>
          </a:p>
        </p:txBody>
      </p:sp>
      <p:sp>
        <p:nvSpPr>
          <p:cNvPr id="3" name="Rectangle 17"/>
          <p:cNvSpPr>
            <a:spLocks noGrp="1" noChangeArrowheads="1"/>
          </p:cNvSpPr>
          <p:nvPr>
            <p:ph type="dt" sz="half" idx="10"/>
          </p:nvPr>
        </p:nvSpPr>
        <p:spPr>
          <a:ln/>
        </p:spPr>
        <p:txBody>
          <a:bodyPr/>
          <a:lstStyle>
            <a:lvl1pPr>
              <a:defRPr/>
            </a:lvl1pPr>
          </a:lstStyle>
          <a:p>
            <a:pPr>
              <a:defRPr/>
            </a:pPr>
            <a:fld id="{86062552-FB0C-47FB-8E93-61A336FB4C45}" type="datetime1">
              <a:rPr lang="de-DE"/>
              <a:pPr>
                <a:defRPr/>
              </a:pPr>
              <a:t>29.10.2012</a:t>
            </a:fld>
            <a:endParaRPr lang="de-DE"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BZ"/>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fld id="{6A1225AA-3DF0-4D74-912F-A11D84158CBA}" type="datetime1">
              <a:rPr lang="de-DE"/>
              <a:pPr>
                <a:defRPr/>
              </a:pPr>
              <a:t>29.10.2012</a:t>
            </a:fld>
            <a:endParaRPr lang="de-DE"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BZ"/>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40400" y="1411200"/>
            <a:ext cx="2484000" cy="1357052"/>
          </a:xfrm>
        </p:spPr>
        <p:txBody>
          <a:bodyPr anchor="b"/>
          <a:lstStyle>
            <a:lvl1pPr algn="l">
              <a:defRPr sz="2800" b="0" baseline="0"/>
            </a:lvl1pPr>
          </a:lstStyle>
          <a:p>
            <a:r>
              <a:rPr lang="de-DE" smtClean="0"/>
              <a:t>Titelmasterformat durch Klicken bearbeiten</a:t>
            </a:r>
            <a:endParaRPr lang="de-DE" dirty="0"/>
          </a:p>
        </p:txBody>
      </p:sp>
      <p:sp>
        <p:nvSpPr>
          <p:cNvPr id="3" name="Inhaltsplatzhalter 2"/>
          <p:cNvSpPr>
            <a:spLocks noGrp="1"/>
          </p:cNvSpPr>
          <p:nvPr>
            <p:ph idx="1"/>
          </p:nvPr>
        </p:nvSpPr>
        <p:spPr>
          <a:xfrm>
            <a:off x="3620022" y="1411201"/>
            <a:ext cx="4453200" cy="4814235"/>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Textplatzhalter 3"/>
          <p:cNvSpPr>
            <a:spLocks noGrp="1"/>
          </p:cNvSpPr>
          <p:nvPr>
            <p:ph type="body" sz="half" idx="2"/>
          </p:nvPr>
        </p:nvSpPr>
        <p:spPr>
          <a:xfrm>
            <a:off x="1040400" y="2893512"/>
            <a:ext cx="2484000" cy="3331925"/>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7"/>
          <p:cNvSpPr>
            <a:spLocks noGrp="1" noChangeArrowheads="1"/>
          </p:cNvSpPr>
          <p:nvPr>
            <p:ph type="dt" sz="half" idx="10"/>
          </p:nvPr>
        </p:nvSpPr>
        <p:spPr>
          <a:ln/>
        </p:spPr>
        <p:txBody>
          <a:bodyPr/>
          <a:lstStyle>
            <a:lvl1pPr>
              <a:defRPr/>
            </a:lvl1pPr>
          </a:lstStyle>
          <a:p>
            <a:pPr>
              <a:defRPr/>
            </a:pPr>
            <a:fld id="{40D4F9A2-1C2D-4D60-90AF-451D79D081AC}" type="datetime1">
              <a:rPr lang="de-DE"/>
              <a:pPr>
                <a:defRPr/>
              </a:pPr>
              <a:t>29.10.2012</a:t>
            </a:fld>
            <a:endParaRPr lang="de-DE"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BZ"/>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40400" y="4860099"/>
            <a:ext cx="7034400" cy="526093"/>
          </a:xfrm>
        </p:spPr>
        <p:txBody>
          <a:bodyPr anchor="b"/>
          <a:lstStyle>
            <a:lvl1pPr algn="l">
              <a:defRPr sz="2800" b="0"/>
            </a:lvl1pPr>
          </a:lstStyle>
          <a:p>
            <a:r>
              <a:rPr lang="de-DE" smtClean="0"/>
              <a:t>Titelmasterformat durch Klicken bearbeiten</a:t>
            </a:r>
            <a:endParaRPr lang="de-DE" dirty="0"/>
          </a:p>
        </p:txBody>
      </p:sp>
      <p:sp>
        <p:nvSpPr>
          <p:cNvPr id="3" name="Bildplatzhalter 2"/>
          <p:cNvSpPr>
            <a:spLocks noGrp="1"/>
          </p:cNvSpPr>
          <p:nvPr>
            <p:ph type="pic" idx="1"/>
          </p:nvPr>
        </p:nvSpPr>
        <p:spPr>
          <a:xfrm>
            <a:off x="1152525" y="1411201"/>
            <a:ext cx="6831014" cy="3361215"/>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DE" noProof="0" dirty="0"/>
          </a:p>
        </p:txBody>
      </p:sp>
      <p:sp>
        <p:nvSpPr>
          <p:cNvPr id="4" name="Textplatzhalter 3"/>
          <p:cNvSpPr>
            <a:spLocks noGrp="1"/>
          </p:cNvSpPr>
          <p:nvPr>
            <p:ph type="body" sz="half" idx="2"/>
          </p:nvPr>
        </p:nvSpPr>
        <p:spPr>
          <a:xfrm>
            <a:off x="1040400" y="5486400"/>
            <a:ext cx="7034400" cy="739036"/>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7"/>
          <p:cNvSpPr>
            <a:spLocks noGrp="1" noChangeArrowheads="1"/>
          </p:cNvSpPr>
          <p:nvPr>
            <p:ph type="dt" sz="half" idx="10"/>
          </p:nvPr>
        </p:nvSpPr>
        <p:spPr>
          <a:ln/>
        </p:spPr>
        <p:txBody>
          <a:bodyPr/>
          <a:lstStyle>
            <a:lvl1pPr>
              <a:defRPr/>
            </a:lvl1pPr>
          </a:lstStyle>
          <a:p>
            <a:pPr>
              <a:defRPr/>
            </a:pPr>
            <a:fld id="{B681BD31-7274-4BFE-A318-545C6BD531EA}" type="datetime1">
              <a:rPr lang="de-DE"/>
              <a:pPr>
                <a:defRPr/>
              </a:pPr>
              <a:t>29.10.2012</a:t>
            </a:fld>
            <a:endParaRPr lang="de-DE"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BZ"/>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0" y="6624638"/>
            <a:ext cx="9144000" cy="233362"/>
          </a:xfrm>
          <a:prstGeom prst="rect">
            <a:avLst/>
          </a:prstGeom>
          <a:solidFill>
            <a:srgbClr val="939393"/>
          </a:solidFill>
          <a:ln w="9525">
            <a:noFill/>
            <a:miter lim="800000"/>
            <a:headEnd/>
            <a:tailEnd/>
          </a:ln>
          <a:effectLst/>
        </p:spPr>
        <p:txBody>
          <a:bodyPr wrap="none" anchor="ctr"/>
          <a:lstStyle/>
          <a:p>
            <a:pPr eaLnBrk="0" hangingPunct="0">
              <a:defRPr/>
            </a:pPr>
            <a:endParaRPr lang="de-DE">
              <a:cs typeface="+mn-cs"/>
            </a:endParaRPr>
          </a:p>
        </p:txBody>
      </p:sp>
      <p:sp>
        <p:nvSpPr>
          <p:cNvPr id="75779" name="Text Box 3"/>
          <p:cNvSpPr txBox="1">
            <a:spLocks noChangeArrowheads="1"/>
          </p:cNvSpPr>
          <p:nvPr/>
        </p:nvSpPr>
        <p:spPr bwMode="auto">
          <a:xfrm>
            <a:off x="6934200" y="6596063"/>
            <a:ext cx="1981200" cy="274637"/>
          </a:xfrm>
          <a:prstGeom prst="rect">
            <a:avLst/>
          </a:prstGeom>
          <a:noFill/>
          <a:ln w="9525">
            <a:noFill/>
            <a:miter lim="800000"/>
            <a:headEnd/>
            <a:tailEnd/>
          </a:ln>
          <a:effectLst/>
        </p:spPr>
        <p:txBody>
          <a:bodyPr>
            <a:spAutoFit/>
          </a:bodyPr>
          <a:lstStyle/>
          <a:p>
            <a:pPr eaLnBrk="0" hangingPunct="0">
              <a:defRPr/>
            </a:pPr>
            <a:fld id="{AB81C545-FE68-41D5-BEA4-2878944C354C}" type="datetime1">
              <a:rPr lang="de-DE" sz="1200" b="0">
                <a:solidFill>
                  <a:schemeClr val="bg1"/>
                </a:solidFill>
                <a:cs typeface="+mn-cs"/>
              </a:rPr>
              <a:pPr eaLnBrk="0" hangingPunct="0">
                <a:defRPr/>
              </a:pPr>
              <a:t>29.10.2012</a:t>
            </a:fld>
            <a:r>
              <a:rPr lang="de-DE" sz="1200" b="0">
                <a:solidFill>
                  <a:schemeClr val="bg1"/>
                </a:solidFill>
                <a:cs typeface="+mn-cs"/>
              </a:rPr>
              <a:t>     Seite </a:t>
            </a:r>
            <a:fld id="{E5BA671A-E5E7-4799-9C1D-F2748BE4CFB2}" type="slidenum">
              <a:rPr lang="de-DE" sz="1200" b="0">
                <a:solidFill>
                  <a:schemeClr val="bg1"/>
                </a:solidFill>
                <a:cs typeface="+mn-cs"/>
              </a:rPr>
              <a:pPr eaLnBrk="0" hangingPunct="0">
                <a:defRPr/>
              </a:pPr>
              <a:t>‹Nr.›</a:t>
            </a:fld>
            <a:endParaRPr lang="de-DE" sz="1200" b="0">
              <a:solidFill>
                <a:schemeClr val="bg1"/>
              </a:solidFill>
              <a:cs typeface="+mn-cs"/>
            </a:endParaRPr>
          </a:p>
        </p:txBody>
      </p:sp>
      <p:sp>
        <p:nvSpPr>
          <p:cNvPr id="75780" name="Rectangle 4"/>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w="9525">
            <a:noFill/>
            <a:miter lim="800000"/>
            <a:headEnd/>
            <a:tailEnd/>
          </a:ln>
          <a:effectLst/>
        </p:spPr>
        <p:txBody>
          <a:bodyPr wrap="none" anchor="ctr"/>
          <a:lstStyle/>
          <a:p>
            <a:pPr algn="ctr" eaLnBrk="0" hangingPunct="0">
              <a:defRPr/>
            </a:pPr>
            <a:endParaRPr lang="en-BZ" sz="2400" b="0">
              <a:solidFill>
                <a:schemeClr val="tx1"/>
              </a:solidFill>
              <a:latin typeface="Times" charset="0"/>
              <a:cs typeface="+mn-cs"/>
            </a:endParaRPr>
          </a:p>
        </p:txBody>
      </p:sp>
      <p:sp>
        <p:nvSpPr>
          <p:cNvPr id="75782" name="Line 6"/>
          <p:cNvSpPr>
            <a:spLocks noChangeShapeType="1"/>
          </p:cNvSpPr>
          <p:nvPr/>
        </p:nvSpPr>
        <p:spPr bwMode="auto">
          <a:xfrm flipH="1">
            <a:off x="0" y="762000"/>
            <a:ext cx="9144000" cy="0"/>
          </a:xfrm>
          <a:prstGeom prst="line">
            <a:avLst/>
          </a:prstGeom>
          <a:noFill/>
          <a:ln w="3175">
            <a:solidFill>
              <a:srgbClr val="E6E6E6"/>
            </a:solidFill>
            <a:round/>
            <a:headEnd/>
            <a:tailEnd/>
          </a:ln>
          <a:effectLst/>
        </p:spPr>
        <p:txBody>
          <a:bodyPr/>
          <a:lstStyle/>
          <a:p>
            <a:pPr eaLnBrk="0" hangingPunct="0">
              <a:defRPr/>
            </a:pPr>
            <a:endParaRPr lang="de-DE">
              <a:cs typeface="+mn-cs"/>
            </a:endParaRPr>
          </a:p>
        </p:txBody>
      </p:sp>
      <p:pic>
        <p:nvPicPr>
          <p:cNvPr id="1030" name="Picture 7"/>
          <p:cNvPicPr>
            <a:picLocks noChangeAspect="1" noChangeArrowheads="1"/>
          </p:cNvPicPr>
          <p:nvPr/>
        </p:nvPicPr>
        <p:blipFill>
          <a:blip r:embed="rId11" cstate="print">
            <a:lum contrast="-20000"/>
          </a:blip>
          <a:srcRect/>
          <a:stretch>
            <a:fillRect/>
          </a:stretch>
        </p:blipFill>
        <p:spPr bwMode="auto">
          <a:xfrm>
            <a:off x="7999413" y="0"/>
            <a:ext cx="1144587" cy="762000"/>
          </a:xfrm>
          <a:prstGeom prst="rect">
            <a:avLst/>
          </a:prstGeom>
          <a:noFill/>
          <a:ln w="9525">
            <a:noFill/>
            <a:miter lim="800000"/>
            <a:headEnd/>
            <a:tailEnd/>
          </a:ln>
        </p:spPr>
      </p:pic>
      <p:sp>
        <p:nvSpPr>
          <p:cNvPr id="75785" name="Rectangle 9"/>
          <p:cNvSpPr>
            <a:spLocks noChangeArrowheads="1"/>
          </p:cNvSpPr>
          <p:nvPr/>
        </p:nvSpPr>
        <p:spPr bwMode="auto">
          <a:xfrm>
            <a:off x="0" y="6624638"/>
            <a:ext cx="9144000" cy="233362"/>
          </a:xfrm>
          <a:prstGeom prst="rect">
            <a:avLst/>
          </a:prstGeom>
          <a:solidFill>
            <a:srgbClr val="939393"/>
          </a:solidFill>
          <a:ln w="9525">
            <a:noFill/>
            <a:miter lim="800000"/>
            <a:headEnd/>
            <a:tailEnd/>
          </a:ln>
          <a:effectLst/>
        </p:spPr>
        <p:txBody>
          <a:bodyPr wrap="none" anchor="ctr"/>
          <a:lstStyle/>
          <a:p>
            <a:pPr eaLnBrk="0" hangingPunct="0">
              <a:defRPr/>
            </a:pPr>
            <a:endParaRPr lang="de-DE">
              <a:cs typeface="+mn-cs"/>
            </a:endParaRPr>
          </a:p>
        </p:txBody>
      </p:sp>
      <p:sp>
        <p:nvSpPr>
          <p:cNvPr id="75787" name="Rectangle 11"/>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w="9525">
            <a:noFill/>
            <a:miter lim="800000"/>
            <a:headEnd/>
            <a:tailEnd/>
          </a:ln>
          <a:effectLst/>
        </p:spPr>
        <p:txBody>
          <a:bodyPr wrap="none" anchor="ctr"/>
          <a:lstStyle/>
          <a:p>
            <a:pPr algn="ctr" eaLnBrk="0" hangingPunct="0">
              <a:defRPr/>
            </a:pPr>
            <a:endParaRPr lang="en-BZ" sz="2400" b="0">
              <a:solidFill>
                <a:schemeClr val="tx1"/>
              </a:solidFill>
              <a:latin typeface="Times" charset="0"/>
              <a:cs typeface="+mn-cs"/>
            </a:endParaRPr>
          </a:p>
        </p:txBody>
      </p:sp>
      <p:sp>
        <p:nvSpPr>
          <p:cNvPr id="1033" name="Rectangle 15"/>
          <p:cNvSpPr>
            <a:spLocks noGrp="1" noChangeArrowheads="1"/>
          </p:cNvSpPr>
          <p:nvPr>
            <p:ph type="title"/>
          </p:nvPr>
        </p:nvSpPr>
        <p:spPr bwMode="auto">
          <a:xfrm>
            <a:off x="457200" y="1069975"/>
            <a:ext cx="7526338" cy="7239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Click here to add title</a:t>
            </a:r>
            <a:br>
              <a:rPr lang="de-DE" smtClean="0"/>
            </a:br>
            <a:r>
              <a:rPr lang="de-DE" smtClean="0"/>
              <a:t>sd</a:t>
            </a:r>
          </a:p>
        </p:txBody>
      </p:sp>
      <p:sp>
        <p:nvSpPr>
          <p:cNvPr id="1034" name="Rectangle 16"/>
          <p:cNvSpPr>
            <a:spLocks noGrp="1" noChangeArrowheads="1"/>
          </p:cNvSpPr>
          <p:nvPr>
            <p:ph type="body" idx="1"/>
          </p:nvPr>
        </p:nvSpPr>
        <p:spPr bwMode="auto">
          <a:xfrm>
            <a:off x="457200" y="2008188"/>
            <a:ext cx="7526338" cy="4213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Erster satz hier</a:t>
            </a:r>
          </a:p>
          <a:p>
            <a:pPr lvl="1"/>
            <a:r>
              <a:rPr lang="de-DE" smtClean="0"/>
              <a:t>Click here to add text</a:t>
            </a:r>
          </a:p>
          <a:p>
            <a:pPr lvl="2"/>
            <a:r>
              <a:rPr lang="de-DE" smtClean="0"/>
              <a:t>Second layer</a:t>
            </a:r>
          </a:p>
          <a:p>
            <a:pPr lvl="3"/>
            <a:r>
              <a:rPr lang="de-DE" smtClean="0"/>
              <a:t>Third layer</a:t>
            </a:r>
          </a:p>
          <a:p>
            <a:pPr lvl="4"/>
            <a:r>
              <a:rPr lang="de-DE" smtClean="0"/>
              <a:t>Fourth layer</a:t>
            </a:r>
          </a:p>
        </p:txBody>
      </p:sp>
      <p:sp>
        <p:nvSpPr>
          <p:cNvPr id="75793" name="Rectangle 17"/>
          <p:cNvSpPr>
            <a:spLocks noGrp="1" noChangeArrowheads="1"/>
          </p:cNvSpPr>
          <p:nvPr>
            <p:ph type="dt" sz="half" idx="2"/>
          </p:nvPr>
        </p:nvSpPr>
        <p:spPr bwMode="auto">
          <a:xfrm>
            <a:off x="6756400" y="6602413"/>
            <a:ext cx="12954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200" b="0">
                <a:solidFill>
                  <a:schemeClr val="bg1"/>
                </a:solidFill>
                <a:latin typeface="Arial" charset="0"/>
                <a:cs typeface="+mn-cs"/>
              </a:defRPr>
            </a:lvl1pPr>
          </a:lstStyle>
          <a:p>
            <a:pPr>
              <a:defRPr/>
            </a:pPr>
            <a:fld id="{E94A7EE4-3A86-464C-91A9-62F0FBBFAF1C}" type="datetime1">
              <a:rPr lang="de-DE"/>
              <a:pPr>
                <a:defRPr/>
              </a:pPr>
              <a:t>29.10.2012</a:t>
            </a:fld>
            <a:endParaRPr lang="de-DE" dirty="0"/>
          </a:p>
        </p:txBody>
      </p:sp>
      <p:sp>
        <p:nvSpPr>
          <p:cNvPr id="75795" name="Text Box 19"/>
          <p:cNvSpPr txBox="1">
            <a:spLocks noChangeArrowheads="1"/>
          </p:cNvSpPr>
          <p:nvPr/>
        </p:nvSpPr>
        <p:spPr bwMode="auto">
          <a:xfrm>
            <a:off x="7893050" y="6602413"/>
            <a:ext cx="927100" cy="277812"/>
          </a:xfrm>
          <a:prstGeom prst="rect">
            <a:avLst/>
          </a:prstGeom>
          <a:noFill/>
          <a:ln w="9525">
            <a:noFill/>
            <a:miter lim="800000"/>
            <a:headEnd/>
            <a:tailEnd/>
          </a:ln>
          <a:effectLst/>
        </p:spPr>
        <p:txBody>
          <a:bodyPr>
            <a:spAutoFit/>
          </a:bodyPr>
          <a:lstStyle/>
          <a:p>
            <a:pPr eaLnBrk="0" hangingPunct="0">
              <a:defRPr/>
            </a:pPr>
            <a:r>
              <a:rPr lang="de-DE" sz="1200" b="0" dirty="0">
                <a:solidFill>
                  <a:schemeClr val="bg1"/>
                </a:solidFill>
                <a:cs typeface="+mn-cs"/>
              </a:rPr>
              <a:t>Page </a:t>
            </a:r>
            <a:fld id="{9D6A94F2-39F7-4450-AFD1-4F1877EA62F5}" type="slidenum">
              <a:rPr lang="de-DE" sz="1200" b="0">
                <a:solidFill>
                  <a:schemeClr val="bg1"/>
                </a:solidFill>
                <a:cs typeface="+mn-cs"/>
              </a:rPr>
              <a:pPr eaLnBrk="0" hangingPunct="0">
                <a:defRPr/>
              </a:pPr>
              <a:t>‹Nr.›</a:t>
            </a:fld>
            <a:endParaRPr lang="de-DE" sz="1200" b="0" dirty="0">
              <a:solidFill>
                <a:schemeClr val="bg1"/>
              </a:solidFill>
              <a:cs typeface="+mn-cs"/>
            </a:endParaRPr>
          </a:p>
        </p:txBody>
      </p:sp>
      <p:sp>
        <p:nvSpPr>
          <p:cNvPr id="75788" name="Line 12"/>
          <p:cNvSpPr>
            <a:spLocks noChangeShapeType="1"/>
          </p:cNvSpPr>
          <p:nvPr/>
        </p:nvSpPr>
        <p:spPr bwMode="auto">
          <a:xfrm flipH="1">
            <a:off x="0" y="762000"/>
            <a:ext cx="9144000" cy="0"/>
          </a:xfrm>
          <a:prstGeom prst="line">
            <a:avLst/>
          </a:prstGeom>
          <a:noFill/>
          <a:ln w="3175">
            <a:solidFill>
              <a:srgbClr val="D9D9D9"/>
            </a:solidFill>
            <a:round/>
            <a:headEnd/>
            <a:tailEnd/>
          </a:ln>
          <a:effectLst/>
        </p:spPr>
        <p:txBody>
          <a:bodyPr/>
          <a:lstStyle/>
          <a:p>
            <a:pPr eaLnBrk="0" hangingPunct="0">
              <a:defRPr/>
            </a:pPr>
            <a:endParaRPr lang="de-DE">
              <a:cs typeface="+mn-cs"/>
            </a:endParaRPr>
          </a:p>
        </p:txBody>
      </p:sp>
      <p:pic>
        <p:nvPicPr>
          <p:cNvPr id="1038" name="Picture 23" descr="Weltkugel_klein_neu.gif                                        0005A183jeany                          BB53F533:"/>
          <p:cNvPicPr>
            <a:picLocks noChangeAspect="1" noChangeArrowheads="1"/>
          </p:cNvPicPr>
          <p:nvPr/>
        </p:nvPicPr>
        <p:blipFill>
          <a:blip r:embed="rId12" cstate="print"/>
          <a:srcRect/>
          <a:stretch>
            <a:fillRect/>
          </a:stretch>
        </p:blipFill>
        <p:spPr bwMode="auto">
          <a:xfrm>
            <a:off x="7996238" y="0"/>
            <a:ext cx="1147762" cy="762000"/>
          </a:xfrm>
          <a:prstGeom prst="rect">
            <a:avLst/>
          </a:prstGeom>
          <a:noFill/>
          <a:ln w="9525">
            <a:noFill/>
            <a:miter lim="800000"/>
            <a:headEnd/>
            <a:tailEnd/>
          </a:ln>
        </p:spPr>
      </p:pic>
      <p:sp>
        <p:nvSpPr>
          <p:cNvPr id="75801" name="Rectangle 25"/>
          <p:cNvSpPr>
            <a:spLocks noGrp="1" noChangeArrowheads="1"/>
          </p:cNvSpPr>
          <p:nvPr>
            <p:ph type="ftr" sz="quarter" idx="3"/>
          </p:nvPr>
        </p:nvSpPr>
        <p:spPr bwMode="auto">
          <a:xfrm>
            <a:off x="365125" y="6600825"/>
            <a:ext cx="2895600" cy="277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200" b="0">
                <a:solidFill>
                  <a:schemeClr val="bg1"/>
                </a:solidFill>
                <a:latin typeface="Arial" charset="0"/>
                <a:cs typeface="+mn-cs"/>
              </a:defRPr>
            </a:lvl1pPr>
          </a:lstStyle>
          <a:p>
            <a:pPr>
              <a:defRPr/>
            </a:pPr>
            <a:endParaRPr lang="en-BZ"/>
          </a:p>
        </p:txBody>
      </p:sp>
      <p:pic>
        <p:nvPicPr>
          <p:cNvPr id="17" name="Picture 2" descr="c:\prisma\methodeninventar\OECD-training modul\Imprint-logo-termsofuse-letztfolie\gizlogo-unternehmen-de-rgb.gif"/>
          <p:cNvPicPr>
            <a:picLocks noChangeAspect="1" noChangeArrowheads="1"/>
          </p:cNvPicPr>
          <p:nvPr userDrawn="1"/>
        </p:nvPicPr>
        <p:blipFill>
          <a:blip r:embed="rId13" cstate="print"/>
          <a:srcRect t="18870" r="10112" b="21825"/>
          <a:stretch>
            <a:fillRect/>
          </a:stretch>
        </p:blipFill>
        <p:spPr bwMode="auto">
          <a:xfrm>
            <a:off x="166282" y="154379"/>
            <a:ext cx="1943237" cy="534390"/>
          </a:xfrm>
          <a:prstGeom prst="rect">
            <a:avLst/>
          </a:prstGeom>
          <a:noFill/>
        </p:spPr>
      </p:pic>
    </p:spTree>
  </p:cSld>
  <p:clrMap bg1="lt1" tx1="dk1" bg2="lt2" tx2="dk2" accent1="accent1" accent2="accent2" accent3="accent3" accent4="accent4" accent5="accent5" accent6="accent6" hlink="hlink" folHlink="folHlink"/>
  <p:sldLayoutIdLst>
    <p:sldLayoutId id="2147483878"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Lst>
  <p:transition/>
  <p:timing>
    <p:tnLst>
      <p:par>
        <p:cTn id="1" dur="indefinite" restart="never" nodeType="tmRoot"/>
      </p:par>
    </p:tnLst>
  </p:timing>
  <p:hf sldNum="0" hdr="0" ftr="0"/>
  <p:txStyles>
    <p:titleStyle>
      <a:lvl1pPr algn="l" rtl="0" eaLnBrk="0" fontAlgn="base" hangingPunct="0">
        <a:spcBef>
          <a:spcPct val="0"/>
        </a:spcBef>
        <a:spcAft>
          <a:spcPct val="0"/>
        </a:spcAft>
        <a:defRPr sz="2400" b="1">
          <a:solidFill>
            <a:srgbClr val="669900"/>
          </a:solidFill>
          <a:latin typeface="+mj-lt"/>
          <a:ea typeface="+mj-ea"/>
          <a:cs typeface="+mj-cs"/>
        </a:defRPr>
      </a:lvl1pPr>
      <a:lvl2pPr algn="l" rtl="0" eaLnBrk="0" fontAlgn="base" hangingPunct="0">
        <a:spcBef>
          <a:spcPct val="0"/>
        </a:spcBef>
        <a:spcAft>
          <a:spcPct val="0"/>
        </a:spcAft>
        <a:defRPr sz="2400" b="1">
          <a:solidFill>
            <a:srgbClr val="669900"/>
          </a:solidFill>
          <a:latin typeface="Arial" charset="0"/>
        </a:defRPr>
      </a:lvl2pPr>
      <a:lvl3pPr algn="l" rtl="0" eaLnBrk="0" fontAlgn="base" hangingPunct="0">
        <a:spcBef>
          <a:spcPct val="0"/>
        </a:spcBef>
        <a:spcAft>
          <a:spcPct val="0"/>
        </a:spcAft>
        <a:defRPr sz="2400" b="1">
          <a:solidFill>
            <a:srgbClr val="669900"/>
          </a:solidFill>
          <a:latin typeface="Arial" charset="0"/>
        </a:defRPr>
      </a:lvl3pPr>
      <a:lvl4pPr algn="l" rtl="0" eaLnBrk="0" fontAlgn="base" hangingPunct="0">
        <a:spcBef>
          <a:spcPct val="0"/>
        </a:spcBef>
        <a:spcAft>
          <a:spcPct val="0"/>
        </a:spcAft>
        <a:defRPr sz="2400" b="1">
          <a:solidFill>
            <a:srgbClr val="669900"/>
          </a:solidFill>
          <a:latin typeface="Arial" charset="0"/>
        </a:defRPr>
      </a:lvl4pPr>
      <a:lvl5pPr algn="l" rtl="0" eaLnBrk="0" fontAlgn="base" hangingPunct="0">
        <a:spcBef>
          <a:spcPct val="0"/>
        </a:spcBef>
        <a:spcAft>
          <a:spcPct val="0"/>
        </a:spcAft>
        <a:defRPr sz="2400" b="1">
          <a:solidFill>
            <a:srgbClr val="669900"/>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algn="l" rtl="0" eaLnBrk="0" fontAlgn="base" hangingPunct="0">
        <a:spcBef>
          <a:spcPct val="20000"/>
        </a:spcBef>
        <a:spcAft>
          <a:spcPct val="0"/>
        </a:spcAft>
        <a:buClr>
          <a:srgbClr val="C80F0F"/>
        </a:buClr>
        <a:buFont typeface="Wingdings" pitchFamily="2" charset="2"/>
        <a:defRPr sz="2000" b="1">
          <a:solidFill>
            <a:schemeClr val="tx1"/>
          </a:solidFill>
          <a:latin typeface="+mn-lt"/>
          <a:ea typeface="+mn-ea"/>
          <a:cs typeface="+mn-cs"/>
        </a:defRPr>
      </a:lvl1pPr>
      <a:lvl2pPr marL="179388" indent="-179388" algn="l" rtl="0" eaLnBrk="0" fontAlgn="base" hangingPunct="0">
        <a:spcBef>
          <a:spcPct val="20000"/>
        </a:spcBef>
        <a:spcAft>
          <a:spcPct val="0"/>
        </a:spcAft>
        <a:buClr>
          <a:srgbClr val="C00000"/>
        </a:buClr>
        <a:buFont typeface="Wingdings" pitchFamily="2" charset="2"/>
        <a:buChar char="§"/>
        <a:tabLst>
          <a:tab pos="2190750" algn="l"/>
        </a:tabLst>
        <a:defRPr b="1">
          <a:solidFill>
            <a:schemeClr val="tx1"/>
          </a:solidFill>
          <a:latin typeface="+mn-lt"/>
        </a:defRPr>
      </a:lvl2pPr>
      <a:lvl3pPr marL="358775" indent="-179388" algn="l" rtl="0" eaLnBrk="0" fontAlgn="base" hangingPunct="0">
        <a:spcBef>
          <a:spcPct val="20000"/>
        </a:spcBef>
        <a:spcAft>
          <a:spcPct val="0"/>
        </a:spcAft>
        <a:buClr>
          <a:srgbClr val="999999"/>
        </a:buClr>
        <a:buFont typeface="Wingdings" pitchFamily="2" charset="2"/>
        <a:buChar char="§"/>
        <a:tabLst>
          <a:tab pos="2190750" algn="l"/>
        </a:tabLst>
        <a:defRPr>
          <a:solidFill>
            <a:schemeClr val="tx1"/>
          </a:solidFill>
          <a:latin typeface="+mn-lt"/>
        </a:defRPr>
      </a:lvl3pPr>
      <a:lvl4pPr marL="538163" indent="-179388" algn="l" rtl="0" eaLnBrk="0" fontAlgn="base" hangingPunct="0">
        <a:spcBef>
          <a:spcPct val="20000"/>
        </a:spcBef>
        <a:spcAft>
          <a:spcPct val="0"/>
        </a:spcAft>
        <a:buClr>
          <a:srgbClr val="C80F0F"/>
        </a:buClr>
        <a:buChar char="-"/>
        <a:tabLst>
          <a:tab pos="2190750" algn="l"/>
        </a:tabLst>
        <a:defRPr sz="1600">
          <a:solidFill>
            <a:schemeClr val="tx1"/>
          </a:solidFill>
          <a:latin typeface="+mn-lt"/>
        </a:defRPr>
      </a:lvl4pPr>
      <a:lvl5pPr marL="717550" indent="-179388" algn="l" rtl="0" eaLnBrk="0" fontAlgn="base" hangingPunct="0">
        <a:spcBef>
          <a:spcPct val="20000"/>
        </a:spcBef>
        <a:spcAft>
          <a:spcPct val="0"/>
        </a:spcAft>
        <a:buClr>
          <a:schemeClr val="tx1"/>
        </a:buClr>
        <a:buChar char="-"/>
        <a:defRPr sz="1600">
          <a:solidFill>
            <a:schemeClr val="tx1"/>
          </a:solidFill>
          <a:latin typeface="+mn-lt"/>
        </a:defRPr>
      </a:lvl5pPr>
      <a:lvl6pPr marL="26479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6pPr>
      <a:lvl7pPr marL="31051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7pPr>
      <a:lvl8pPr marL="35623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8pPr>
      <a:lvl9pPr marL="40195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limate@giz.d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hyperlink" Target="http://www.giz.d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climate@giz.d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oecd.org/dataoecd/0/9/43652123.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sz="quarter"/>
          </p:nvPr>
        </p:nvSpPr>
        <p:spPr>
          <a:xfrm>
            <a:off x="457200" y="2008188"/>
            <a:ext cx="7972425" cy="1143000"/>
          </a:xfrm>
        </p:spPr>
        <p:txBody>
          <a:bodyPr/>
          <a:lstStyle/>
          <a:p>
            <a:r>
              <a:rPr lang="en-US" smtClean="0"/>
              <a:t>Integrating climate change adaptation </a:t>
            </a:r>
            <a:br>
              <a:rPr lang="en-US" smtClean="0"/>
            </a:br>
            <a:r>
              <a:rPr lang="en-US" smtClean="0"/>
              <a:t>into development planning</a:t>
            </a:r>
          </a:p>
        </p:txBody>
      </p:sp>
      <p:sp>
        <p:nvSpPr>
          <p:cNvPr id="6" name="Untertitel 5"/>
          <p:cNvSpPr>
            <a:spLocks noGrp="1"/>
          </p:cNvSpPr>
          <p:nvPr>
            <p:ph type="subTitle" sz="quarter" idx="1"/>
          </p:nvPr>
        </p:nvSpPr>
        <p:spPr>
          <a:xfrm>
            <a:off x="1039813" y="3238500"/>
            <a:ext cx="7034212" cy="1752600"/>
          </a:xfrm>
        </p:spPr>
        <p:txBody>
          <a:bodyPr/>
          <a:lstStyle/>
          <a:p>
            <a:pPr>
              <a:defRPr/>
            </a:pPr>
            <a:r>
              <a:rPr lang="en-US" dirty="0" smtClean="0"/>
              <a:t>A practice-oriented training </a:t>
            </a:r>
            <a:br>
              <a:rPr lang="en-US" dirty="0" smtClean="0"/>
            </a:br>
            <a:r>
              <a:rPr lang="en-US" dirty="0" smtClean="0"/>
              <a:t>based on an OECD policy guidance</a:t>
            </a:r>
          </a:p>
          <a:p>
            <a:pPr>
              <a:defRPr/>
            </a:pPr>
            <a:r>
              <a:rPr lang="en-US" sz="2000" dirty="0" smtClean="0">
                <a:solidFill>
                  <a:schemeClr val="bg1">
                    <a:lumMod val="65000"/>
                  </a:schemeClr>
                </a:solidFill>
              </a:rPr>
              <a:t>Trainer team:</a:t>
            </a:r>
            <a:br>
              <a:rPr lang="en-US" sz="2000" dirty="0" smtClean="0">
                <a:solidFill>
                  <a:schemeClr val="bg1">
                    <a:lumMod val="65000"/>
                  </a:schemeClr>
                </a:solidFill>
              </a:rPr>
            </a:br>
            <a:r>
              <a:rPr lang="en-US" sz="2000" dirty="0" smtClean="0">
                <a:solidFill>
                  <a:schemeClr val="bg1">
                    <a:lumMod val="65000"/>
                  </a:schemeClr>
                </a:solidFill>
              </a:rPr>
              <a:t>XX</a:t>
            </a:r>
            <a:br>
              <a:rPr lang="en-US" sz="2000" dirty="0" smtClean="0">
                <a:solidFill>
                  <a:schemeClr val="bg1">
                    <a:lumMod val="65000"/>
                  </a:schemeClr>
                </a:solidFill>
              </a:rPr>
            </a:br>
            <a:r>
              <a:rPr lang="en-US" sz="2000" dirty="0" smtClean="0">
                <a:solidFill>
                  <a:schemeClr val="bg1">
                    <a:lumMod val="65000"/>
                  </a:schemeClr>
                </a:solidFill>
              </a:rPr>
              <a:t>XX</a:t>
            </a:r>
            <a:br>
              <a:rPr lang="en-US" sz="2000" dirty="0" smtClean="0">
                <a:solidFill>
                  <a:schemeClr val="bg1">
                    <a:lumMod val="65000"/>
                  </a:schemeClr>
                </a:solidFill>
              </a:rPr>
            </a:br>
            <a:r>
              <a:rPr lang="en-US" sz="2000" dirty="0" smtClean="0">
                <a:solidFill>
                  <a:schemeClr val="bg1">
                    <a:lumMod val="65000"/>
                  </a:schemeClr>
                </a:solidFill>
              </a:rPr>
              <a:t>‘Date’</a:t>
            </a:r>
            <a:endParaRPr lang="en-GB" sz="2000" dirty="0">
              <a:solidFill>
                <a:schemeClr val="bg1">
                  <a:lumMod val="65000"/>
                </a:schemeClr>
              </a:solidFill>
            </a:endParaRPr>
          </a:p>
        </p:txBody>
      </p:sp>
      <p:pic>
        <p:nvPicPr>
          <p:cNvPr id="3076" name="Grafik 4" descr="titelbars.tif"/>
          <p:cNvPicPr>
            <a:picLocks noChangeAspect="1"/>
          </p:cNvPicPr>
          <p:nvPr/>
        </p:nvPicPr>
        <p:blipFill>
          <a:blip r:embed="rId3" cstate="print"/>
          <a:srcRect l="-2812" r="8638" b="45680"/>
          <a:stretch>
            <a:fillRect/>
          </a:stretch>
        </p:blipFill>
        <p:spPr bwMode="auto">
          <a:xfrm>
            <a:off x="4540250" y="3132138"/>
            <a:ext cx="4567238" cy="37258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pPr eaLnBrk="1" hangingPunct="1"/>
            <a:r>
              <a:rPr lang="de-DE" smtClean="0"/>
              <a:t>The modules</a:t>
            </a:r>
          </a:p>
        </p:txBody>
      </p:sp>
      <p:sp>
        <p:nvSpPr>
          <p:cNvPr id="3" name="Inhaltsplatzhalter 2"/>
          <p:cNvSpPr>
            <a:spLocks noGrp="1"/>
          </p:cNvSpPr>
          <p:nvPr>
            <p:ph idx="1"/>
          </p:nvPr>
        </p:nvSpPr>
        <p:spPr>
          <a:xfrm>
            <a:off x="457200" y="1971675"/>
            <a:ext cx="8143875" cy="4249738"/>
          </a:xfrm>
        </p:spPr>
        <p:txBody>
          <a:bodyPr/>
          <a:lstStyle/>
          <a:p>
            <a:pPr lvl="1" eaLnBrk="1" hangingPunct="1">
              <a:tabLst>
                <a:tab pos="715963" algn="l"/>
                <a:tab pos="982663" algn="l"/>
                <a:tab pos="2190750" algn="l"/>
              </a:tabLst>
            </a:pPr>
            <a:r>
              <a:rPr lang="en-GB" smtClean="0"/>
              <a:t>M 1	–	Apply a climate lens</a:t>
            </a:r>
            <a:endParaRPr lang="de-DE" smtClean="0"/>
          </a:p>
          <a:p>
            <a:pPr lvl="1" eaLnBrk="1" hangingPunct="1">
              <a:tabLst>
                <a:tab pos="715963" algn="l"/>
                <a:tab pos="982663" algn="l"/>
                <a:tab pos="2190750" algn="l"/>
              </a:tabLst>
            </a:pPr>
            <a:r>
              <a:rPr lang="en-GB" smtClean="0"/>
              <a:t>M 2	–	Interpret climate data </a:t>
            </a:r>
            <a:endParaRPr lang="de-DE" smtClean="0"/>
          </a:p>
          <a:p>
            <a:pPr lvl="1" eaLnBrk="1" hangingPunct="1">
              <a:tabLst>
                <a:tab pos="715963" algn="l"/>
                <a:tab pos="982663" algn="l"/>
                <a:tab pos="2190750" algn="l"/>
              </a:tabLst>
            </a:pPr>
            <a:r>
              <a:rPr lang="en-GB" smtClean="0"/>
              <a:t>M 3	–	Assess vulnerability </a:t>
            </a:r>
            <a:endParaRPr lang="de-DE" smtClean="0"/>
          </a:p>
          <a:p>
            <a:pPr lvl="1" eaLnBrk="1" hangingPunct="1">
              <a:tabLst>
                <a:tab pos="715963" algn="l"/>
                <a:tab pos="982663" algn="l"/>
                <a:tab pos="2190750" algn="l"/>
              </a:tabLst>
            </a:pPr>
            <a:r>
              <a:rPr lang="en-GB" smtClean="0"/>
              <a:t>M 4	–	Identify adaptation options</a:t>
            </a:r>
            <a:endParaRPr lang="de-DE" smtClean="0"/>
          </a:p>
          <a:p>
            <a:pPr lvl="1" eaLnBrk="1" hangingPunct="1">
              <a:tabLst>
                <a:tab pos="715963" algn="l"/>
                <a:tab pos="982663" algn="l"/>
                <a:tab pos="2190750" algn="l"/>
              </a:tabLst>
            </a:pPr>
            <a:r>
              <a:rPr lang="en-GB" smtClean="0"/>
              <a:t>M 5	–	Select adaptation measures</a:t>
            </a:r>
            <a:endParaRPr lang="de-DE" smtClean="0"/>
          </a:p>
          <a:p>
            <a:pPr lvl="1" eaLnBrk="1" hangingPunct="1">
              <a:tabLst>
                <a:tab pos="715963" algn="l"/>
                <a:tab pos="982663" algn="l"/>
                <a:tab pos="2190750" algn="l"/>
              </a:tabLst>
            </a:pPr>
            <a:r>
              <a:rPr lang="en-GB" smtClean="0"/>
              <a:t>M 6	–	Develop an M&amp;E-framework </a:t>
            </a:r>
            <a:endParaRPr lang="de-DE" smtClean="0"/>
          </a:p>
          <a:p>
            <a:pPr lvl="1" eaLnBrk="1" hangingPunct="1">
              <a:tabLst>
                <a:tab pos="715963" algn="l"/>
                <a:tab pos="982663" algn="l"/>
                <a:tab pos="2190750" algn="l"/>
              </a:tabLst>
            </a:pPr>
            <a:r>
              <a:rPr lang="en-GB" smtClean="0"/>
              <a:t>M 7	–	Develop institutional capacity </a:t>
            </a:r>
            <a:endParaRPr lang="de-DE" smtClean="0"/>
          </a:p>
          <a:p>
            <a:pPr lvl="1" eaLnBrk="1" hangingPunct="1">
              <a:tabLst>
                <a:tab pos="715963" algn="l"/>
                <a:tab pos="982663" algn="l"/>
                <a:tab pos="2190750" algn="l"/>
              </a:tabLst>
            </a:pPr>
            <a:r>
              <a:rPr lang="en-GB" smtClean="0"/>
              <a:t>M 8	–	Local climate stresses, vulnerability, resilience</a:t>
            </a:r>
            <a:endParaRPr lang="de-DE" smtClean="0"/>
          </a:p>
          <a:p>
            <a:pPr lvl="1" eaLnBrk="1" hangingPunct="1">
              <a:tabLst>
                <a:tab pos="715963" algn="l"/>
                <a:tab pos="982663" algn="l"/>
                <a:tab pos="2190750" algn="l"/>
              </a:tabLst>
            </a:pPr>
            <a:r>
              <a:rPr lang="en-GB" smtClean="0"/>
              <a:t>M 9	–	Take action at local level and beyond</a:t>
            </a:r>
            <a:endParaRPr lang="de-DE" smtClean="0"/>
          </a:p>
          <a:p>
            <a:pPr lvl="1" eaLnBrk="1" hangingPunct="1">
              <a:tabLst>
                <a:tab pos="715963" algn="l"/>
                <a:tab pos="982663" algn="l"/>
                <a:tab pos="2190750" algn="l"/>
              </a:tabLst>
            </a:pPr>
            <a:r>
              <a:rPr lang="en-GB" smtClean="0"/>
              <a:t>M 10	–	Integrate adaptation into the project cycle</a:t>
            </a:r>
            <a:endParaRPr lang="de-DE" smtClean="0"/>
          </a:p>
          <a:p>
            <a:pPr lvl="1" eaLnBrk="1" hangingPunct="1">
              <a:tabLst>
                <a:tab pos="715963" algn="l"/>
                <a:tab pos="982663" algn="l"/>
                <a:tab pos="2190750" algn="l"/>
              </a:tabLst>
            </a:pPr>
            <a:r>
              <a:rPr lang="en-GB" smtClean="0"/>
              <a:t>Action Learning Exercises</a:t>
            </a:r>
            <a:endParaRPr lang="de-DE" smtClean="0"/>
          </a:p>
          <a:p>
            <a:pPr eaLnBrk="1" hangingPunct="1">
              <a:tabLst>
                <a:tab pos="715963" algn="l"/>
                <a:tab pos="982663" algn="l"/>
                <a:tab pos="2190750" algn="l"/>
              </a:tabLst>
            </a:pPr>
            <a:endParaRPr lang="de-DE" smtClean="0"/>
          </a:p>
        </p:txBody>
      </p:sp>
      <p:grpSp>
        <p:nvGrpSpPr>
          <p:cNvPr id="2" name="Gruppieren 9"/>
          <p:cNvGrpSpPr>
            <a:grpSpLocks/>
          </p:cNvGrpSpPr>
          <p:nvPr/>
        </p:nvGrpSpPr>
        <p:grpSpPr bwMode="auto">
          <a:xfrm>
            <a:off x="4776788" y="2636838"/>
            <a:ext cx="2771775" cy="1268412"/>
            <a:chOff x="4776788" y="2636838"/>
            <a:chExt cx="2771775" cy="1268412"/>
          </a:xfrm>
        </p:grpSpPr>
        <p:sp>
          <p:nvSpPr>
            <p:cNvPr id="12297" name="Geschweifte Klammer rechts 3"/>
            <p:cNvSpPr>
              <a:spLocks/>
            </p:cNvSpPr>
            <p:nvPr/>
          </p:nvSpPr>
          <p:spPr bwMode="auto">
            <a:xfrm>
              <a:off x="4776788" y="2636838"/>
              <a:ext cx="438150" cy="1268412"/>
            </a:xfrm>
            <a:prstGeom prst="rightBrace">
              <a:avLst>
                <a:gd name="adj1" fmla="val 8336"/>
                <a:gd name="adj2" fmla="val 50000"/>
              </a:avLst>
            </a:prstGeom>
            <a:noFill/>
            <a:ln w="38100" algn="ctr">
              <a:solidFill>
                <a:srgbClr val="669900"/>
              </a:solidFill>
              <a:round/>
              <a:headEnd/>
              <a:tailEnd/>
            </a:ln>
          </p:spPr>
          <p:txBody>
            <a:bodyPr/>
            <a:lstStyle/>
            <a:p>
              <a:pPr eaLnBrk="0" hangingPunct="0"/>
              <a:endParaRPr lang="de-DE">
                <a:solidFill>
                  <a:srgbClr val="669900"/>
                </a:solidFill>
              </a:endParaRPr>
            </a:p>
          </p:txBody>
        </p:sp>
        <p:sp>
          <p:nvSpPr>
            <p:cNvPr id="12298" name="Textfeld 4"/>
            <p:cNvSpPr txBox="1">
              <a:spLocks noChangeArrowheads="1"/>
            </p:cNvSpPr>
            <p:nvPr/>
          </p:nvSpPr>
          <p:spPr bwMode="auto">
            <a:xfrm>
              <a:off x="5291138" y="2768600"/>
              <a:ext cx="2257425" cy="768350"/>
            </a:xfrm>
            <a:prstGeom prst="rect">
              <a:avLst/>
            </a:prstGeom>
            <a:noFill/>
            <a:ln w="9525">
              <a:noFill/>
              <a:miter lim="800000"/>
              <a:headEnd/>
              <a:tailEnd/>
            </a:ln>
          </p:spPr>
          <p:txBody>
            <a:bodyPr>
              <a:spAutoFit/>
            </a:bodyPr>
            <a:lstStyle/>
            <a:p>
              <a:pPr eaLnBrk="0" hangingPunct="0"/>
              <a:r>
                <a:rPr lang="de-DE">
                  <a:solidFill>
                    <a:srgbClr val="669900"/>
                  </a:solidFill>
                </a:rPr>
                <a:t>4-step approach</a:t>
              </a:r>
            </a:p>
          </p:txBody>
        </p:sp>
      </p:grpSp>
      <p:grpSp>
        <p:nvGrpSpPr>
          <p:cNvPr id="4" name="Gruppieren 11"/>
          <p:cNvGrpSpPr>
            <a:grpSpLocks/>
          </p:cNvGrpSpPr>
          <p:nvPr/>
        </p:nvGrpSpPr>
        <p:grpSpPr bwMode="auto">
          <a:xfrm>
            <a:off x="457200" y="1809750"/>
            <a:ext cx="8223250" cy="2406650"/>
            <a:chOff x="457200" y="1809750"/>
            <a:chExt cx="8223627" cy="2407312"/>
          </a:xfrm>
        </p:grpSpPr>
        <p:cxnSp>
          <p:nvCxnSpPr>
            <p:cNvPr id="12294" name="Gerade Verbindung 7"/>
            <p:cNvCxnSpPr>
              <a:cxnSpLocks noChangeShapeType="1"/>
            </p:cNvCxnSpPr>
            <p:nvPr/>
          </p:nvCxnSpPr>
          <p:spPr bwMode="auto">
            <a:xfrm flipV="1">
              <a:off x="457200" y="2596542"/>
              <a:ext cx="3692275" cy="2492"/>
            </a:xfrm>
            <a:prstGeom prst="line">
              <a:avLst/>
            </a:prstGeom>
            <a:noFill/>
            <a:ln w="28575" algn="ctr">
              <a:solidFill>
                <a:srgbClr val="CC0000"/>
              </a:solidFill>
              <a:round/>
              <a:headEnd/>
              <a:tailEnd/>
            </a:ln>
          </p:spPr>
        </p:cxnSp>
        <p:cxnSp>
          <p:nvCxnSpPr>
            <p:cNvPr id="12295" name="Gerade Verbindung 8"/>
            <p:cNvCxnSpPr>
              <a:cxnSpLocks noChangeShapeType="1"/>
            </p:cNvCxnSpPr>
            <p:nvPr/>
          </p:nvCxnSpPr>
          <p:spPr bwMode="auto">
            <a:xfrm>
              <a:off x="457200" y="4217062"/>
              <a:ext cx="4343400" cy="0"/>
            </a:xfrm>
            <a:prstGeom prst="line">
              <a:avLst/>
            </a:prstGeom>
            <a:noFill/>
            <a:ln w="28575" algn="ctr">
              <a:solidFill>
                <a:srgbClr val="CC0000"/>
              </a:solidFill>
              <a:round/>
              <a:headEnd/>
              <a:tailEnd/>
            </a:ln>
          </p:spPr>
        </p:cxnSp>
        <p:sp>
          <p:nvSpPr>
            <p:cNvPr id="12296" name="Textfeld 10"/>
            <p:cNvSpPr txBox="1">
              <a:spLocks noChangeArrowheads="1"/>
            </p:cNvSpPr>
            <p:nvPr/>
          </p:nvSpPr>
          <p:spPr bwMode="auto">
            <a:xfrm>
              <a:off x="6032877" y="1809750"/>
              <a:ext cx="2647950" cy="646331"/>
            </a:xfrm>
            <a:prstGeom prst="rect">
              <a:avLst/>
            </a:prstGeom>
            <a:noFill/>
            <a:ln w="9525">
              <a:noFill/>
              <a:miter lim="800000"/>
              <a:headEnd/>
              <a:tailEnd/>
            </a:ln>
          </p:spPr>
          <p:txBody>
            <a:bodyPr>
              <a:spAutoFit/>
            </a:bodyPr>
            <a:lstStyle/>
            <a:p>
              <a:pPr eaLnBrk="0" hangingPunct="0"/>
              <a:r>
                <a:rPr lang="de-DE" sz="1800">
                  <a:solidFill>
                    <a:srgbClr val="C00000"/>
                  </a:solidFill>
                </a:rPr>
                <a:t>Additional to Guidance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pPr eaLnBrk="1" hangingPunct="1"/>
            <a:r>
              <a:rPr lang="de-DE" smtClean="0"/>
              <a:t>Harvard case method</a:t>
            </a:r>
          </a:p>
        </p:txBody>
      </p:sp>
      <p:sp>
        <p:nvSpPr>
          <p:cNvPr id="13315" name="Inhaltsplatzhalter 2"/>
          <p:cNvSpPr>
            <a:spLocks noGrp="1"/>
          </p:cNvSpPr>
          <p:nvPr>
            <p:ph idx="1"/>
          </p:nvPr>
        </p:nvSpPr>
        <p:spPr/>
        <p:txBody>
          <a:bodyPr/>
          <a:lstStyle/>
          <a:p>
            <a:pPr eaLnBrk="1" hangingPunct="1"/>
            <a:r>
              <a:rPr lang="en-GB" smtClean="0">
                <a:solidFill>
                  <a:srgbClr val="C00000"/>
                </a:solidFill>
              </a:rPr>
              <a:t>What? </a:t>
            </a:r>
          </a:p>
          <a:p>
            <a:pPr lvl="1" eaLnBrk="1" hangingPunct="1"/>
            <a:r>
              <a:rPr lang="en-GB" smtClean="0"/>
              <a:t>Intensive examination and discussion of a particular</a:t>
            </a:r>
            <a:br>
              <a:rPr lang="en-GB" smtClean="0"/>
            </a:br>
            <a:r>
              <a:rPr lang="en-GB" smtClean="0"/>
              <a:t>case of practical relevance to trainees</a:t>
            </a:r>
          </a:p>
          <a:p>
            <a:pPr lvl="1" eaLnBrk="1" hangingPunct="1"/>
            <a:r>
              <a:rPr lang="en-GB" smtClean="0"/>
              <a:t>In this training: fictitious case ‘Zanadu’</a:t>
            </a:r>
          </a:p>
          <a:p>
            <a:pPr eaLnBrk="1" hangingPunct="1"/>
            <a:r>
              <a:rPr lang="en-GB" smtClean="0">
                <a:solidFill>
                  <a:srgbClr val="C00000"/>
                </a:solidFill>
              </a:rPr>
              <a:t>How? </a:t>
            </a:r>
          </a:p>
          <a:p>
            <a:pPr lvl="1" eaLnBrk="1" hangingPunct="1"/>
            <a:r>
              <a:rPr lang="en-GB" smtClean="0"/>
              <a:t>Participants explore the given case and develop </a:t>
            </a:r>
            <a:br>
              <a:rPr lang="en-GB" smtClean="0"/>
            </a:br>
            <a:r>
              <a:rPr lang="en-GB" smtClean="0"/>
              <a:t>conclusions independently </a:t>
            </a:r>
          </a:p>
          <a:p>
            <a:pPr lvl="1" eaLnBrk="1" hangingPunct="1"/>
            <a:r>
              <a:rPr lang="en-GB" smtClean="0"/>
              <a:t>trainers offer support on demand</a:t>
            </a:r>
          </a:p>
          <a:p>
            <a:pPr eaLnBrk="1" hangingPunct="1"/>
            <a:r>
              <a:rPr lang="en-GB" smtClean="0">
                <a:solidFill>
                  <a:srgbClr val="C00000"/>
                </a:solidFill>
              </a:rPr>
              <a:t>Why? </a:t>
            </a:r>
          </a:p>
          <a:p>
            <a:pPr lvl="1" eaLnBrk="1" hangingPunct="1"/>
            <a:r>
              <a:rPr lang="en-GB" smtClean="0"/>
              <a:t>Supports learning success through practice-oriented </a:t>
            </a:r>
            <a:br>
              <a:rPr lang="en-GB" smtClean="0"/>
            </a:br>
            <a:r>
              <a:rPr lang="en-GB" smtClean="0"/>
              <a:t>interactive exercises</a:t>
            </a:r>
          </a:p>
          <a:p>
            <a:pPr lvl="1" eaLnBrk="1" hangingPunct="1"/>
            <a:r>
              <a:rPr lang="en-GB" smtClean="0"/>
              <a:t>Encourages to act and make decisions under uncertainty</a:t>
            </a:r>
          </a:p>
          <a:p>
            <a:pPr eaLnBrk="1" hangingPunct="1"/>
            <a:endParaRPr lang="en-GB" smtClean="0"/>
          </a:p>
        </p:txBody>
      </p:sp>
      <p:sp>
        <p:nvSpPr>
          <p:cNvPr id="11268" name="Datumsplatzhalter 3"/>
          <p:cNvSpPr>
            <a:spLocks noGrp="1"/>
          </p:cNvSpPr>
          <p:nvPr>
            <p:ph type="dt" sz="quarter" idx="10"/>
          </p:nvPr>
        </p:nvSpPr>
        <p:spPr/>
        <p:txBody>
          <a:bodyPr/>
          <a:lstStyle/>
          <a:p>
            <a:pPr>
              <a:defRPr/>
            </a:pPr>
            <a:fld id="{25485D52-B6A4-4BAB-80D9-58A1031EB255}" type="datetime1">
              <a:rPr lang="de-DE" smtClean="0"/>
              <a:pPr>
                <a:defRPr/>
              </a:pPr>
              <a:t>29.10.2012</a:t>
            </a:fld>
            <a:endParaRPr lang="de-DE" smtClean="0"/>
          </a:p>
        </p:txBody>
      </p:sp>
      <p:sp>
        <p:nvSpPr>
          <p:cNvPr id="7" name="Inhaltsplatzhalter 2"/>
          <p:cNvSpPr txBox="1">
            <a:spLocks/>
          </p:cNvSpPr>
          <p:nvPr/>
        </p:nvSpPr>
        <p:spPr bwMode="auto">
          <a:xfrm>
            <a:off x="6850063" y="3579813"/>
            <a:ext cx="2293937" cy="155575"/>
          </a:xfrm>
          <a:prstGeom prst="rect">
            <a:avLst/>
          </a:prstGeom>
          <a:noFill/>
          <a:ln w="9525">
            <a:noFill/>
            <a:miter lim="800000"/>
            <a:headEnd/>
            <a:tailEnd/>
          </a:ln>
        </p:spPr>
        <p:txBody>
          <a:bodyPr lIns="72000" tIns="0" rIns="0" bIns="0"/>
          <a:lstStyle/>
          <a:p>
            <a:pPr>
              <a:spcBef>
                <a:spcPct val="20000"/>
              </a:spcBef>
              <a:buClr>
                <a:srgbClr val="C80F0F"/>
              </a:buClr>
              <a:buFont typeface="Wingdings" pitchFamily="2" charset="2"/>
              <a:buNone/>
              <a:defRPr/>
            </a:pPr>
            <a:r>
              <a:rPr lang="en-GB" sz="800" i="1" kern="0" dirty="0">
                <a:solidFill>
                  <a:schemeClr val="bg1"/>
                </a:solidFill>
                <a:latin typeface="+mn-lt"/>
                <a:cs typeface="+mn-cs"/>
              </a:rPr>
              <a:t>Image source: ????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pPr eaLnBrk="1" hangingPunct="1"/>
            <a:r>
              <a:rPr lang="de-DE" smtClean="0"/>
              <a:t>The training sequence per module</a:t>
            </a:r>
          </a:p>
        </p:txBody>
      </p:sp>
      <p:sp>
        <p:nvSpPr>
          <p:cNvPr id="9219" name="Inhaltsplatzhalter 2"/>
          <p:cNvSpPr>
            <a:spLocks noGrp="1"/>
          </p:cNvSpPr>
          <p:nvPr>
            <p:ph idx="1"/>
          </p:nvPr>
        </p:nvSpPr>
        <p:spPr/>
        <p:txBody>
          <a:bodyPr/>
          <a:lstStyle/>
          <a:p>
            <a:pPr lvl="1" eaLnBrk="1" hangingPunct="1"/>
            <a:r>
              <a:rPr lang="en-US" smtClean="0"/>
              <a:t>Input</a:t>
            </a:r>
          </a:p>
          <a:p>
            <a:pPr lvl="2" eaLnBrk="1" hangingPunct="1"/>
            <a:r>
              <a:rPr lang="en-US" smtClean="0"/>
              <a:t>Theoretical frame</a:t>
            </a:r>
          </a:p>
          <a:p>
            <a:pPr lvl="2" eaLnBrk="1" hangingPunct="1"/>
            <a:r>
              <a:rPr lang="en-US" smtClean="0"/>
              <a:t>Introduction to case work</a:t>
            </a:r>
            <a:br>
              <a:rPr lang="en-US" smtClean="0"/>
            </a:br>
            <a:endParaRPr lang="en-US" smtClean="0"/>
          </a:p>
          <a:p>
            <a:pPr lvl="1" eaLnBrk="1" hangingPunct="1"/>
            <a:r>
              <a:rPr lang="en-US" smtClean="0"/>
              <a:t>Case work </a:t>
            </a:r>
          </a:p>
          <a:p>
            <a:pPr lvl="1" eaLnBrk="1" hangingPunct="1"/>
            <a:r>
              <a:rPr lang="en-US" smtClean="0"/>
              <a:t>Presentation</a:t>
            </a:r>
            <a:br>
              <a:rPr lang="en-US" smtClean="0"/>
            </a:br>
            <a:endParaRPr lang="en-US" smtClean="0"/>
          </a:p>
          <a:p>
            <a:pPr lvl="1" eaLnBrk="1" hangingPunct="1"/>
            <a:r>
              <a:rPr lang="en-US" smtClean="0"/>
              <a:t>Debriefing discussion </a:t>
            </a:r>
            <a:br>
              <a:rPr lang="en-US" smtClean="0"/>
            </a:br>
            <a:r>
              <a:rPr lang="en-US" smtClean="0"/>
              <a:t>and reflection phase</a:t>
            </a:r>
          </a:p>
        </p:txBody>
      </p:sp>
      <p:grpSp>
        <p:nvGrpSpPr>
          <p:cNvPr id="2" name="Gruppieren 17"/>
          <p:cNvGrpSpPr>
            <a:grpSpLocks/>
          </p:cNvGrpSpPr>
          <p:nvPr/>
        </p:nvGrpSpPr>
        <p:grpSpPr bwMode="auto">
          <a:xfrm>
            <a:off x="363538" y="1946275"/>
            <a:ext cx="7620000" cy="1069975"/>
            <a:chOff x="586964" y="1981778"/>
            <a:chExt cx="7915270" cy="1070686"/>
          </a:xfrm>
        </p:grpSpPr>
        <p:sp>
          <p:nvSpPr>
            <p:cNvPr id="14349" name="Rechteck 12"/>
            <p:cNvSpPr>
              <a:spLocks noChangeArrowheads="1"/>
            </p:cNvSpPr>
            <p:nvPr/>
          </p:nvSpPr>
          <p:spPr bwMode="auto">
            <a:xfrm>
              <a:off x="586964" y="2043790"/>
              <a:ext cx="3888432" cy="1008674"/>
            </a:xfrm>
            <a:prstGeom prst="rect">
              <a:avLst/>
            </a:prstGeom>
            <a:noFill/>
            <a:ln w="38100" algn="ctr">
              <a:solidFill>
                <a:srgbClr val="CC3300"/>
              </a:solidFill>
              <a:round/>
              <a:headEnd/>
              <a:tailEnd/>
            </a:ln>
          </p:spPr>
          <p:txBody>
            <a:bodyPr>
              <a:spAutoFit/>
            </a:bodyPr>
            <a:lstStyle/>
            <a:p>
              <a:pPr eaLnBrk="0" hangingPunct="0"/>
              <a:endParaRPr lang="de-DE"/>
            </a:p>
          </p:txBody>
        </p:sp>
        <p:sp>
          <p:nvSpPr>
            <p:cNvPr id="14350" name="Textfeld 14"/>
            <p:cNvSpPr txBox="1">
              <a:spLocks noChangeArrowheads="1"/>
            </p:cNvSpPr>
            <p:nvPr/>
          </p:nvSpPr>
          <p:spPr bwMode="auto">
            <a:xfrm>
              <a:off x="4901833" y="1981778"/>
              <a:ext cx="3600401" cy="338552"/>
            </a:xfrm>
            <a:prstGeom prst="rect">
              <a:avLst/>
            </a:prstGeom>
            <a:solidFill>
              <a:schemeClr val="bg1"/>
            </a:solidFill>
            <a:ln w="9525">
              <a:solidFill>
                <a:srgbClr val="CC3300"/>
              </a:solidFill>
              <a:miter lim="800000"/>
              <a:headEnd/>
              <a:tailEnd/>
            </a:ln>
          </p:spPr>
          <p:txBody>
            <a:bodyPr>
              <a:spAutoFit/>
            </a:bodyPr>
            <a:lstStyle/>
            <a:p>
              <a:pPr algn="ctr" eaLnBrk="0" hangingPunct="0"/>
              <a:r>
                <a:rPr lang="de-DE" sz="1600">
                  <a:solidFill>
                    <a:srgbClr val="CC3300"/>
                  </a:solidFill>
                </a:rPr>
                <a:t>Trainers</a:t>
              </a:r>
            </a:p>
          </p:txBody>
        </p:sp>
        <p:cxnSp>
          <p:nvCxnSpPr>
            <p:cNvPr id="14351" name="Gerade Verbindung 16"/>
            <p:cNvCxnSpPr>
              <a:cxnSpLocks noChangeShapeType="1"/>
              <a:stCxn id="14350" idx="1"/>
              <a:endCxn id="14349" idx="3"/>
            </p:cNvCxnSpPr>
            <p:nvPr/>
          </p:nvCxnSpPr>
          <p:spPr bwMode="auto">
            <a:xfrm rot="10800000" flipV="1">
              <a:off x="4475396" y="2151054"/>
              <a:ext cx="426438" cy="397073"/>
            </a:xfrm>
            <a:prstGeom prst="line">
              <a:avLst/>
            </a:prstGeom>
            <a:noFill/>
            <a:ln w="9525" algn="ctr">
              <a:solidFill>
                <a:srgbClr val="CC3300"/>
              </a:solidFill>
              <a:round/>
              <a:headEnd/>
              <a:tailEnd/>
            </a:ln>
          </p:spPr>
        </p:cxnSp>
      </p:grpSp>
      <p:grpSp>
        <p:nvGrpSpPr>
          <p:cNvPr id="3" name="Gruppieren 27"/>
          <p:cNvGrpSpPr>
            <a:grpSpLocks/>
          </p:cNvGrpSpPr>
          <p:nvPr/>
        </p:nvGrpSpPr>
        <p:grpSpPr bwMode="auto">
          <a:xfrm>
            <a:off x="379413" y="3008313"/>
            <a:ext cx="7604125" cy="884237"/>
            <a:chOff x="602974" y="2825254"/>
            <a:chExt cx="7908650" cy="242131"/>
          </a:xfrm>
        </p:grpSpPr>
        <p:sp>
          <p:nvSpPr>
            <p:cNvPr id="14346" name="Rechteck 23"/>
            <p:cNvSpPr>
              <a:spLocks noChangeArrowheads="1"/>
            </p:cNvSpPr>
            <p:nvPr/>
          </p:nvSpPr>
          <p:spPr bwMode="auto">
            <a:xfrm>
              <a:off x="602974" y="2899952"/>
              <a:ext cx="3888435" cy="167433"/>
            </a:xfrm>
            <a:prstGeom prst="rect">
              <a:avLst/>
            </a:prstGeom>
            <a:noFill/>
            <a:ln w="38100" algn="ctr">
              <a:solidFill>
                <a:srgbClr val="006600"/>
              </a:solidFill>
              <a:round/>
              <a:headEnd/>
              <a:tailEnd/>
            </a:ln>
          </p:spPr>
          <p:txBody>
            <a:bodyPr>
              <a:spAutoFit/>
            </a:bodyPr>
            <a:lstStyle/>
            <a:p>
              <a:pPr eaLnBrk="0" hangingPunct="0"/>
              <a:endParaRPr lang="de-DE"/>
            </a:p>
          </p:txBody>
        </p:sp>
        <p:sp>
          <p:nvSpPr>
            <p:cNvPr id="14347" name="Textfeld 24"/>
            <p:cNvSpPr txBox="1">
              <a:spLocks noChangeArrowheads="1"/>
            </p:cNvSpPr>
            <p:nvPr/>
          </p:nvSpPr>
          <p:spPr bwMode="auto">
            <a:xfrm>
              <a:off x="4911220" y="2825254"/>
              <a:ext cx="3600404" cy="160085"/>
            </a:xfrm>
            <a:prstGeom prst="rect">
              <a:avLst/>
            </a:prstGeom>
            <a:solidFill>
              <a:schemeClr val="bg1"/>
            </a:solidFill>
            <a:ln w="9525">
              <a:solidFill>
                <a:srgbClr val="006600"/>
              </a:solidFill>
              <a:miter lim="800000"/>
              <a:headEnd/>
              <a:tailEnd/>
            </a:ln>
          </p:spPr>
          <p:txBody>
            <a:bodyPr>
              <a:spAutoFit/>
            </a:bodyPr>
            <a:lstStyle/>
            <a:p>
              <a:pPr algn="ctr" eaLnBrk="0" hangingPunct="0"/>
              <a:r>
                <a:rPr lang="en-US" sz="1600">
                  <a:solidFill>
                    <a:srgbClr val="006600"/>
                  </a:solidFill>
                </a:rPr>
                <a:t>Participants take role of experts and carry out case work</a:t>
              </a:r>
            </a:p>
          </p:txBody>
        </p:sp>
        <p:cxnSp>
          <p:nvCxnSpPr>
            <p:cNvPr id="14348" name="Gerade Verbindung 26"/>
            <p:cNvCxnSpPr>
              <a:cxnSpLocks noChangeShapeType="1"/>
              <a:stCxn id="14347" idx="1"/>
              <a:endCxn id="14346" idx="3"/>
            </p:cNvCxnSpPr>
            <p:nvPr/>
          </p:nvCxnSpPr>
          <p:spPr bwMode="auto">
            <a:xfrm rot="10800000" flipV="1">
              <a:off x="4491404" y="2905300"/>
              <a:ext cx="419812" cy="78373"/>
            </a:xfrm>
            <a:prstGeom prst="line">
              <a:avLst/>
            </a:prstGeom>
            <a:noFill/>
            <a:ln w="9525" algn="ctr">
              <a:solidFill>
                <a:srgbClr val="006600"/>
              </a:solidFill>
              <a:round/>
              <a:headEnd/>
              <a:tailEnd/>
            </a:ln>
          </p:spPr>
        </p:cxnSp>
      </p:grpSp>
      <p:grpSp>
        <p:nvGrpSpPr>
          <p:cNvPr id="4" name="Gruppieren 21"/>
          <p:cNvGrpSpPr>
            <a:grpSpLocks/>
          </p:cNvGrpSpPr>
          <p:nvPr/>
        </p:nvGrpSpPr>
        <p:grpSpPr bwMode="auto">
          <a:xfrm>
            <a:off x="379413" y="4065588"/>
            <a:ext cx="7604125" cy="746125"/>
            <a:chOff x="615593" y="6075576"/>
            <a:chExt cx="7604640" cy="746568"/>
          </a:xfrm>
        </p:grpSpPr>
        <p:sp>
          <p:nvSpPr>
            <p:cNvPr id="14343" name="Rechteck 13"/>
            <p:cNvSpPr>
              <a:spLocks noChangeArrowheads="1"/>
            </p:cNvSpPr>
            <p:nvPr/>
          </p:nvSpPr>
          <p:spPr bwMode="auto">
            <a:xfrm>
              <a:off x="615593" y="6209238"/>
              <a:ext cx="3758740" cy="612906"/>
            </a:xfrm>
            <a:prstGeom prst="rect">
              <a:avLst/>
            </a:prstGeom>
            <a:noFill/>
            <a:ln w="38100" algn="ctr">
              <a:solidFill>
                <a:srgbClr val="0070C0"/>
              </a:solidFill>
              <a:round/>
              <a:headEnd/>
              <a:tailEnd/>
            </a:ln>
          </p:spPr>
          <p:txBody>
            <a:bodyPr>
              <a:spAutoFit/>
            </a:bodyPr>
            <a:lstStyle/>
            <a:p>
              <a:pPr eaLnBrk="0" hangingPunct="0"/>
              <a:endParaRPr lang="en-US"/>
            </a:p>
          </p:txBody>
        </p:sp>
        <p:sp>
          <p:nvSpPr>
            <p:cNvPr id="14344" name="Textfeld 18"/>
            <p:cNvSpPr txBox="1">
              <a:spLocks noChangeArrowheads="1"/>
            </p:cNvSpPr>
            <p:nvPr/>
          </p:nvSpPr>
          <p:spPr bwMode="auto">
            <a:xfrm>
              <a:off x="4776578" y="6075576"/>
              <a:ext cx="3443655" cy="585351"/>
            </a:xfrm>
            <a:prstGeom prst="rect">
              <a:avLst/>
            </a:prstGeom>
            <a:solidFill>
              <a:schemeClr val="bg1"/>
            </a:solidFill>
            <a:ln w="9525">
              <a:solidFill>
                <a:srgbClr val="0070C0"/>
              </a:solidFill>
              <a:miter lim="800000"/>
              <a:headEnd/>
              <a:tailEnd/>
            </a:ln>
          </p:spPr>
          <p:txBody>
            <a:bodyPr>
              <a:spAutoFit/>
            </a:bodyPr>
            <a:lstStyle/>
            <a:p>
              <a:pPr algn="ctr" eaLnBrk="0" hangingPunct="0"/>
              <a:r>
                <a:rPr lang="en-US" sz="1600">
                  <a:solidFill>
                    <a:srgbClr val="0070C0"/>
                  </a:solidFill>
                </a:rPr>
                <a:t>Facilitated discussion relating experience to daily work</a:t>
              </a:r>
            </a:p>
          </p:txBody>
        </p:sp>
        <p:cxnSp>
          <p:nvCxnSpPr>
            <p:cNvPr id="14345" name="Gerade Verbindung 20"/>
            <p:cNvCxnSpPr>
              <a:cxnSpLocks noChangeShapeType="1"/>
              <a:stCxn id="14344" idx="1"/>
              <a:endCxn id="14343" idx="3"/>
            </p:cNvCxnSpPr>
            <p:nvPr/>
          </p:nvCxnSpPr>
          <p:spPr bwMode="auto">
            <a:xfrm rot="10800000" flipV="1">
              <a:off x="4374334" y="6368243"/>
              <a:ext cx="402244" cy="147447"/>
            </a:xfrm>
            <a:prstGeom prst="line">
              <a:avLst/>
            </a:prstGeom>
            <a:noFill/>
            <a:ln w="9525" algn="ctr">
              <a:solidFill>
                <a:srgbClr val="0070C0"/>
              </a:solidFill>
              <a:round/>
              <a:headEnd/>
              <a:tailEnd/>
            </a:ln>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5"/>
          <p:cNvSpPr>
            <a:spLocks noGrp="1"/>
          </p:cNvSpPr>
          <p:nvPr>
            <p:ph type="title"/>
          </p:nvPr>
        </p:nvSpPr>
        <p:spPr/>
        <p:txBody>
          <a:bodyPr/>
          <a:lstStyle/>
          <a:p>
            <a:r>
              <a:rPr lang="de-DE" smtClean="0"/>
              <a:t>Material for training</a:t>
            </a:r>
            <a:endParaRPr lang="en-GB" smtClean="0"/>
          </a:p>
        </p:txBody>
      </p:sp>
      <p:sp>
        <p:nvSpPr>
          <p:cNvPr id="15363" name="Inhaltsplatzhalter 16"/>
          <p:cNvSpPr>
            <a:spLocks noGrp="1"/>
          </p:cNvSpPr>
          <p:nvPr>
            <p:ph idx="1"/>
          </p:nvPr>
        </p:nvSpPr>
        <p:spPr/>
        <p:txBody>
          <a:bodyPr/>
          <a:lstStyle/>
          <a:p>
            <a:pPr lvl="1" eaLnBrk="1" hangingPunct="1"/>
            <a:r>
              <a:rPr lang="en-GB" smtClean="0">
                <a:solidFill>
                  <a:srgbClr val="CC3300"/>
                </a:solidFill>
              </a:rPr>
              <a:t>Training Manual </a:t>
            </a:r>
            <a:r>
              <a:rPr lang="en-GB" smtClean="0"/>
              <a:t>gives all necessary information </a:t>
            </a:r>
            <a:br>
              <a:rPr lang="en-GB" smtClean="0"/>
            </a:br>
            <a:r>
              <a:rPr lang="en-GB" smtClean="0"/>
              <a:t>for each module‘s case work</a:t>
            </a:r>
            <a:endParaRPr lang="en-GB" sz="1400" smtClean="0"/>
          </a:p>
          <a:p>
            <a:pPr lvl="2" eaLnBrk="1" hangingPunct="1"/>
            <a:r>
              <a:rPr lang="en-GB" sz="1600" smtClean="0"/>
              <a:t>Context: baseline situation, problems faced, challenges arising, </a:t>
            </a:r>
            <a:br>
              <a:rPr lang="en-GB" sz="1600" smtClean="0"/>
            </a:br>
            <a:r>
              <a:rPr lang="en-GB" sz="1600" smtClean="0"/>
              <a:t>institutional set-up, etc. </a:t>
            </a:r>
          </a:p>
          <a:p>
            <a:pPr lvl="2" eaLnBrk="1" hangingPunct="1"/>
            <a:r>
              <a:rPr lang="en-GB" sz="1600" smtClean="0"/>
              <a:t>Instructions to case work: detailed instructions on role of </a:t>
            </a:r>
            <a:br>
              <a:rPr lang="en-GB" sz="1600" smtClean="0"/>
            </a:br>
            <a:r>
              <a:rPr lang="en-GB" sz="1600" smtClean="0"/>
              <a:t>case work experts and which information should be used</a:t>
            </a:r>
          </a:p>
          <a:p>
            <a:pPr lvl="2" eaLnBrk="1" hangingPunct="1"/>
            <a:r>
              <a:rPr lang="en-GB" sz="1600" smtClean="0"/>
              <a:t>Your task: step by step instruction how to do the case work</a:t>
            </a:r>
          </a:p>
          <a:p>
            <a:pPr lvl="2" eaLnBrk="1" hangingPunct="1"/>
            <a:r>
              <a:rPr lang="en-GB" sz="1600" smtClean="0"/>
              <a:t>Information display (exhibits, boxes, tables etc.)</a:t>
            </a:r>
          </a:p>
          <a:p>
            <a:pPr lvl="2" eaLnBrk="1" hangingPunct="1"/>
            <a:r>
              <a:rPr lang="en-GB" sz="1600" smtClean="0"/>
              <a:t>Matrixes to guide your work</a:t>
            </a:r>
          </a:p>
          <a:p>
            <a:pPr lvl="1" eaLnBrk="1" hangingPunct="1"/>
            <a:r>
              <a:rPr lang="en-GB" smtClean="0">
                <a:solidFill>
                  <a:srgbClr val="CC3300"/>
                </a:solidFill>
              </a:rPr>
              <a:t>Handouts</a:t>
            </a:r>
          </a:p>
          <a:p>
            <a:pPr lvl="2" eaLnBrk="1" hangingPunct="1"/>
            <a:r>
              <a:rPr lang="en-GB" sz="1600" smtClean="0"/>
              <a:t>provide learning points</a:t>
            </a:r>
          </a:p>
          <a:p>
            <a:pPr lvl="2" eaLnBrk="1" hangingPunct="1"/>
            <a:r>
              <a:rPr lang="en-GB" sz="1600" smtClean="0"/>
              <a:t>provide references</a:t>
            </a:r>
          </a:p>
          <a:p>
            <a:pPr lvl="2" eaLnBrk="1" hangingPunct="1"/>
            <a:r>
              <a:rPr lang="en-GB" sz="1600" smtClean="0"/>
              <a:t>will be distributed after each module</a:t>
            </a:r>
          </a:p>
          <a:p>
            <a:pPr eaLnBrk="1" hangingPunct="1">
              <a:tabLst>
                <a:tab pos="2190750" algn="l"/>
              </a:tabLst>
            </a:pPr>
            <a:endParaRPr lang="en-GB" smtClean="0"/>
          </a:p>
          <a:p>
            <a:pPr>
              <a:tabLst>
                <a:tab pos="2190750" algn="l"/>
              </a:tabLst>
            </a:pPr>
            <a:endParaRPr lang="en-GB" smtClean="0"/>
          </a:p>
        </p:txBody>
      </p:sp>
      <p:pic>
        <p:nvPicPr>
          <p:cNvPr id="15364" name="Grafik 5" descr="balken2.tif"/>
          <p:cNvPicPr>
            <a:picLocks noChangeAspect="1"/>
          </p:cNvPicPr>
          <p:nvPr/>
        </p:nvPicPr>
        <p:blipFill>
          <a:blip r:embed="rId3" cstate="print"/>
          <a:srcRect/>
          <a:stretch>
            <a:fillRect/>
          </a:stretch>
        </p:blipFill>
        <p:spPr bwMode="auto">
          <a:xfrm>
            <a:off x="8472488" y="5054600"/>
            <a:ext cx="541337" cy="16652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pPr eaLnBrk="1" hangingPunct="1"/>
            <a:r>
              <a:rPr lang="de-DE" smtClean="0"/>
              <a:t>Agenda</a:t>
            </a:r>
          </a:p>
        </p:txBody>
      </p:sp>
      <p:pic>
        <p:nvPicPr>
          <p:cNvPr id="16387" name="Grafik 2" descr="titelbars.tif"/>
          <p:cNvPicPr>
            <a:picLocks noChangeAspect="1"/>
          </p:cNvPicPr>
          <p:nvPr/>
        </p:nvPicPr>
        <p:blipFill>
          <a:blip r:embed="rId3" cstate="print"/>
          <a:srcRect l="-2812" b="44768"/>
          <a:stretch>
            <a:fillRect/>
          </a:stretch>
        </p:blipFill>
        <p:spPr bwMode="auto">
          <a:xfrm>
            <a:off x="4157663" y="3125788"/>
            <a:ext cx="4986337" cy="3787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de-DE" smtClean="0"/>
              <a:t>Title</a:t>
            </a:r>
          </a:p>
        </p:txBody>
      </p:sp>
      <p:sp>
        <p:nvSpPr>
          <p:cNvPr id="17411" name="Inhaltsplatzhalter 2"/>
          <p:cNvSpPr>
            <a:spLocks noGrp="1"/>
          </p:cNvSpPr>
          <p:nvPr>
            <p:ph idx="1"/>
          </p:nvPr>
        </p:nvSpPr>
        <p:spPr/>
        <p:txBody>
          <a:bodyPr/>
          <a:lstStyle/>
          <a:p>
            <a:r>
              <a:rPr lang="de-DE" smtClean="0"/>
              <a:t>Text</a:t>
            </a:r>
          </a:p>
        </p:txBody>
      </p:sp>
      <p:sp>
        <p:nvSpPr>
          <p:cNvPr id="4" name="Datumsplatzhalter 3"/>
          <p:cNvSpPr>
            <a:spLocks noGrp="1"/>
          </p:cNvSpPr>
          <p:nvPr>
            <p:ph type="dt" sz="quarter" idx="10"/>
          </p:nvPr>
        </p:nvSpPr>
        <p:spPr/>
        <p:txBody>
          <a:bodyPr/>
          <a:lstStyle/>
          <a:p>
            <a:pPr>
              <a:defRPr/>
            </a:pPr>
            <a:fld id="{8E4E07AF-AD3E-4569-A21F-3A179DEF766C}" type="datetime1">
              <a:rPr lang="de-DE" smtClean="0"/>
              <a:pPr>
                <a:defRPr/>
              </a:pPr>
              <a:t>29.10.2012</a:t>
            </a:fld>
            <a:endParaRPr lang="de-DE" dirty="0"/>
          </a:p>
        </p:txBody>
      </p:sp>
      <p:sp>
        <p:nvSpPr>
          <p:cNvPr id="17413" name="Rechteck 4"/>
          <p:cNvSpPr>
            <a:spLocks noChangeArrowheads="1"/>
          </p:cNvSpPr>
          <p:nvPr/>
        </p:nvSpPr>
        <p:spPr bwMode="auto">
          <a:xfrm>
            <a:off x="371475" y="6303963"/>
            <a:ext cx="8496300" cy="276225"/>
          </a:xfrm>
          <a:prstGeom prst="rect">
            <a:avLst/>
          </a:prstGeom>
          <a:noFill/>
          <a:ln w="9525">
            <a:noFill/>
            <a:miter lim="800000"/>
            <a:headEnd/>
            <a:tailEnd/>
          </a:ln>
        </p:spPr>
        <p:txBody>
          <a:bodyPr>
            <a:spAutoFit/>
          </a:bodyPr>
          <a:lstStyle/>
          <a:p>
            <a:r>
              <a:rPr lang="fr-FR" sz="1200">
                <a:solidFill>
                  <a:schemeClr val="tx1"/>
                </a:solidFill>
              </a:rPr>
              <a:t>This slide is not part of the original version of the training material. It was added by </a:t>
            </a:r>
            <a:r>
              <a:rPr lang="fr-FR" sz="1200" i="1">
                <a:solidFill>
                  <a:schemeClr val="tx1"/>
                </a:solidFill>
              </a:rPr>
              <a:t>[please insert institution]</a:t>
            </a:r>
            <a:r>
              <a:rPr lang="fr-FR" sz="1200">
                <a:solidFill>
                  <a:schemeClr val="tx1"/>
                </a:solidFill>
              </a:rPr>
              <a:t>.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Inhaltsplatzhalter 2"/>
          <p:cNvSpPr txBox="1">
            <a:spLocks/>
          </p:cNvSpPr>
          <p:nvPr/>
        </p:nvSpPr>
        <p:spPr>
          <a:xfrm>
            <a:off x="457200" y="2008188"/>
            <a:ext cx="3752850" cy="4213225"/>
          </a:xfrm>
          <a:prstGeom prst="rect">
            <a:avLst/>
          </a:prstGeom>
        </p:spPr>
        <p:txBody>
          <a:bodyPr/>
          <a:lstStyle/>
          <a:p>
            <a:pPr>
              <a:spcBef>
                <a:spcPts val="0"/>
              </a:spcBef>
              <a:spcAft>
                <a:spcPts val="600"/>
              </a:spcAft>
              <a:buClr>
                <a:srgbClr val="C80F0F"/>
              </a:buClr>
              <a:buFont typeface="Wingdings" pitchFamily="2" charset="2"/>
              <a:buNone/>
              <a:defRPr/>
            </a:pPr>
            <a:r>
              <a:rPr lang="en-GB" sz="1100" kern="0" dirty="0">
                <a:solidFill>
                  <a:schemeClr val="tx1"/>
                </a:solidFill>
                <a:latin typeface="+mn-lt"/>
                <a:cs typeface="+mn-cs"/>
              </a:rPr>
              <a:t>As a federally owned enterprise, GIZ supports the German Government in achieving its objectives in </a:t>
            </a:r>
            <a:br>
              <a:rPr lang="en-GB" sz="1100" kern="0" dirty="0">
                <a:solidFill>
                  <a:schemeClr val="tx1"/>
                </a:solidFill>
                <a:latin typeface="+mn-lt"/>
                <a:cs typeface="+mn-cs"/>
              </a:rPr>
            </a:br>
            <a:r>
              <a:rPr lang="en-GB" sz="1100" kern="0" dirty="0">
                <a:solidFill>
                  <a:schemeClr val="tx1"/>
                </a:solidFill>
                <a:latin typeface="+mn-lt"/>
                <a:cs typeface="+mn-cs"/>
              </a:rPr>
              <a:t>the field of international cooperation for sustainable development.</a:t>
            </a:r>
          </a:p>
          <a:p>
            <a:pPr>
              <a:spcBef>
                <a:spcPts val="0"/>
              </a:spcBef>
              <a:spcAft>
                <a:spcPts val="600"/>
              </a:spcAft>
              <a:buClr>
                <a:srgbClr val="C80F0F"/>
              </a:buClr>
              <a:buFont typeface="Wingdings" pitchFamily="2" charset="2"/>
              <a:buNone/>
              <a:defRPr/>
            </a:pPr>
            <a:r>
              <a:rPr lang="en-GB" sz="1100" kern="0" dirty="0">
                <a:solidFill>
                  <a:srgbClr val="C00000"/>
                </a:solidFill>
                <a:latin typeface="+mn-lt"/>
                <a:cs typeface="+mn-cs"/>
              </a:rPr>
              <a:t>Published by</a:t>
            </a:r>
            <a:r>
              <a:rPr lang="en-GB" sz="1100" kern="0" dirty="0">
                <a:solidFill>
                  <a:schemeClr val="tx1">
                    <a:lumMod val="50000"/>
                    <a:lumOff val="50000"/>
                  </a:schemeClr>
                </a:solidFill>
                <a:latin typeface="+mn-lt"/>
                <a:cs typeface="+mn-cs"/>
              </a:rPr>
              <a:t/>
            </a:r>
            <a:br>
              <a:rPr lang="en-GB" sz="1100" kern="0" dirty="0">
                <a:solidFill>
                  <a:schemeClr val="tx1">
                    <a:lumMod val="50000"/>
                    <a:lumOff val="50000"/>
                  </a:schemeClr>
                </a:solidFill>
                <a:latin typeface="+mn-lt"/>
                <a:cs typeface="+mn-cs"/>
              </a:rPr>
            </a:br>
            <a:r>
              <a:rPr lang="en-GB" sz="1100" kern="0" dirty="0">
                <a:solidFill>
                  <a:schemeClr val="tx1"/>
                </a:solidFill>
                <a:latin typeface="+mn-lt"/>
                <a:cs typeface="+mn-cs"/>
              </a:rPr>
              <a:t>Deutsche Gesellschaft für</a:t>
            </a:r>
            <a:br>
              <a:rPr lang="en-GB" sz="1100" kern="0" dirty="0">
                <a:solidFill>
                  <a:schemeClr val="tx1"/>
                </a:solidFill>
                <a:latin typeface="+mn-lt"/>
                <a:cs typeface="+mn-cs"/>
              </a:rPr>
            </a:br>
            <a:r>
              <a:rPr lang="en-GB" sz="1100" kern="0" dirty="0">
                <a:solidFill>
                  <a:schemeClr val="tx1"/>
                </a:solidFill>
                <a:latin typeface="+mn-lt"/>
                <a:cs typeface="+mn-cs"/>
              </a:rPr>
              <a:t>Internationale Zusammenarbeit (GIZ) GmbH</a:t>
            </a:r>
          </a:p>
          <a:p>
            <a:pPr>
              <a:spcBef>
                <a:spcPts val="0"/>
              </a:spcBef>
              <a:spcAft>
                <a:spcPts val="600"/>
              </a:spcAft>
              <a:buClr>
                <a:srgbClr val="C80F0F"/>
              </a:buClr>
              <a:buFont typeface="Wingdings" pitchFamily="2" charset="2"/>
              <a:buNone/>
              <a:tabLst>
                <a:tab pos="180975" algn="l"/>
              </a:tabLst>
              <a:defRPr/>
            </a:pPr>
            <a:r>
              <a:rPr lang="en-GB" sz="1100" kern="0" dirty="0">
                <a:solidFill>
                  <a:schemeClr val="tx1"/>
                </a:solidFill>
                <a:latin typeface="+mn-lt"/>
                <a:cs typeface="+mn-cs"/>
              </a:rPr>
              <a:t>Dag-Hammarskjöld-</a:t>
            </a:r>
            <a:r>
              <a:rPr lang="en-GB" sz="1100" kern="0" dirty="0" err="1">
                <a:solidFill>
                  <a:schemeClr val="tx1"/>
                </a:solidFill>
                <a:latin typeface="+mn-lt"/>
                <a:cs typeface="+mn-cs"/>
              </a:rPr>
              <a:t>Weg</a:t>
            </a:r>
            <a:r>
              <a:rPr lang="en-GB" sz="1100" kern="0" dirty="0">
                <a:solidFill>
                  <a:schemeClr val="tx1"/>
                </a:solidFill>
                <a:latin typeface="+mn-lt"/>
                <a:cs typeface="+mn-cs"/>
              </a:rPr>
              <a:t> 1-5</a:t>
            </a:r>
            <a:br>
              <a:rPr lang="en-GB" sz="1100" kern="0" dirty="0">
                <a:solidFill>
                  <a:schemeClr val="tx1"/>
                </a:solidFill>
                <a:latin typeface="+mn-lt"/>
                <a:cs typeface="+mn-cs"/>
              </a:rPr>
            </a:br>
            <a:r>
              <a:rPr lang="en-GB" sz="1100" kern="0" dirty="0">
                <a:solidFill>
                  <a:schemeClr val="tx1"/>
                </a:solidFill>
                <a:latin typeface="+mn-lt"/>
                <a:cs typeface="+mn-cs"/>
              </a:rPr>
              <a:t>65760 Eschborn, Germany</a:t>
            </a:r>
            <a:br>
              <a:rPr lang="en-GB" sz="1100" kern="0" dirty="0">
                <a:solidFill>
                  <a:schemeClr val="tx1"/>
                </a:solidFill>
                <a:latin typeface="+mn-lt"/>
                <a:cs typeface="+mn-cs"/>
              </a:rPr>
            </a:br>
            <a:r>
              <a:rPr lang="en-GB" sz="1100" kern="0" dirty="0">
                <a:solidFill>
                  <a:schemeClr val="tx1"/>
                </a:solidFill>
                <a:latin typeface="+mn-lt"/>
                <a:cs typeface="+mn-cs"/>
              </a:rPr>
              <a:t>T	+49 61 96 79-0</a:t>
            </a:r>
            <a:br>
              <a:rPr lang="en-GB" sz="1100" kern="0" dirty="0">
                <a:solidFill>
                  <a:schemeClr val="tx1"/>
                </a:solidFill>
                <a:latin typeface="+mn-lt"/>
                <a:cs typeface="+mn-cs"/>
              </a:rPr>
            </a:br>
            <a:r>
              <a:rPr lang="en-GB" sz="1100" kern="0" dirty="0">
                <a:solidFill>
                  <a:schemeClr val="tx1"/>
                </a:solidFill>
                <a:latin typeface="+mn-lt"/>
                <a:cs typeface="+mn-cs"/>
              </a:rPr>
              <a:t>F	+49 61 96 79-1115</a:t>
            </a:r>
          </a:p>
          <a:p>
            <a:pPr>
              <a:spcBef>
                <a:spcPts val="0"/>
              </a:spcBef>
              <a:spcAft>
                <a:spcPts val="600"/>
              </a:spcAft>
              <a:buClr>
                <a:srgbClr val="C80F0F"/>
              </a:buClr>
              <a:buFont typeface="Wingdings" pitchFamily="2" charset="2"/>
              <a:buNone/>
              <a:tabLst>
                <a:tab pos="180975" algn="l"/>
              </a:tabLst>
              <a:defRPr/>
            </a:pPr>
            <a:r>
              <a:rPr lang="en-GB" sz="1100" kern="0" dirty="0">
                <a:solidFill>
                  <a:srgbClr val="C00000"/>
                </a:solidFill>
                <a:latin typeface="+mn-lt"/>
                <a:cs typeface="+mn-cs"/>
              </a:rPr>
              <a:t>Contact</a:t>
            </a:r>
            <a:r>
              <a:rPr lang="en-GB" sz="1100" kern="0" dirty="0">
                <a:solidFill>
                  <a:schemeClr val="tx1"/>
                </a:solidFill>
                <a:latin typeface="+mn-lt"/>
                <a:cs typeface="+mn-cs"/>
              </a:rPr>
              <a:t/>
            </a:r>
            <a:br>
              <a:rPr lang="en-GB" sz="1100" kern="0" dirty="0">
                <a:solidFill>
                  <a:schemeClr val="tx1"/>
                </a:solidFill>
                <a:latin typeface="+mn-lt"/>
                <a:cs typeface="+mn-cs"/>
              </a:rPr>
            </a:br>
            <a:r>
              <a:rPr lang="en-GB" sz="1100" kern="0" dirty="0">
                <a:solidFill>
                  <a:schemeClr val="tx1"/>
                </a:solidFill>
                <a:latin typeface="+mn-lt"/>
                <a:cs typeface="+mn-cs"/>
              </a:rPr>
              <a:t>E	</a:t>
            </a:r>
            <a:r>
              <a:rPr lang="en-GB" sz="1100" u="sng" kern="0" dirty="0">
                <a:solidFill>
                  <a:schemeClr val="tx1"/>
                </a:solidFill>
                <a:latin typeface="+mn-lt"/>
                <a:cs typeface="+mn-cs"/>
                <a:hlinkClick r:id="rId3"/>
              </a:rPr>
              <a:t>climate@giz.de</a:t>
            </a:r>
            <a:r>
              <a:rPr lang="en-GB" sz="1100" kern="0" dirty="0">
                <a:solidFill>
                  <a:schemeClr val="tx1"/>
                </a:solidFill>
                <a:latin typeface="+mn-lt"/>
                <a:cs typeface="+mn-cs"/>
              </a:rPr>
              <a:t/>
            </a:r>
            <a:br>
              <a:rPr lang="en-GB" sz="1100" kern="0" dirty="0">
                <a:solidFill>
                  <a:schemeClr val="tx1"/>
                </a:solidFill>
                <a:latin typeface="+mn-lt"/>
                <a:cs typeface="+mn-cs"/>
              </a:rPr>
            </a:br>
            <a:r>
              <a:rPr lang="en-GB" sz="1100" kern="0" dirty="0">
                <a:solidFill>
                  <a:schemeClr val="tx1"/>
                </a:solidFill>
                <a:latin typeface="+mn-lt"/>
                <a:cs typeface="+mn-cs"/>
              </a:rPr>
              <a:t>I	</a:t>
            </a:r>
            <a:r>
              <a:rPr lang="en-GB" sz="1100" kern="0" dirty="0">
                <a:solidFill>
                  <a:schemeClr val="tx1"/>
                </a:solidFill>
                <a:latin typeface="+mn-lt"/>
                <a:cs typeface="+mn-cs"/>
                <a:hlinkClick r:id="rId4"/>
              </a:rPr>
              <a:t>www.giz.de</a:t>
            </a:r>
            <a:endParaRPr lang="en-GB" sz="1100" kern="0" dirty="0">
              <a:solidFill>
                <a:schemeClr val="tx1"/>
              </a:solidFill>
              <a:latin typeface="+mn-lt"/>
              <a:cs typeface="+mn-cs"/>
            </a:endParaRPr>
          </a:p>
          <a:p>
            <a:pPr>
              <a:spcBef>
                <a:spcPts val="600"/>
              </a:spcBef>
              <a:spcAft>
                <a:spcPts val="300"/>
              </a:spcAft>
              <a:buClr>
                <a:srgbClr val="C80F0F"/>
              </a:buClr>
              <a:buFont typeface="Wingdings" pitchFamily="2" charset="2"/>
              <a:buNone/>
              <a:defRPr/>
            </a:pPr>
            <a:r>
              <a:rPr lang="en-GB" sz="1100" kern="0" dirty="0">
                <a:solidFill>
                  <a:schemeClr val="tx1"/>
                </a:solidFill>
                <a:latin typeface="+mn-lt"/>
                <a:cs typeface="+mn-cs"/>
              </a:rPr>
              <a:t>GIZ Climate Protection Programme</a:t>
            </a:r>
          </a:p>
          <a:p>
            <a:pPr>
              <a:spcBef>
                <a:spcPts val="0"/>
              </a:spcBef>
              <a:spcAft>
                <a:spcPts val="300"/>
              </a:spcAft>
              <a:buClr>
                <a:srgbClr val="C80F0F"/>
              </a:buClr>
              <a:buFont typeface="Wingdings" pitchFamily="2" charset="2"/>
              <a:buNone/>
              <a:defRPr/>
            </a:pPr>
            <a:endParaRPr lang="en-GB" sz="1200" kern="0" dirty="0">
              <a:solidFill>
                <a:schemeClr val="tx1"/>
              </a:solidFill>
              <a:latin typeface="+mn-lt"/>
              <a:cs typeface="+mn-cs"/>
            </a:endParaRPr>
          </a:p>
          <a:p>
            <a:pPr>
              <a:spcBef>
                <a:spcPts val="0"/>
              </a:spcBef>
              <a:spcAft>
                <a:spcPts val="300"/>
              </a:spcAft>
              <a:buClr>
                <a:srgbClr val="C80F0F"/>
              </a:buClr>
              <a:buFont typeface="Wingdings" pitchFamily="2" charset="2"/>
              <a:buNone/>
              <a:defRPr/>
            </a:pPr>
            <a:endParaRPr lang="en-GB" sz="1200" kern="0" dirty="0">
              <a:solidFill>
                <a:schemeClr val="tx1"/>
              </a:solidFill>
              <a:latin typeface="+mn-lt"/>
              <a:cs typeface="+mn-cs"/>
            </a:endParaRPr>
          </a:p>
          <a:p>
            <a:pPr>
              <a:spcBef>
                <a:spcPts val="0"/>
              </a:spcBef>
              <a:spcAft>
                <a:spcPts val="300"/>
              </a:spcAft>
              <a:buClr>
                <a:srgbClr val="C80F0F"/>
              </a:buClr>
              <a:buFont typeface="Wingdings" pitchFamily="2" charset="2"/>
              <a:buNone/>
              <a:defRPr/>
            </a:pPr>
            <a:endParaRPr lang="en-GB" sz="1200" kern="0" dirty="0">
              <a:solidFill>
                <a:schemeClr val="tx1"/>
              </a:solidFill>
              <a:latin typeface="+mn-lt"/>
              <a:cs typeface="+mn-cs"/>
            </a:endParaRPr>
          </a:p>
        </p:txBody>
      </p:sp>
      <p:pic>
        <p:nvPicPr>
          <p:cNvPr id="4099" name="Grafik 18" descr="bmz-en-4c.wmf"/>
          <p:cNvPicPr>
            <a:picLocks noChangeAspect="1"/>
          </p:cNvPicPr>
          <p:nvPr/>
        </p:nvPicPr>
        <p:blipFill>
          <a:blip r:embed="rId5" cstate="print"/>
          <a:srcRect/>
          <a:stretch>
            <a:fillRect/>
          </a:stretch>
        </p:blipFill>
        <p:spPr bwMode="auto">
          <a:xfrm>
            <a:off x="184150" y="4792663"/>
            <a:ext cx="3821113" cy="1752600"/>
          </a:xfrm>
          <a:prstGeom prst="rect">
            <a:avLst/>
          </a:prstGeom>
          <a:noFill/>
          <a:ln w="9525">
            <a:noFill/>
            <a:miter lim="800000"/>
            <a:headEnd/>
            <a:tailEnd/>
          </a:ln>
        </p:spPr>
      </p:pic>
      <p:sp>
        <p:nvSpPr>
          <p:cNvPr id="12" name="Inhaltsplatzhalter 2"/>
          <p:cNvSpPr txBox="1">
            <a:spLocks/>
          </p:cNvSpPr>
          <p:nvPr/>
        </p:nvSpPr>
        <p:spPr bwMode="auto">
          <a:xfrm>
            <a:off x="4540250" y="2033588"/>
            <a:ext cx="4475163" cy="4576762"/>
          </a:xfrm>
          <a:prstGeom prst="rect">
            <a:avLst/>
          </a:prstGeom>
          <a:noFill/>
          <a:ln w="9525">
            <a:noFill/>
            <a:miter lim="800000"/>
            <a:headEnd/>
            <a:tailEnd/>
          </a:ln>
        </p:spPr>
        <p:txBody>
          <a:bodyPr lIns="0" tIns="0" rIns="0" bIns="0"/>
          <a:lstStyle/>
          <a:p>
            <a:pPr>
              <a:spcBef>
                <a:spcPts val="0"/>
              </a:spcBef>
              <a:spcAft>
                <a:spcPts val="600"/>
              </a:spcAft>
              <a:defRPr/>
            </a:pPr>
            <a:r>
              <a:rPr lang="fr-FR" sz="1100" kern="0" dirty="0" err="1">
                <a:solidFill>
                  <a:srgbClr val="C00000"/>
                </a:solidFill>
              </a:rPr>
              <a:t>Responsible</a:t>
            </a:r>
            <a:r>
              <a:rPr lang="fr-FR" sz="1100" kern="0" dirty="0">
                <a:solidFill>
                  <a:schemeClr val="tx1">
                    <a:lumMod val="50000"/>
                    <a:lumOff val="50000"/>
                  </a:schemeClr>
                </a:solidFill>
              </a:rPr>
              <a:t/>
            </a:r>
            <a:br>
              <a:rPr lang="fr-FR" sz="1100" kern="0" dirty="0">
                <a:solidFill>
                  <a:schemeClr val="tx1">
                    <a:lumMod val="50000"/>
                    <a:lumOff val="50000"/>
                  </a:schemeClr>
                </a:solidFill>
              </a:rPr>
            </a:br>
            <a:r>
              <a:rPr lang="fr-FR" sz="1100" b="0" kern="0" dirty="0" err="1">
                <a:solidFill>
                  <a:schemeClr val="tx1"/>
                </a:solidFill>
              </a:rPr>
              <a:t>Ilona</a:t>
            </a:r>
            <a:r>
              <a:rPr lang="fr-FR" sz="1100" b="0" kern="0" dirty="0">
                <a:solidFill>
                  <a:schemeClr val="tx1"/>
                </a:solidFill>
              </a:rPr>
              <a:t> </a:t>
            </a:r>
            <a:r>
              <a:rPr lang="fr-FR" sz="1100" b="0" kern="0" dirty="0" err="1">
                <a:solidFill>
                  <a:schemeClr val="tx1"/>
                </a:solidFill>
              </a:rPr>
              <a:t>Porsché</a:t>
            </a:r>
            <a:r>
              <a:rPr lang="fr-FR" sz="1100" b="0" kern="0" dirty="0">
                <a:solidFill>
                  <a:schemeClr val="tx1"/>
                </a:solidFill>
              </a:rPr>
              <a:t>, GIZ; Michael </a:t>
            </a:r>
            <a:r>
              <a:rPr lang="fr-FR" sz="1100" b="0" kern="0" dirty="0" err="1">
                <a:solidFill>
                  <a:schemeClr val="tx1"/>
                </a:solidFill>
              </a:rPr>
              <a:t>Scholze</a:t>
            </a:r>
            <a:r>
              <a:rPr lang="fr-FR" sz="1100" b="0" kern="0" dirty="0">
                <a:solidFill>
                  <a:schemeClr val="tx1"/>
                </a:solidFill>
              </a:rPr>
              <a:t>, GIZ</a:t>
            </a:r>
          </a:p>
          <a:p>
            <a:pPr>
              <a:spcBef>
                <a:spcPts val="0"/>
              </a:spcBef>
              <a:spcAft>
                <a:spcPts val="600"/>
              </a:spcAft>
              <a:defRPr/>
            </a:pPr>
            <a:r>
              <a:rPr lang="en-US" sz="1100" kern="0" dirty="0">
                <a:solidFill>
                  <a:srgbClr val="C00000"/>
                </a:solidFill>
              </a:rPr>
              <a:t>Authors</a:t>
            </a:r>
            <a:r>
              <a:rPr lang="en-US" sz="1100" kern="0" dirty="0">
                <a:solidFill>
                  <a:schemeClr val="tx1">
                    <a:lumMod val="50000"/>
                    <a:lumOff val="50000"/>
                  </a:schemeClr>
                </a:solidFill>
              </a:rPr>
              <a:t/>
            </a:r>
            <a:br>
              <a:rPr lang="en-US" sz="1100" kern="0" dirty="0">
                <a:solidFill>
                  <a:schemeClr val="tx1">
                    <a:lumMod val="50000"/>
                    <a:lumOff val="50000"/>
                  </a:schemeClr>
                </a:solidFill>
              </a:rPr>
            </a:br>
            <a:r>
              <a:rPr lang="en-US" sz="1100" b="0" kern="0" dirty="0">
                <a:solidFill>
                  <a:schemeClr val="tx1"/>
                </a:solidFill>
              </a:rPr>
              <a:t>Jennifer Frankel-Reed, Barbara </a:t>
            </a:r>
            <a:r>
              <a:rPr lang="en-US" sz="1100" b="0" kern="0" dirty="0" err="1">
                <a:solidFill>
                  <a:schemeClr val="tx1"/>
                </a:solidFill>
              </a:rPr>
              <a:t>Fröde-Thierfelder</a:t>
            </a:r>
            <a:r>
              <a:rPr lang="en-US" sz="1100" b="0" kern="0" dirty="0">
                <a:solidFill>
                  <a:schemeClr val="tx1"/>
                </a:solidFill>
              </a:rPr>
              <a:t>, </a:t>
            </a:r>
            <a:r>
              <a:rPr lang="en-US" sz="1100" b="0" kern="0" dirty="0" err="1">
                <a:solidFill>
                  <a:schemeClr val="tx1"/>
                </a:solidFill>
              </a:rPr>
              <a:t>Ilona</a:t>
            </a:r>
            <a:r>
              <a:rPr lang="en-US" sz="1100" b="0" kern="0" dirty="0">
                <a:solidFill>
                  <a:schemeClr val="tx1"/>
                </a:solidFill>
              </a:rPr>
              <a:t> </a:t>
            </a:r>
            <a:r>
              <a:rPr lang="en-US" sz="1100" b="0" kern="0" dirty="0" err="1">
                <a:solidFill>
                  <a:schemeClr val="tx1"/>
                </a:solidFill>
              </a:rPr>
              <a:t>Porsché</a:t>
            </a:r>
            <a:endParaRPr lang="en-US" sz="1100" b="0" kern="0" dirty="0">
              <a:solidFill>
                <a:schemeClr val="tx1"/>
              </a:solidFill>
            </a:endParaRPr>
          </a:p>
          <a:p>
            <a:pPr>
              <a:spcBef>
                <a:spcPts val="0"/>
              </a:spcBef>
              <a:spcAft>
                <a:spcPts val="600"/>
              </a:spcAft>
              <a:defRPr/>
            </a:pPr>
            <a:r>
              <a:rPr lang="en-US" sz="1100" kern="0" dirty="0">
                <a:solidFill>
                  <a:srgbClr val="C00000"/>
                </a:solidFill>
              </a:rPr>
              <a:t>Contributions by </a:t>
            </a:r>
            <a:r>
              <a:rPr lang="en-US" sz="1100" kern="0" dirty="0">
                <a:solidFill>
                  <a:schemeClr val="tx1">
                    <a:lumMod val="50000"/>
                    <a:lumOff val="50000"/>
                  </a:schemeClr>
                </a:solidFill>
              </a:rPr>
              <a:t/>
            </a:r>
            <a:br>
              <a:rPr lang="en-US" sz="1100" kern="0" dirty="0">
                <a:solidFill>
                  <a:schemeClr val="tx1">
                    <a:lumMod val="50000"/>
                    <a:lumOff val="50000"/>
                  </a:schemeClr>
                </a:solidFill>
              </a:rPr>
            </a:br>
            <a:r>
              <a:rPr lang="en-US" sz="1100" b="0" kern="0" dirty="0">
                <a:solidFill>
                  <a:schemeClr val="tx1"/>
                </a:solidFill>
              </a:rPr>
              <a:t>Alfred </a:t>
            </a:r>
            <a:r>
              <a:rPr lang="en-US" sz="1100" b="0" kern="0" dirty="0" err="1">
                <a:solidFill>
                  <a:schemeClr val="tx1"/>
                </a:solidFill>
              </a:rPr>
              <a:t>Eberhardt</a:t>
            </a:r>
            <a:r>
              <a:rPr lang="en-US" sz="1100" b="0" kern="0" dirty="0">
                <a:solidFill>
                  <a:schemeClr val="tx1"/>
                </a:solidFill>
              </a:rPr>
              <a:t>, Mark </a:t>
            </a:r>
            <a:r>
              <a:rPr lang="en-US" sz="1100" b="0" kern="0" dirty="0" err="1">
                <a:solidFill>
                  <a:schemeClr val="tx1"/>
                </a:solidFill>
              </a:rPr>
              <a:t>Svendsen</a:t>
            </a:r>
            <a:r>
              <a:rPr lang="en-US" sz="1100" b="0" kern="0" dirty="0">
                <a:solidFill>
                  <a:schemeClr val="tx1"/>
                </a:solidFill>
              </a:rPr>
              <a:t>, Lea </a:t>
            </a:r>
            <a:r>
              <a:rPr lang="en-US" sz="1100" b="0" kern="0" dirty="0" err="1">
                <a:solidFill>
                  <a:schemeClr val="tx1"/>
                </a:solidFill>
              </a:rPr>
              <a:t>Herberg</a:t>
            </a:r>
            <a:r>
              <a:rPr lang="en-US" sz="1100" b="0" kern="0" dirty="0">
                <a:solidFill>
                  <a:schemeClr val="tx1"/>
                </a:solidFill>
              </a:rPr>
              <a:t>, Martin </a:t>
            </a:r>
            <a:r>
              <a:rPr lang="en-US" sz="1100" b="0" kern="0" dirty="0" err="1">
                <a:solidFill>
                  <a:schemeClr val="tx1"/>
                </a:solidFill>
              </a:rPr>
              <a:t>Baumgart</a:t>
            </a:r>
            <a:r>
              <a:rPr lang="en-US" sz="1100" b="0" kern="0" dirty="0">
                <a:solidFill>
                  <a:schemeClr val="tx1"/>
                </a:solidFill>
              </a:rPr>
              <a:t>, </a:t>
            </a:r>
            <a:br>
              <a:rPr lang="en-US" sz="1100" b="0" kern="0" dirty="0">
                <a:solidFill>
                  <a:schemeClr val="tx1"/>
                </a:solidFill>
              </a:rPr>
            </a:br>
            <a:r>
              <a:rPr lang="en-US" sz="1100" b="0" kern="0" dirty="0" err="1">
                <a:solidFill>
                  <a:schemeClr val="tx1"/>
                </a:solidFill>
              </a:rPr>
              <a:t>Udo</a:t>
            </a:r>
            <a:r>
              <a:rPr lang="en-US" sz="1100" b="0" kern="0" dirty="0">
                <a:solidFill>
                  <a:schemeClr val="tx1"/>
                </a:solidFill>
              </a:rPr>
              <a:t> </a:t>
            </a:r>
            <a:r>
              <a:rPr lang="en-US" sz="1100" b="0" kern="0" dirty="0" err="1">
                <a:solidFill>
                  <a:schemeClr val="tx1"/>
                </a:solidFill>
              </a:rPr>
              <a:t>Höggel</a:t>
            </a:r>
            <a:r>
              <a:rPr lang="en-US" sz="1100" b="0" kern="0" dirty="0">
                <a:solidFill>
                  <a:schemeClr val="tx1"/>
                </a:solidFill>
              </a:rPr>
              <a:t>, Michael </a:t>
            </a:r>
            <a:r>
              <a:rPr lang="en-US" sz="1100" b="0" kern="0" dirty="0" err="1">
                <a:solidFill>
                  <a:schemeClr val="tx1"/>
                </a:solidFill>
              </a:rPr>
              <a:t>Scholze</a:t>
            </a:r>
            <a:r>
              <a:rPr lang="en-US" sz="1100" b="0" kern="0" dirty="0">
                <a:solidFill>
                  <a:schemeClr val="tx1"/>
                </a:solidFill>
              </a:rPr>
              <a:t>, Alexander </a:t>
            </a:r>
            <a:r>
              <a:rPr lang="en-US" sz="1100" b="0" kern="0" dirty="0" err="1">
                <a:solidFill>
                  <a:schemeClr val="tx1"/>
                </a:solidFill>
              </a:rPr>
              <a:t>Fröde</a:t>
            </a:r>
            <a:r>
              <a:rPr lang="en-US" sz="1100" b="0" kern="0" dirty="0">
                <a:solidFill>
                  <a:schemeClr val="tx1"/>
                </a:solidFill>
              </a:rPr>
              <a:t>, Nana </a:t>
            </a:r>
            <a:r>
              <a:rPr lang="en-US" sz="1100" b="0" kern="0" dirty="0" err="1">
                <a:solidFill>
                  <a:schemeClr val="tx1"/>
                </a:solidFill>
              </a:rPr>
              <a:t>Künkel</a:t>
            </a:r>
            <a:r>
              <a:rPr lang="en-US" sz="1100" b="0" kern="0" dirty="0">
                <a:solidFill>
                  <a:schemeClr val="tx1"/>
                </a:solidFill>
              </a:rPr>
              <a:t>, members of the OECD Task Team on Climate Change and Development Co-operation</a:t>
            </a:r>
          </a:p>
          <a:p>
            <a:pPr>
              <a:spcBef>
                <a:spcPts val="0"/>
              </a:spcBef>
              <a:spcAft>
                <a:spcPts val="600"/>
              </a:spcAft>
              <a:defRPr/>
            </a:pPr>
            <a:r>
              <a:rPr lang="en-US" sz="1100" kern="0" dirty="0">
                <a:solidFill>
                  <a:srgbClr val="C00000"/>
                </a:solidFill>
              </a:rPr>
              <a:t>Coordination</a:t>
            </a:r>
            <a:r>
              <a:rPr lang="en-US" sz="1100" kern="0" dirty="0">
                <a:solidFill>
                  <a:schemeClr val="tx1">
                    <a:lumMod val="50000"/>
                    <a:lumOff val="50000"/>
                  </a:schemeClr>
                </a:solidFill>
              </a:rPr>
              <a:t/>
            </a:r>
            <a:br>
              <a:rPr lang="en-US" sz="1100" kern="0" dirty="0">
                <a:solidFill>
                  <a:schemeClr val="tx1">
                    <a:lumMod val="50000"/>
                    <a:lumOff val="50000"/>
                  </a:schemeClr>
                </a:solidFill>
              </a:rPr>
            </a:br>
            <a:r>
              <a:rPr lang="en-US" sz="1100" b="0" kern="0" dirty="0" err="1">
                <a:solidFill>
                  <a:schemeClr val="tx1"/>
                </a:solidFill>
              </a:rPr>
              <a:t>Ilona</a:t>
            </a:r>
            <a:r>
              <a:rPr lang="en-US" sz="1100" b="0" kern="0" dirty="0">
                <a:solidFill>
                  <a:schemeClr val="tx1"/>
                </a:solidFill>
              </a:rPr>
              <a:t> </a:t>
            </a:r>
            <a:r>
              <a:rPr lang="en-US" sz="1100" b="0" kern="0" dirty="0" err="1">
                <a:solidFill>
                  <a:schemeClr val="tx1"/>
                </a:solidFill>
              </a:rPr>
              <a:t>Porsché</a:t>
            </a:r>
            <a:r>
              <a:rPr lang="en-US" sz="1100" b="0" kern="0" dirty="0">
                <a:solidFill>
                  <a:schemeClr val="tx1"/>
                </a:solidFill>
              </a:rPr>
              <a:t>, Barbara </a:t>
            </a:r>
            <a:r>
              <a:rPr lang="en-US" sz="1100" b="0" kern="0" dirty="0" err="1">
                <a:solidFill>
                  <a:schemeClr val="tx1"/>
                </a:solidFill>
              </a:rPr>
              <a:t>Fröde-Thierfelder</a:t>
            </a:r>
            <a:r>
              <a:rPr lang="en-US" sz="1100" b="0" kern="0" dirty="0">
                <a:solidFill>
                  <a:schemeClr val="tx1"/>
                </a:solidFill>
              </a:rPr>
              <a:t/>
            </a:r>
            <a:br>
              <a:rPr lang="en-US" sz="1100" b="0" kern="0" dirty="0">
                <a:solidFill>
                  <a:schemeClr val="tx1"/>
                </a:solidFill>
              </a:rPr>
            </a:br>
            <a:endParaRPr lang="en-US" sz="1100" b="0" kern="0" dirty="0">
              <a:solidFill>
                <a:schemeClr val="tx1"/>
              </a:solidFill>
            </a:endParaRPr>
          </a:p>
          <a:p>
            <a:pPr>
              <a:spcBef>
                <a:spcPts val="0"/>
              </a:spcBef>
              <a:spcAft>
                <a:spcPts val="600"/>
              </a:spcAft>
              <a:defRPr/>
            </a:pPr>
            <a:r>
              <a:rPr lang="en-US" sz="1100" kern="0" dirty="0">
                <a:solidFill>
                  <a:srgbClr val="C00000"/>
                </a:solidFill>
              </a:rPr>
              <a:t>Photo credits</a:t>
            </a:r>
            <a:r>
              <a:rPr lang="en-US" sz="1100" b="0" kern="0" dirty="0">
                <a:solidFill>
                  <a:schemeClr val="tx1">
                    <a:lumMod val="65000"/>
                    <a:lumOff val="35000"/>
                  </a:schemeClr>
                </a:solidFill>
              </a:rPr>
              <a:t/>
            </a:r>
            <a:br>
              <a:rPr lang="en-US" sz="1100" b="0" kern="0" dirty="0">
                <a:solidFill>
                  <a:schemeClr val="tx1">
                    <a:lumMod val="65000"/>
                    <a:lumOff val="35000"/>
                  </a:schemeClr>
                </a:solidFill>
              </a:rPr>
            </a:br>
            <a:r>
              <a:rPr lang="en-US" sz="1100" b="0" kern="0" dirty="0">
                <a:solidFill>
                  <a:schemeClr val="tx1"/>
                </a:solidFill>
              </a:rPr>
              <a:t>© GIZ/Climate Protection Programme and </a:t>
            </a:r>
            <a:r>
              <a:rPr lang="de-DE" sz="1100" b="0" kern="0" dirty="0">
                <a:solidFill>
                  <a:schemeClr val="tx1"/>
                </a:solidFill>
              </a:rPr>
              <a:t>Claudia Altmann, </a:t>
            </a:r>
            <a:br>
              <a:rPr lang="de-DE" sz="1100" b="0" kern="0" dirty="0">
                <a:solidFill>
                  <a:schemeClr val="tx1"/>
                </a:solidFill>
              </a:rPr>
            </a:br>
            <a:r>
              <a:rPr lang="de-DE" sz="1100" b="0" kern="0" dirty="0">
                <a:solidFill>
                  <a:schemeClr val="tx1"/>
                </a:solidFill>
              </a:rPr>
              <a:t>Dirk Ostermeier, Florian Kopp, Georg Buchholz, Ira Olaleye, </a:t>
            </a:r>
            <a:br>
              <a:rPr lang="de-DE" sz="1100" b="0" kern="0" dirty="0">
                <a:solidFill>
                  <a:schemeClr val="tx1"/>
                </a:solidFill>
              </a:rPr>
            </a:br>
            <a:r>
              <a:rPr lang="de-DE" sz="1100" b="0" kern="0" dirty="0">
                <a:solidFill>
                  <a:schemeClr val="tx1"/>
                </a:solidFill>
              </a:rPr>
              <a:t>Jörg </a:t>
            </a:r>
            <a:r>
              <a:rPr lang="de-DE" sz="1100" b="0" kern="0" dirty="0" err="1">
                <a:solidFill>
                  <a:schemeClr val="tx1"/>
                </a:solidFill>
              </a:rPr>
              <a:t>Böthling</a:t>
            </a:r>
            <a:r>
              <a:rPr lang="de-DE" sz="1100" b="0" kern="0" dirty="0">
                <a:solidFill>
                  <a:schemeClr val="tx1"/>
                </a:solidFill>
              </a:rPr>
              <a:t>, Manuel Hauptmann, Markus Kirchgessner, </a:t>
            </a:r>
            <a:br>
              <a:rPr lang="de-DE" sz="1100" b="0" kern="0" dirty="0">
                <a:solidFill>
                  <a:schemeClr val="tx1"/>
                </a:solidFill>
              </a:rPr>
            </a:br>
            <a:r>
              <a:rPr lang="de-DE" sz="1100" b="0" kern="0" dirty="0">
                <a:solidFill>
                  <a:schemeClr val="tx1"/>
                </a:solidFill>
              </a:rPr>
              <a:t>Michael </a:t>
            </a:r>
            <a:r>
              <a:rPr lang="de-DE" sz="1100" b="0" kern="0" dirty="0" err="1">
                <a:solidFill>
                  <a:schemeClr val="tx1"/>
                </a:solidFill>
              </a:rPr>
              <a:t>Gajo</a:t>
            </a:r>
            <a:r>
              <a:rPr lang="de-DE" sz="1100" b="0" kern="0" dirty="0">
                <a:solidFill>
                  <a:schemeClr val="tx1"/>
                </a:solidFill>
              </a:rPr>
              <a:t>, Michael Netzhammer, Nicole Herzog, Peter </a:t>
            </a:r>
            <a:r>
              <a:rPr lang="de-DE" sz="1100" b="0" kern="0" dirty="0" err="1">
                <a:solidFill>
                  <a:schemeClr val="tx1"/>
                </a:solidFill>
              </a:rPr>
              <a:t>Korneffel</a:t>
            </a:r>
            <a:r>
              <a:rPr lang="de-DE" sz="1100" b="0" kern="0" dirty="0">
                <a:solidFill>
                  <a:schemeClr val="tx1"/>
                </a:solidFill>
              </a:rPr>
              <a:t>, Richard Lord, Robert Heine, Rüdiger Behrens, Ulrich Scholz, </a:t>
            </a:r>
            <a:br>
              <a:rPr lang="de-DE" sz="1100" b="0" kern="0" dirty="0">
                <a:solidFill>
                  <a:schemeClr val="tx1"/>
                </a:solidFill>
              </a:rPr>
            </a:br>
            <a:r>
              <a:rPr lang="de-DE" sz="1100" b="0" kern="0" dirty="0">
                <a:solidFill>
                  <a:schemeClr val="tx1"/>
                </a:solidFill>
              </a:rPr>
              <a:t>Ursula Meissner, Uwe Rau</a:t>
            </a:r>
          </a:p>
          <a:p>
            <a:pPr>
              <a:spcBef>
                <a:spcPts val="0"/>
              </a:spcBef>
              <a:spcAft>
                <a:spcPts val="600"/>
              </a:spcAft>
              <a:defRPr/>
            </a:pPr>
            <a:r>
              <a:rPr lang="de-DE" sz="1100" kern="0" dirty="0">
                <a:solidFill>
                  <a:srgbClr val="C00000"/>
                </a:solidFill>
              </a:rPr>
              <a:t>Design</a:t>
            </a:r>
            <a:r>
              <a:rPr lang="de-DE" sz="1100" b="0" kern="0" dirty="0">
                <a:solidFill>
                  <a:schemeClr val="tx1"/>
                </a:solidFill>
              </a:rPr>
              <a:t/>
            </a:r>
            <a:br>
              <a:rPr lang="de-DE" sz="1100" b="0" kern="0" dirty="0">
                <a:solidFill>
                  <a:schemeClr val="tx1"/>
                </a:solidFill>
              </a:rPr>
            </a:br>
            <a:r>
              <a:rPr lang="de-DE" sz="1100" b="0" kern="0" dirty="0">
                <a:solidFill>
                  <a:schemeClr val="tx1"/>
                </a:solidFill>
              </a:rPr>
              <a:t>Ira Olaleye</a:t>
            </a:r>
            <a:endParaRPr lang="en-US" sz="1100" b="0" kern="0" dirty="0">
              <a:solidFill>
                <a:schemeClr val="tx1"/>
              </a:solidFill>
            </a:endParaRPr>
          </a:p>
          <a:p>
            <a:pPr>
              <a:spcBef>
                <a:spcPts val="0"/>
              </a:spcBef>
              <a:spcAft>
                <a:spcPts val="300"/>
              </a:spcAft>
              <a:defRPr/>
            </a:pPr>
            <a:endParaRPr lang="en-US" sz="1100" b="0" kern="0" dirty="0">
              <a:solidFill>
                <a:schemeClr val="tx1">
                  <a:lumMod val="50000"/>
                  <a:lumOff val="50000"/>
                </a:schemeClr>
              </a:solidFill>
            </a:endParaRPr>
          </a:p>
          <a:p>
            <a:pPr>
              <a:spcBef>
                <a:spcPts val="0"/>
              </a:spcBef>
              <a:spcAft>
                <a:spcPts val="300"/>
              </a:spcAft>
              <a:defRPr/>
            </a:pPr>
            <a:r>
              <a:rPr lang="en-US" sz="1100" b="0" kern="0" dirty="0">
                <a:solidFill>
                  <a:schemeClr val="tx1"/>
                </a:solidFill>
              </a:rPr>
              <a:t>Articles written by named authors do not</a:t>
            </a:r>
            <a:br>
              <a:rPr lang="en-US" sz="1100" b="0" kern="0" dirty="0">
                <a:solidFill>
                  <a:schemeClr val="tx1"/>
                </a:solidFill>
              </a:rPr>
            </a:br>
            <a:r>
              <a:rPr lang="en-US" sz="1100" b="0" kern="0" dirty="0">
                <a:solidFill>
                  <a:schemeClr val="tx1"/>
                </a:solidFill>
              </a:rPr>
              <a:t>necessarily reflect the views of the editors.</a:t>
            </a:r>
            <a:endParaRPr lang="de-DE" sz="1200" b="0" kern="0" dirty="0">
              <a:solidFill>
                <a:schemeClr val="tx1">
                  <a:lumMod val="50000"/>
                  <a:lumOff val="50000"/>
                </a:schemeClr>
              </a:solidFill>
            </a:endParaRPr>
          </a:p>
        </p:txBody>
      </p:sp>
      <p:sp>
        <p:nvSpPr>
          <p:cNvPr id="5" name="Title 1"/>
          <p:cNvSpPr txBox="1">
            <a:spLocks/>
          </p:cNvSpPr>
          <p:nvPr/>
        </p:nvSpPr>
        <p:spPr>
          <a:xfrm>
            <a:off x="457200" y="1068388"/>
            <a:ext cx="7526338" cy="741362"/>
          </a:xfrm>
          <a:prstGeom prst="rect">
            <a:avLst/>
          </a:prstGeom>
        </p:spPr>
        <p:txBody>
          <a:bodyPr anchor="b"/>
          <a:lstStyle/>
          <a:p>
            <a:pPr>
              <a:defRPr/>
            </a:pPr>
            <a:r>
              <a:rPr lang="en-US" sz="2400" kern="0" dirty="0">
                <a:solidFill>
                  <a:srgbClr val="669900"/>
                </a:solidFill>
                <a:latin typeface="+mj-lt"/>
                <a:ea typeface="+mj-ea"/>
                <a:cs typeface="+mj-cs"/>
              </a:rPr>
              <a:t>Imprint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Terms of use</a:t>
            </a:r>
          </a:p>
        </p:txBody>
      </p:sp>
      <p:sp>
        <p:nvSpPr>
          <p:cNvPr id="5123" name="Content Placeholder 2"/>
          <p:cNvSpPr>
            <a:spLocks noGrp="1"/>
          </p:cNvSpPr>
          <p:nvPr>
            <p:ph idx="1"/>
          </p:nvPr>
        </p:nvSpPr>
        <p:spPr>
          <a:xfrm>
            <a:off x="311150" y="2008188"/>
            <a:ext cx="7634288" cy="4213225"/>
          </a:xfrm>
        </p:spPr>
        <p:txBody>
          <a:bodyPr/>
          <a:lstStyle/>
          <a:p>
            <a:pPr marL="158750" indent="4763"/>
            <a:r>
              <a:rPr lang="en-GB" sz="1800" dirty="0" smtClean="0"/>
              <a:t>This training module has been developed by GIZ on behalf of BMZ. </a:t>
            </a:r>
            <a:br>
              <a:rPr lang="en-GB" sz="1800" dirty="0" smtClean="0"/>
            </a:br>
            <a:r>
              <a:rPr lang="en-GB" sz="1800" dirty="0" smtClean="0"/>
              <a:t>If you would like to adapt this presentation to your needs, please respect the following terms of use:</a:t>
            </a:r>
          </a:p>
          <a:p>
            <a:pPr marL="354013" lvl="1" indent="-187325"/>
            <a:r>
              <a:rPr lang="en-GB" dirty="0" smtClean="0">
                <a:solidFill>
                  <a:srgbClr val="000000"/>
                </a:solidFill>
                <a:cs typeface="Arial" charset="0"/>
                <a:sym typeface="Arial" charset="0"/>
              </a:rPr>
              <a:t>The slide master and imprint are mandatory. They may neither be altered nor removed from the presentation.  </a:t>
            </a:r>
          </a:p>
          <a:p>
            <a:pPr marL="354013" lvl="1" indent="-187325"/>
            <a:r>
              <a:rPr lang="en-GB" dirty="0" smtClean="0">
                <a:solidFill>
                  <a:srgbClr val="000000"/>
                </a:solidFill>
                <a:cs typeface="Arial" charset="0"/>
                <a:sym typeface="Arial" charset="0"/>
              </a:rPr>
              <a:t>The GIZ logo must not be moved or removed. No other logos or further information may be placed in the header or footer area.</a:t>
            </a:r>
          </a:p>
          <a:p>
            <a:pPr marL="354013" lvl="1" indent="-187325"/>
            <a:r>
              <a:rPr lang="en-GB" dirty="0" smtClean="0">
                <a:solidFill>
                  <a:srgbClr val="000000"/>
                </a:solidFill>
                <a:cs typeface="Arial" charset="0"/>
                <a:sym typeface="Arial" charset="0"/>
              </a:rPr>
              <a:t>If you wish to add your own content, please use the blank slide at the end of this presentation. (You can copy it to </a:t>
            </a:r>
            <a:r>
              <a:rPr lang="en-GB" smtClean="0">
                <a:solidFill>
                  <a:srgbClr val="000000"/>
                </a:solidFill>
                <a:cs typeface="Arial" charset="0"/>
                <a:sym typeface="Arial" charset="0"/>
              </a:rPr>
              <a:t>add slides</a:t>
            </a:r>
            <a:r>
              <a:rPr lang="en-GB" dirty="0" smtClean="0">
                <a:solidFill>
                  <a:srgbClr val="000000"/>
                </a:solidFill>
                <a:cs typeface="Arial" charset="0"/>
                <a:sym typeface="Arial" charset="0"/>
              </a:rPr>
              <a:t>.)</a:t>
            </a:r>
          </a:p>
          <a:p>
            <a:pPr marL="354013" lvl="1" indent="-187325"/>
            <a:r>
              <a:rPr lang="en-GB" dirty="0" smtClean="0">
                <a:solidFill>
                  <a:srgbClr val="000000"/>
                </a:solidFill>
                <a:cs typeface="Arial" charset="0"/>
                <a:sym typeface="Arial" charset="0"/>
              </a:rPr>
              <a:t>If you would like to make substantial changes to the content of this presentation, please contact </a:t>
            </a:r>
            <a:r>
              <a:rPr lang="en-GB" u="sng" dirty="0" smtClean="0">
                <a:hlinkClick r:id="rId3"/>
              </a:rPr>
              <a:t>climate@giz.de</a:t>
            </a:r>
            <a:r>
              <a:rPr lang="en-GB" dirty="0" smtClean="0"/>
              <a:t>.</a:t>
            </a:r>
            <a:endParaRPr lang="de-DE" sz="1600"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Overview</a:t>
            </a:r>
          </a:p>
        </p:txBody>
      </p:sp>
      <p:sp>
        <p:nvSpPr>
          <p:cNvPr id="6147" name="Content Placeholder 2"/>
          <p:cNvSpPr>
            <a:spLocks noGrp="1"/>
          </p:cNvSpPr>
          <p:nvPr>
            <p:ph idx="1"/>
          </p:nvPr>
        </p:nvSpPr>
        <p:spPr/>
        <p:txBody>
          <a:bodyPr/>
          <a:lstStyle/>
          <a:p>
            <a:pPr lvl="1" eaLnBrk="1" hangingPunct="1"/>
            <a:r>
              <a:rPr lang="en-US" smtClean="0"/>
              <a:t>About the OECD guidance</a:t>
            </a:r>
          </a:p>
          <a:p>
            <a:pPr lvl="1" eaLnBrk="1" hangingPunct="1"/>
            <a:r>
              <a:rPr lang="en-US" smtClean="0"/>
              <a:t>Objectives of the training</a:t>
            </a:r>
          </a:p>
          <a:p>
            <a:pPr lvl="1" eaLnBrk="1" hangingPunct="1"/>
            <a:r>
              <a:rPr lang="en-US" smtClean="0"/>
              <a:t>About the Harvard case method</a:t>
            </a:r>
          </a:p>
          <a:p>
            <a:pPr lvl="1" eaLnBrk="1" hangingPunct="1"/>
            <a:r>
              <a:rPr lang="en-US" smtClean="0"/>
              <a:t>Presentation of material</a:t>
            </a:r>
          </a:p>
          <a:p>
            <a:pPr eaLnBrk="1" hangingPunct="1">
              <a:tabLst>
                <a:tab pos="2190750" algn="l"/>
              </a:tabLst>
            </a:pPr>
            <a:endParaRPr lang="en-US" smtClean="0"/>
          </a:p>
        </p:txBody>
      </p:sp>
      <p:pic>
        <p:nvPicPr>
          <p:cNvPr id="6148" name="Grafik 3" descr="titelbars.tif"/>
          <p:cNvPicPr>
            <a:picLocks noChangeAspect="1"/>
          </p:cNvPicPr>
          <p:nvPr/>
        </p:nvPicPr>
        <p:blipFill>
          <a:blip r:embed="rId3" cstate="print"/>
          <a:srcRect l="37584" r="32507"/>
          <a:stretch>
            <a:fillRect/>
          </a:stretch>
        </p:blipFill>
        <p:spPr bwMode="auto">
          <a:xfrm>
            <a:off x="7659688" y="3125788"/>
            <a:ext cx="1450975"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OECD policy guidance on Integrating Climate Change into Development Co-operation (1)</a:t>
            </a:r>
          </a:p>
        </p:txBody>
      </p:sp>
      <p:sp>
        <p:nvSpPr>
          <p:cNvPr id="16387" name="Content Placeholder 2"/>
          <p:cNvSpPr>
            <a:spLocks noGrp="1"/>
          </p:cNvSpPr>
          <p:nvPr>
            <p:ph idx="1"/>
          </p:nvPr>
        </p:nvSpPr>
        <p:spPr>
          <a:xfrm>
            <a:off x="457200" y="2008188"/>
            <a:ext cx="6254750" cy="4538662"/>
          </a:xfrm>
        </p:spPr>
        <p:txBody>
          <a:bodyPr/>
          <a:lstStyle/>
          <a:p>
            <a:pPr lvl="1" eaLnBrk="1" hangingPunct="1"/>
            <a:r>
              <a:rPr lang="en-GB" smtClean="0"/>
              <a:t>Jointly developed by Environment &amp; Development </a:t>
            </a:r>
            <a:br>
              <a:rPr lang="en-GB" smtClean="0"/>
            </a:br>
            <a:r>
              <a:rPr lang="en-GB" smtClean="0"/>
              <a:t>Cooperation Committees at the OECD in 2009</a:t>
            </a:r>
          </a:p>
          <a:p>
            <a:pPr lvl="1" eaLnBrk="1" hangingPunct="1"/>
            <a:r>
              <a:rPr lang="en-GB" smtClean="0"/>
              <a:t>Targeted at policy makers and practitioners in </a:t>
            </a:r>
            <a:br>
              <a:rPr lang="en-GB" smtClean="0"/>
            </a:br>
            <a:r>
              <a:rPr lang="en-GB" smtClean="0"/>
              <a:t>donor countries and developing countries</a:t>
            </a:r>
          </a:p>
          <a:p>
            <a:pPr lvl="1" eaLnBrk="1" hangingPunct="1"/>
            <a:r>
              <a:rPr lang="en-GB" smtClean="0"/>
              <a:t>In line with </a:t>
            </a:r>
            <a:r>
              <a:rPr lang="en-GB" i="1" smtClean="0"/>
              <a:t>Paris Declaration </a:t>
            </a:r>
            <a:r>
              <a:rPr lang="en-GB" smtClean="0"/>
              <a:t>on </a:t>
            </a:r>
            <a:r>
              <a:rPr lang="en-GB" i="1" smtClean="0"/>
              <a:t>Aid Effectiveness</a:t>
            </a:r>
            <a:r>
              <a:rPr lang="en-GB" smtClean="0"/>
              <a:t>, to align support with the strategies, institutions and procedures of partner countries </a:t>
            </a:r>
          </a:p>
          <a:p>
            <a:pPr eaLnBrk="1" hangingPunct="1">
              <a:tabLst>
                <a:tab pos="2190750" algn="l"/>
              </a:tabLst>
            </a:pPr>
            <a:r>
              <a:rPr lang="en-US" smtClean="0">
                <a:solidFill>
                  <a:srgbClr val="CC3300"/>
                </a:solidFill>
              </a:rPr>
              <a:t>OECD policy guidance:</a:t>
            </a:r>
          </a:p>
          <a:p>
            <a:pPr lvl="1" eaLnBrk="1" hangingPunct="1"/>
            <a:r>
              <a:rPr lang="en-US" smtClean="0"/>
              <a:t>Audience – aimed at agencies and developing countries, takes the perspective of developing countries, in line with Paris Declaration principles.</a:t>
            </a:r>
          </a:p>
          <a:p>
            <a:pPr lvl="1" eaLnBrk="1" hangingPunct="1"/>
            <a:r>
              <a:rPr lang="en-US" smtClean="0"/>
              <a:t>Format – two part guidebook: </a:t>
            </a:r>
            <a:br>
              <a:rPr lang="en-US" smtClean="0"/>
            </a:br>
            <a:r>
              <a:rPr lang="en-US" smtClean="0"/>
              <a:t>1) the challenge, </a:t>
            </a:r>
            <a:br>
              <a:rPr lang="en-US" smtClean="0"/>
            </a:br>
            <a:r>
              <a:rPr lang="en-US" smtClean="0"/>
              <a:t>2) mainstreaming guidance into a) national, b) sector, </a:t>
            </a:r>
            <a:br>
              <a:rPr lang="en-US" smtClean="0"/>
            </a:br>
            <a:r>
              <a:rPr lang="en-US" smtClean="0"/>
              <a:t>c) project and d) local level policy processes.</a:t>
            </a:r>
          </a:p>
          <a:p>
            <a:pPr eaLnBrk="1" hangingPunct="1">
              <a:tabLst>
                <a:tab pos="2190750" algn="l"/>
              </a:tabLst>
            </a:pPr>
            <a:endParaRPr lang="en-GB" smtClean="0"/>
          </a:p>
          <a:p>
            <a:pPr eaLnBrk="1" hangingPunct="1">
              <a:tabLst>
                <a:tab pos="2190750" algn="l"/>
              </a:tabLst>
            </a:pPr>
            <a:endParaRPr lang="en-GB" smtClean="0"/>
          </a:p>
        </p:txBody>
      </p:sp>
      <p:grpSp>
        <p:nvGrpSpPr>
          <p:cNvPr id="2" name="Gruppieren 5"/>
          <p:cNvGrpSpPr>
            <a:grpSpLocks/>
          </p:cNvGrpSpPr>
          <p:nvPr/>
        </p:nvGrpSpPr>
        <p:grpSpPr bwMode="auto">
          <a:xfrm>
            <a:off x="6788150" y="2014538"/>
            <a:ext cx="2390775" cy="4002087"/>
            <a:chOff x="5492220" y="468177"/>
            <a:chExt cx="3452525" cy="7015247"/>
          </a:xfrm>
        </p:grpSpPr>
        <p:sp>
          <p:nvSpPr>
            <p:cNvPr id="7173" name="Textfeld 5"/>
            <p:cNvSpPr txBox="1">
              <a:spLocks noChangeArrowheads="1"/>
            </p:cNvSpPr>
            <p:nvPr/>
          </p:nvSpPr>
          <p:spPr bwMode="auto">
            <a:xfrm>
              <a:off x="5492220" y="5878581"/>
              <a:ext cx="3452525" cy="1604843"/>
            </a:xfrm>
            <a:prstGeom prst="rect">
              <a:avLst/>
            </a:prstGeom>
            <a:noFill/>
            <a:ln w="9525">
              <a:noFill/>
              <a:miter lim="800000"/>
              <a:headEnd/>
              <a:tailEnd/>
            </a:ln>
          </p:spPr>
          <p:txBody>
            <a:bodyPr>
              <a:spAutoFit/>
            </a:bodyPr>
            <a:lstStyle/>
            <a:p>
              <a:pPr eaLnBrk="0" hangingPunct="0"/>
              <a:r>
                <a:rPr lang="en-US" sz="1000">
                  <a:solidFill>
                    <a:schemeClr val="tx1"/>
                  </a:solidFill>
                </a:rPr>
                <a:t>Download: </a:t>
              </a:r>
              <a:r>
                <a:rPr lang="en-US" sz="1000">
                  <a:solidFill>
                    <a:schemeClr val="tx1"/>
                  </a:solidFill>
                  <a:hlinkClick r:id="rId3"/>
                </a:rPr>
                <a:t>www.oecd.org/dataoecd/0/9/</a:t>
              </a:r>
              <a:br>
                <a:rPr lang="en-US" sz="1000">
                  <a:solidFill>
                    <a:schemeClr val="tx1"/>
                  </a:solidFill>
                  <a:hlinkClick r:id="rId3"/>
                </a:rPr>
              </a:br>
              <a:r>
                <a:rPr lang="en-US" sz="1000">
                  <a:solidFill>
                    <a:schemeClr val="tx1"/>
                  </a:solidFill>
                  <a:hlinkClick r:id="rId3"/>
                </a:rPr>
                <a:t>43652123.pdf</a:t>
              </a:r>
              <a:r>
                <a:rPr lang="en-US" sz="1000">
                  <a:solidFill>
                    <a:schemeClr val="tx1"/>
                  </a:solidFill>
                </a:rPr>
                <a:t> </a:t>
              </a:r>
            </a:p>
            <a:p>
              <a:pPr eaLnBrk="0" hangingPunct="0"/>
              <a:endParaRPr lang="de-DE">
                <a:solidFill>
                  <a:schemeClr val="tx1"/>
                </a:solidFill>
              </a:endParaRPr>
            </a:p>
          </p:txBody>
        </p:sp>
        <p:pic>
          <p:nvPicPr>
            <p:cNvPr id="6" name="Grafik 5" descr="deckblatt guidance.jpg"/>
            <p:cNvPicPr>
              <a:picLocks noChangeAspect="1"/>
            </p:cNvPicPr>
            <p:nvPr/>
          </p:nvPicPr>
          <p:blipFill>
            <a:blip r:embed="rId4" cstate="print"/>
            <a:stretch>
              <a:fillRect/>
            </a:stretch>
          </p:blipFill>
          <p:spPr>
            <a:xfrm>
              <a:off x="5510560" y="468177"/>
              <a:ext cx="3376873" cy="5198129"/>
            </a:xfrm>
            <a:prstGeom prst="rect">
              <a:avLst/>
            </a:prstGeom>
            <a:ln>
              <a:solidFill>
                <a:schemeClr val="bg1">
                  <a:lumMod val="50000"/>
                </a:schemeClr>
              </a:solidFill>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OECD policy guidance on Integrating Climate Change into Development Co-operation (2)</a:t>
            </a:r>
          </a:p>
        </p:txBody>
      </p:sp>
      <p:sp>
        <p:nvSpPr>
          <p:cNvPr id="16387" name="Content Placeholder 2"/>
          <p:cNvSpPr>
            <a:spLocks noGrp="1"/>
          </p:cNvSpPr>
          <p:nvPr>
            <p:ph idx="1"/>
          </p:nvPr>
        </p:nvSpPr>
        <p:spPr/>
        <p:txBody>
          <a:bodyPr/>
          <a:lstStyle/>
          <a:p>
            <a:pPr eaLnBrk="1" hangingPunct="1"/>
            <a:r>
              <a:rPr lang="en-GB" smtClean="0">
                <a:solidFill>
                  <a:srgbClr val="C00000"/>
                </a:solidFill>
              </a:rPr>
              <a:t>Objectives </a:t>
            </a:r>
            <a:endParaRPr lang="en-US" smtClean="0">
              <a:solidFill>
                <a:srgbClr val="C00000"/>
              </a:solidFill>
            </a:endParaRPr>
          </a:p>
          <a:p>
            <a:pPr lvl="1" eaLnBrk="1" hangingPunct="1"/>
            <a:r>
              <a:rPr lang="en-US" smtClean="0"/>
              <a:t>Promote understanding of climate change and its impacts</a:t>
            </a:r>
          </a:p>
          <a:p>
            <a:pPr lvl="1" eaLnBrk="1" hangingPunct="1"/>
            <a:r>
              <a:rPr lang="en-US" smtClean="0"/>
              <a:t>Define appropriate entry points for integrating adaptation </a:t>
            </a:r>
            <a:br>
              <a:rPr lang="en-US" smtClean="0"/>
            </a:br>
            <a:r>
              <a:rPr lang="en-US" smtClean="0"/>
              <a:t>to climate change into development co-operation activities</a:t>
            </a:r>
          </a:p>
          <a:p>
            <a:pPr lvl="1" eaLnBrk="1" hangingPunct="1"/>
            <a:r>
              <a:rPr lang="en-US" smtClean="0"/>
              <a:t>Assist developing country partners in their effort to reduce </a:t>
            </a:r>
            <a:br>
              <a:rPr lang="en-US" smtClean="0"/>
            </a:br>
            <a:r>
              <a:rPr lang="en-US" smtClean="0"/>
              <a:t>their vulnerability</a:t>
            </a:r>
          </a:p>
        </p:txBody>
      </p:sp>
      <p:pic>
        <p:nvPicPr>
          <p:cNvPr id="8196" name="Grafik 6" descr="titelbars.tif"/>
          <p:cNvPicPr>
            <a:picLocks noChangeAspect="1"/>
          </p:cNvPicPr>
          <p:nvPr/>
        </p:nvPicPr>
        <p:blipFill>
          <a:blip r:embed="rId3" cstate="print"/>
          <a:srcRect l="8003" t="27583" r="62740" b="47636"/>
          <a:stretch>
            <a:fillRect/>
          </a:stretch>
        </p:blipFill>
        <p:spPr bwMode="auto">
          <a:xfrm>
            <a:off x="7724775" y="4343400"/>
            <a:ext cx="1419225" cy="24304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Fig_2E_19mar09"/>
          <p:cNvPicPr>
            <a:picLocks noChangeAspect="1" noChangeArrowheads="1"/>
          </p:cNvPicPr>
          <p:nvPr/>
        </p:nvPicPr>
        <p:blipFill>
          <a:blip r:embed="rId3" cstate="print"/>
          <a:srcRect l="2415" t="1172" r="1833" b="1112"/>
          <a:stretch>
            <a:fillRect/>
          </a:stretch>
        </p:blipFill>
        <p:spPr bwMode="auto">
          <a:xfrm>
            <a:off x="3225800" y="768350"/>
            <a:ext cx="5918200" cy="5856288"/>
          </a:xfrm>
          <a:prstGeom prst="rect">
            <a:avLst/>
          </a:prstGeom>
          <a:noFill/>
          <a:ln w="9525">
            <a:noFill/>
            <a:miter lim="800000"/>
            <a:headEnd/>
            <a:tailEnd/>
          </a:ln>
        </p:spPr>
      </p:pic>
      <p:sp>
        <p:nvSpPr>
          <p:cNvPr id="9219" name="Titel 1"/>
          <p:cNvSpPr>
            <a:spLocks noGrp="1"/>
          </p:cNvSpPr>
          <p:nvPr>
            <p:ph type="title"/>
          </p:nvPr>
        </p:nvSpPr>
        <p:spPr/>
        <p:txBody>
          <a:bodyPr/>
          <a:lstStyle/>
          <a:p>
            <a:pPr eaLnBrk="1" hangingPunct="1"/>
            <a:r>
              <a:rPr lang="en-US" smtClean="0"/>
              <a:t/>
            </a:r>
            <a:br>
              <a:rPr lang="en-US" smtClean="0"/>
            </a:br>
            <a:r>
              <a:rPr lang="en-US" smtClean="0"/>
              <a:t>OECD guidance (3)</a:t>
            </a:r>
          </a:p>
        </p:txBody>
      </p:sp>
      <p:sp>
        <p:nvSpPr>
          <p:cNvPr id="7172" name="Inhaltsplatzhalter 2"/>
          <p:cNvSpPr>
            <a:spLocks noGrp="1"/>
          </p:cNvSpPr>
          <p:nvPr>
            <p:ph idx="1"/>
          </p:nvPr>
        </p:nvSpPr>
        <p:spPr>
          <a:xfrm>
            <a:off x="3219450" y="6486525"/>
            <a:ext cx="3438525" cy="188913"/>
          </a:xfrm>
        </p:spPr>
        <p:txBody>
          <a:bodyPr/>
          <a:lstStyle/>
          <a:p>
            <a:pPr eaLnBrk="1" hangingPunct="1">
              <a:defRPr/>
            </a:pPr>
            <a:r>
              <a:rPr lang="en-GB" sz="900" i="1" dirty="0" smtClean="0">
                <a:solidFill>
                  <a:schemeClr val="bg1">
                    <a:lumMod val="50000"/>
                  </a:schemeClr>
                </a:solidFill>
              </a:rPr>
              <a:t>Source: OECD policy guidance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eaLnBrk="1" hangingPunct="1"/>
            <a:r>
              <a:rPr lang="de-DE" smtClean="0"/>
              <a:t>The training</a:t>
            </a:r>
          </a:p>
        </p:txBody>
      </p:sp>
      <p:sp>
        <p:nvSpPr>
          <p:cNvPr id="10243" name="Inhaltsplatzhalter 2"/>
          <p:cNvSpPr>
            <a:spLocks noGrp="1"/>
          </p:cNvSpPr>
          <p:nvPr>
            <p:ph idx="1"/>
          </p:nvPr>
        </p:nvSpPr>
        <p:spPr/>
        <p:txBody>
          <a:bodyPr/>
          <a:lstStyle/>
          <a:p>
            <a:pPr lvl="1" eaLnBrk="1" hangingPunct="1"/>
            <a:r>
              <a:rPr lang="en-US" smtClean="0"/>
              <a:t>Aim: to enhance capacities among development practitioners </a:t>
            </a:r>
            <a:br>
              <a:rPr lang="en-US" smtClean="0"/>
            </a:br>
            <a:r>
              <a:rPr lang="en-US" smtClean="0"/>
              <a:t>in taking action on climate change adaptation</a:t>
            </a:r>
          </a:p>
          <a:p>
            <a:pPr lvl="1" eaLnBrk="1" hangingPunct="1"/>
            <a:r>
              <a:rPr lang="en-US" smtClean="0"/>
              <a:t>Developed by GIZ Climate Change Task Force </a:t>
            </a:r>
            <a:br>
              <a:rPr lang="en-US" smtClean="0"/>
            </a:br>
            <a:r>
              <a:rPr lang="en-US" smtClean="0"/>
              <a:t>on request of OECD Climate Task Team </a:t>
            </a:r>
          </a:p>
          <a:p>
            <a:pPr lvl="2" eaLnBrk="1" hangingPunct="1"/>
            <a:r>
              <a:rPr lang="en-US" smtClean="0"/>
              <a:t>with support from BMZ</a:t>
            </a:r>
          </a:p>
          <a:p>
            <a:pPr lvl="2" eaLnBrk="1" hangingPunct="1"/>
            <a:r>
              <a:rPr lang="en-US" smtClean="0"/>
              <a:t>in close cooperation with OECD and cooperating experts</a:t>
            </a:r>
          </a:p>
          <a:p>
            <a:pPr lvl="1" eaLnBrk="1" hangingPunct="1"/>
            <a:r>
              <a:rPr lang="en-US" smtClean="0"/>
              <a:t>Test training phase: October 2009 – June 2010</a:t>
            </a:r>
          </a:p>
          <a:p>
            <a:pPr lvl="1" eaLnBrk="1" hangingPunct="1"/>
            <a:r>
              <a:rPr lang="en-US" smtClean="0"/>
              <a:t>Pilot phase: July 2010 – January 2011</a:t>
            </a:r>
          </a:p>
          <a:p>
            <a:pPr eaLnBrk="1" hangingPunct="1">
              <a:tabLst>
                <a:tab pos="2190750" algn="l"/>
              </a:tabLst>
            </a:pPr>
            <a:endParaRPr lang="en-US" smtClean="0"/>
          </a:p>
          <a:p>
            <a:pPr eaLnBrk="1" hangingPunct="1">
              <a:tabLst>
                <a:tab pos="2190750" algn="l"/>
              </a:tabLst>
            </a:pPr>
            <a:endParaRPr lang="de-DE" smtClean="0"/>
          </a:p>
        </p:txBody>
      </p:sp>
      <p:sp>
        <p:nvSpPr>
          <p:cNvPr id="8196" name="Datumsplatzhalter 3"/>
          <p:cNvSpPr>
            <a:spLocks noGrp="1"/>
          </p:cNvSpPr>
          <p:nvPr>
            <p:ph type="dt" sz="quarter" idx="10"/>
          </p:nvPr>
        </p:nvSpPr>
        <p:spPr/>
        <p:txBody>
          <a:bodyPr/>
          <a:lstStyle/>
          <a:p>
            <a:pPr>
              <a:defRPr/>
            </a:pPr>
            <a:fld id="{25741231-97B7-4B30-9C3A-5D0A6970FBAA}" type="datetime1">
              <a:rPr lang="de-DE" smtClean="0"/>
              <a:pPr>
                <a:defRPr/>
              </a:pPr>
              <a:t>29.10.2012</a:t>
            </a:fld>
            <a:endParaRPr lang="de-DE"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pPr eaLnBrk="1" hangingPunct="1"/>
            <a:r>
              <a:rPr lang="en-US" smtClean="0"/>
              <a:t>Learning objectives of the training</a:t>
            </a:r>
            <a:endParaRPr lang="de-DE" smtClean="0"/>
          </a:p>
        </p:txBody>
      </p:sp>
      <p:sp>
        <p:nvSpPr>
          <p:cNvPr id="11267" name="Inhaltsplatzhalter 2"/>
          <p:cNvSpPr>
            <a:spLocks noGrp="1"/>
          </p:cNvSpPr>
          <p:nvPr>
            <p:ph idx="1"/>
          </p:nvPr>
        </p:nvSpPr>
        <p:spPr/>
        <p:txBody>
          <a:bodyPr/>
          <a:lstStyle/>
          <a:p>
            <a:pPr lvl="1" eaLnBrk="1" hangingPunct="1"/>
            <a:r>
              <a:rPr lang="en-ZA" smtClean="0"/>
              <a:t>Understand what climate change is, and how </a:t>
            </a:r>
            <a:br>
              <a:rPr lang="en-ZA" smtClean="0"/>
            </a:br>
            <a:r>
              <a:rPr lang="en-ZA" smtClean="0"/>
              <a:t>it is interlinked with development co-operation </a:t>
            </a:r>
            <a:endParaRPr lang="de-DE" smtClean="0"/>
          </a:p>
          <a:p>
            <a:pPr lvl="1" eaLnBrk="1" hangingPunct="1"/>
            <a:r>
              <a:rPr lang="en-US" smtClean="0"/>
              <a:t>Understand entry points for ‘adaptation’ </a:t>
            </a:r>
            <a:br>
              <a:rPr lang="en-US" smtClean="0"/>
            </a:br>
            <a:r>
              <a:rPr lang="en-US" smtClean="0"/>
              <a:t>in policymaking, planning and programming </a:t>
            </a:r>
          </a:p>
          <a:p>
            <a:pPr lvl="1" eaLnBrk="1" hangingPunct="1"/>
            <a:r>
              <a:rPr lang="en-ZA" smtClean="0"/>
              <a:t>Learn about systematic steps aiming at defining </a:t>
            </a:r>
            <a:br>
              <a:rPr lang="en-ZA" smtClean="0"/>
            </a:br>
            <a:r>
              <a:rPr lang="en-ZA" smtClean="0"/>
              <a:t>concrete adaptation options at national, sector, </a:t>
            </a:r>
            <a:br>
              <a:rPr lang="en-ZA" smtClean="0"/>
            </a:br>
            <a:r>
              <a:rPr lang="en-ZA" smtClean="0"/>
              <a:t>local and project level</a:t>
            </a:r>
            <a:r>
              <a:rPr lang="de-DE" smtClean="0"/>
              <a:t>, and </a:t>
            </a:r>
            <a:r>
              <a:rPr lang="en-ZA" smtClean="0"/>
              <a:t>according necessary </a:t>
            </a:r>
            <a:br>
              <a:rPr lang="en-ZA" smtClean="0"/>
            </a:br>
            <a:r>
              <a:rPr lang="en-ZA" smtClean="0"/>
              <a:t>institutional capacities to carry out a change process</a:t>
            </a:r>
          </a:p>
          <a:p>
            <a:pPr lvl="1" eaLnBrk="1" hangingPunct="1"/>
            <a:r>
              <a:rPr lang="en-ZA" smtClean="0"/>
              <a:t>Learn about relevant climate information</a:t>
            </a:r>
            <a:endParaRPr lang="de-DE" smtClean="0"/>
          </a:p>
          <a:p>
            <a:pPr eaLnBrk="1" hangingPunct="1">
              <a:tabLst>
                <a:tab pos="2190750" algn="l"/>
              </a:tabLst>
            </a:pPr>
            <a:endParaRPr lang="en-GB" smtClean="0"/>
          </a:p>
          <a:p>
            <a:pPr eaLnBrk="1" hangingPunct="1">
              <a:tabLst>
                <a:tab pos="2190750" algn="l"/>
              </a:tabLst>
            </a:pPr>
            <a:endParaRPr lang="en-GB" smtClean="0"/>
          </a:p>
          <a:p>
            <a:pPr eaLnBrk="1" hangingPunct="1">
              <a:tabLst>
                <a:tab pos="2190750" algn="l"/>
              </a:tabLst>
            </a:pPr>
            <a:endParaRPr lang="de-DE" smtClean="0"/>
          </a:p>
        </p:txBody>
      </p:sp>
      <p:sp>
        <p:nvSpPr>
          <p:cNvPr id="9220" name="Datumsplatzhalter 3"/>
          <p:cNvSpPr>
            <a:spLocks noGrp="1"/>
          </p:cNvSpPr>
          <p:nvPr>
            <p:ph type="dt" sz="quarter" idx="10"/>
          </p:nvPr>
        </p:nvSpPr>
        <p:spPr/>
        <p:txBody>
          <a:bodyPr/>
          <a:lstStyle/>
          <a:p>
            <a:pPr>
              <a:defRPr/>
            </a:pPr>
            <a:fld id="{FBEDB603-15BC-4938-9D98-0211C2BE6231}" type="datetime1">
              <a:rPr lang="de-DE" smtClean="0"/>
              <a:pPr>
                <a:defRPr/>
              </a:pPr>
              <a:t>29.10.2012</a:t>
            </a:fld>
            <a:endParaRPr lang="de-DE" smtClean="0"/>
          </a:p>
        </p:txBody>
      </p:sp>
      <p:pic>
        <p:nvPicPr>
          <p:cNvPr id="11269" name="Grafik 4" descr="balken13.tif"/>
          <p:cNvPicPr>
            <a:picLocks noChangeAspect="1"/>
          </p:cNvPicPr>
          <p:nvPr/>
        </p:nvPicPr>
        <p:blipFill>
          <a:blip r:embed="rId3" cstate="print"/>
          <a:srcRect/>
          <a:stretch>
            <a:fillRect/>
          </a:stretch>
        </p:blipFill>
        <p:spPr bwMode="auto">
          <a:xfrm>
            <a:off x="7983538" y="3165475"/>
            <a:ext cx="631825" cy="3541713"/>
          </a:xfrm>
          <a:prstGeom prst="rect">
            <a:avLst/>
          </a:prstGeom>
          <a:noFill/>
          <a:ln w="9525">
            <a:noFill/>
            <a:miter lim="800000"/>
            <a:headEnd/>
            <a:tailEnd/>
          </a:ln>
        </p:spPr>
      </p:pic>
      <p:pic>
        <p:nvPicPr>
          <p:cNvPr id="11270" name="Grafik 5" descr="balken9.tif"/>
          <p:cNvPicPr>
            <a:picLocks noChangeAspect="1"/>
          </p:cNvPicPr>
          <p:nvPr/>
        </p:nvPicPr>
        <p:blipFill>
          <a:blip r:embed="rId4" cstate="print"/>
          <a:srcRect/>
          <a:stretch>
            <a:fillRect/>
          </a:stretch>
        </p:blipFill>
        <p:spPr bwMode="auto">
          <a:xfrm>
            <a:off x="8591550" y="5348288"/>
            <a:ext cx="552450" cy="1365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GTZ-EN">
  <a:themeElements>
    <a:clrScheme name="Benutzerdefiniert 11">
      <a:dk1>
        <a:srgbClr val="000000"/>
      </a:dk1>
      <a:lt1>
        <a:srgbClr val="FFFFFF"/>
      </a:lt1>
      <a:dk2>
        <a:srgbClr val="727272"/>
      </a:dk2>
      <a:lt2>
        <a:srgbClr val="D9D9D9"/>
      </a:lt2>
      <a:accent1>
        <a:srgbClr val="B7D1DD"/>
      </a:accent1>
      <a:accent2>
        <a:srgbClr val="C80F0E"/>
      </a:accent2>
      <a:accent3>
        <a:srgbClr val="DEDEAF"/>
      </a:accent3>
      <a:accent4>
        <a:srgbClr val="939393"/>
      </a:accent4>
      <a:accent5>
        <a:srgbClr val="9AB0BA"/>
      </a:accent5>
      <a:accent6>
        <a:srgbClr val="BABA93"/>
      </a:accent6>
      <a:hlink>
        <a:srgbClr val="950B0A"/>
      </a:hlink>
      <a:folHlink>
        <a:srgbClr val="950B0A"/>
      </a:folHlink>
    </a:clrScheme>
    <a:fontScheme name="gtz-leerfolie-d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extraClrScheme>
      <a:clrScheme name="gtz-leerfolie-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tz-leerfolie-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tz-leerfolie-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tz-leerfolie-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tz-leerfolie-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tz-leerfolie-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tz-leerfolie-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tz-leerfolie-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tz-leerfolie-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tz-leerfolie-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tz-leerfolie-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tz-leerfolie-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tz-leerfolie-de 13">
        <a:dk1>
          <a:srgbClr val="000000"/>
        </a:dk1>
        <a:lt1>
          <a:srgbClr val="FFFFFF"/>
        </a:lt1>
        <a:dk2>
          <a:srgbClr val="000000"/>
        </a:dk2>
        <a:lt2>
          <a:srgbClr val="969696"/>
        </a:lt2>
        <a:accent1>
          <a:srgbClr val="EFEDE6"/>
        </a:accent1>
        <a:accent2>
          <a:srgbClr val="FF9966"/>
        </a:accent2>
        <a:accent3>
          <a:srgbClr val="FFFFFF"/>
        </a:accent3>
        <a:accent4>
          <a:srgbClr val="000000"/>
        </a:accent4>
        <a:accent5>
          <a:srgbClr val="F6F4F0"/>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424</Words>
  <Application>Microsoft Office PowerPoint</Application>
  <PresentationFormat>Bildschirmpräsentation (4:3)</PresentationFormat>
  <Paragraphs>166</Paragraphs>
  <Slides>15</Slides>
  <Notes>14</Notes>
  <HiddenSlides>0</HiddenSlides>
  <MMClips>0</MMClips>
  <ScaleCrop>false</ScaleCrop>
  <HeadingPairs>
    <vt:vector size="4" baseType="variant">
      <vt:variant>
        <vt:lpstr>Design</vt:lpstr>
      </vt:variant>
      <vt:variant>
        <vt:i4>1</vt:i4>
      </vt:variant>
      <vt:variant>
        <vt:lpstr>Folientitel</vt:lpstr>
      </vt:variant>
      <vt:variant>
        <vt:i4>15</vt:i4>
      </vt:variant>
    </vt:vector>
  </HeadingPairs>
  <TitlesOfParts>
    <vt:vector size="16" baseType="lpstr">
      <vt:lpstr>GTZ-EN</vt:lpstr>
      <vt:lpstr>Integrating climate change adaptation  into development planning</vt:lpstr>
      <vt:lpstr>PowerPoint-Präsentation</vt:lpstr>
      <vt:lpstr>Terms of use</vt:lpstr>
      <vt:lpstr>Overview</vt:lpstr>
      <vt:lpstr>OECD policy guidance on Integrating Climate Change into Development Co-operation (1)</vt:lpstr>
      <vt:lpstr>OECD policy guidance on Integrating Climate Change into Development Co-operation (2)</vt:lpstr>
      <vt:lpstr> OECD guidance (3)</vt:lpstr>
      <vt:lpstr>The training</vt:lpstr>
      <vt:lpstr>Learning objectives of the training</vt:lpstr>
      <vt:lpstr>The modules</vt:lpstr>
      <vt:lpstr>Harvard case method</vt:lpstr>
      <vt:lpstr>The training sequence per module</vt:lpstr>
      <vt:lpstr>Material for training</vt:lpstr>
      <vt:lpstr>Agenda</vt:lpstr>
      <vt:lpstr>Title</vt:lpstr>
    </vt:vector>
  </TitlesOfParts>
  <Company>Deutsche Gesellschaft für Internationale Zusammenarbeit (GIZ) GmbH</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Climate Change Adaptation into Development Planning. A Practice-Oriented Training based on the OECD Policy Guidance</dc:title>
  <dc:subject>Climate Change</dc:subject>
  <dc:creator>GIZ</dc:creator>
  <cp:keywords>Climate Change, development cooperation, development planning</cp:keywords>
  <cp:lastModifiedBy>Johanna Chalfoun</cp:lastModifiedBy>
  <cp:revision>176</cp:revision>
  <cp:lastPrinted>2005-12-21T12:33:01Z</cp:lastPrinted>
  <dcterms:created xsi:type="dcterms:W3CDTF">2009-01-02T12:52:23Z</dcterms:created>
  <dcterms:modified xsi:type="dcterms:W3CDTF">2012-10-29T12:53:53Z</dcterms:modified>
</cp:coreProperties>
</file>