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p:sldMasterIdLst>
    <p:sldMasterId id="2147483649" r:id="rId1"/>
  </p:sldMasterIdLst>
  <p:notesMasterIdLst>
    <p:notesMasterId r:id="rId9"/>
  </p:notesMasterIdLst>
  <p:handoutMasterIdLst>
    <p:handoutMasterId r:id="rId10"/>
  </p:handoutMasterIdLst>
  <p:sldIdLst>
    <p:sldId id="256" r:id="rId2"/>
    <p:sldId id="265" r:id="rId3"/>
    <p:sldId id="266" r:id="rId4"/>
    <p:sldId id="258" r:id="rId5"/>
    <p:sldId id="259" r:id="rId6"/>
    <p:sldId id="260" r:id="rId7"/>
    <p:sldId id="261" r:id="rId8"/>
  </p:sldIdLst>
  <p:sldSz cx="9144000" cy="6858000" type="screen4x3"/>
  <p:notesSz cx="6858000" cy="9945688"/>
  <p:defaultTextStyle>
    <a:defPPr>
      <a:defRPr lang="de-DE"/>
    </a:defPPr>
    <a:lvl1pPr algn="l" rtl="0" fontAlgn="base">
      <a:spcBef>
        <a:spcPct val="0"/>
      </a:spcBef>
      <a:spcAft>
        <a:spcPct val="0"/>
      </a:spcAft>
      <a:defRPr sz="2200" b="1" kern="1200">
        <a:solidFill>
          <a:srgbClr val="999999"/>
        </a:solidFill>
        <a:latin typeface="Arial" charset="0"/>
        <a:ea typeface="+mn-ea"/>
        <a:cs typeface="Arial" charset="0"/>
      </a:defRPr>
    </a:lvl1pPr>
    <a:lvl2pPr marL="457200" algn="l" rtl="0" fontAlgn="base">
      <a:spcBef>
        <a:spcPct val="0"/>
      </a:spcBef>
      <a:spcAft>
        <a:spcPct val="0"/>
      </a:spcAft>
      <a:defRPr sz="2200" b="1" kern="1200">
        <a:solidFill>
          <a:srgbClr val="999999"/>
        </a:solidFill>
        <a:latin typeface="Arial" charset="0"/>
        <a:ea typeface="+mn-ea"/>
        <a:cs typeface="Arial" charset="0"/>
      </a:defRPr>
    </a:lvl2pPr>
    <a:lvl3pPr marL="914400" algn="l" rtl="0" fontAlgn="base">
      <a:spcBef>
        <a:spcPct val="0"/>
      </a:spcBef>
      <a:spcAft>
        <a:spcPct val="0"/>
      </a:spcAft>
      <a:defRPr sz="2200" b="1" kern="1200">
        <a:solidFill>
          <a:srgbClr val="999999"/>
        </a:solidFill>
        <a:latin typeface="Arial" charset="0"/>
        <a:ea typeface="+mn-ea"/>
        <a:cs typeface="Arial" charset="0"/>
      </a:defRPr>
    </a:lvl3pPr>
    <a:lvl4pPr marL="1371600" algn="l" rtl="0" fontAlgn="base">
      <a:spcBef>
        <a:spcPct val="0"/>
      </a:spcBef>
      <a:spcAft>
        <a:spcPct val="0"/>
      </a:spcAft>
      <a:defRPr sz="2200" b="1" kern="1200">
        <a:solidFill>
          <a:srgbClr val="999999"/>
        </a:solidFill>
        <a:latin typeface="Arial" charset="0"/>
        <a:ea typeface="+mn-ea"/>
        <a:cs typeface="Arial" charset="0"/>
      </a:defRPr>
    </a:lvl4pPr>
    <a:lvl5pPr marL="1828800" algn="l" rtl="0" fontAlgn="base">
      <a:spcBef>
        <a:spcPct val="0"/>
      </a:spcBef>
      <a:spcAft>
        <a:spcPct val="0"/>
      </a:spcAft>
      <a:defRPr sz="2200" b="1" kern="1200">
        <a:solidFill>
          <a:srgbClr val="999999"/>
        </a:solidFill>
        <a:latin typeface="Arial" charset="0"/>
        <a:ea typeface="+mn-ea"/>
        <a:cs typeface="Arial" charset="0"/>
      </a:defRPr>
    </a:lvl5pPr>
    <a:lvl6pPr marL="2286000" algn="l" defTabSz="914400" rtl="0" eaLnBrk="1" latinLnBrk="0" hangingPunct="1">
      <a:defRPr sz="2200" b="1" kern="1200">
        <a:solidFill>
          <a:srgbClr val="999999"/>
        </a:solidFill>
        <a:latin typeface="Arial" charset="0"/>
        <a:ea typeface="+mn-ea"/>
        <a:cs typeface="Arial" charset="0"/>
      </a:defRPr>
    </a:lvl6pPr>
    <a:lvl7pPr marL="2743200" algn="l" defTabSz="914400" rtl="0" eaLnBrk="1" latinLnBrk="0" hangingPunct="1">
      <a:defRPr sz="2200" b="1" kern="1200">
        <a:solidFill>
          <a:srgbClr val="999999"/>
        </a:solidFill>
        <a:latin typeface="Arial" charset="0"/>
        <a:ea typeface="+mn-ea"/>
        <a:cs typeface="Arial" charset="0"/>
      </a:defRPr>
    </a:lvl7pPr>
    <a:lvl8pPr marL="3200400" algn="l" defTabSz="914400" rtl="0" eaLnBrk="1" latinLnBrk="0" hangingPunct="1">
      <a:defRPr sz="2200" b="1" kern="1200">
        <a:solidFill>
          <a:srgbClr val="999999"/>
        </a:solidFill>
        <a:latin typeface="Arial" charset="0"/>
        <a:ea typeface="+mn-ea"/>
        <a:cs typeface="Arial" charset="0"/>
      </a:defRPr>
    </a:lvl8pPr>
    <a:lvl9pPr marL="3657600" algn="l" defTabSz="914400" rtl="0" eaLnBrk="1" latinLnBrk="0" hangingPunct="1">
      <a:defRPr sz="2200" b="1" kern="1200">
        <a:solidFill>
          <a:srgbClr val="999999"/>
        </a:solidFill>
        <a:latin typeface="Arial" charset="0"/>
        <a:ea typeface="+mn-ea"/>
        <a:cs typeface="Arial" charset="0"/>
      </a:defRPr>
    </a:lvl9pPr>
  </p:defaultTextStyle>
  <p:extLst>
    <p:ext uri="{EFAFB233-063F-42B5-8137-9DF3F51BA10A}">
      <p15:sldGuideLst xmlns:p15="http://schemas.microsoft.com/office/powerpoint/2012/main" xmlns="">
        <p15:guide id="1" orient="horz" pos="3935">
          <p15:clr>
            <a:srgbClr val="A4A3A4"/>
          </p15:clr>
        </p15:guide>
        <p15:guide id="2" orient="horz">
          <p15:clr>
            <a:srgbClr val="A4A3A4"/>
          </p15:clr>
        </p15:guide>
        <p15:guide id="3" orient="horz" pos="151">
          <p15:clr>
            <a:srgbClr val="A4A3A4"/>
          </p15:clr>
        </p15:guide>
        <p15:guide id="4" orient="horz" pos="1269">
          <p15:clr>
            <a:srgbClr val="A4A3A4"/>
          </p15:clr>
        </p15:guide>
        <p15:guide id="5" orient="horz" pos="1140">
          <p15:clr>
            <a:srgbClr val="A4A3A4"/>
          </p15:clr>
        </p15:guide>
        <p15:guide id="6" orient="horz" pos="1265">
          <p15:clr>
            <a:srgbClr val="A4A3A4"/>
          </p15:clr>
        </p15:guide>
        <p15:guide id="7" pos="288">
          <p15:clr>
            <a:srgbClr val="A4A3A4"/>
          </p15:clr>
        </p15:guide>
        <p15:guide id="8" pos="5029">
          <p15:clr>
            <a:srgbClr val="A4A3A4"/>
          </p15:clr>
        </p15:guide>
        <p15:guide id="9" pos="2860">
          <p15:clr>
            <a:srgbClr val="A4A3A4"/>
          </p15:clr>
        </p15:guide>
      </p15:sldGuideLst>
    </p:ext>
    <p:ext uri="{2D200454-40CA-4A62-9FC3-DE9A4176ACB9}">
      <p15:notesGuideLst xmlns:p15="http://schemas.microsoft.com/office/powerpoint/2012/main" xmlns="">
        <p15:guide id="1" orient="horz" pos="3132">
          <p15:clr>
            <a:srgbClr val="A4A3A4"/>
          </p15:clr>
        </p15:guide>
        <p15:guide id="2" pos="126">
          <p15:clr>
            <a:srgbClr val="A4A3A4"/>
          </p15:clr>
        </p15:guide>
        <p15:guide id="3" pos="418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900"/>
    <a:srgbClr val="C00000"/>
    <a:srgbClr val="646464"/>
    <a:srgbClr val="595959"/>
    <a:srgbClr val="CC3300"/>
    <a:srgbClr val="E25B1E"/>
    <a:srgbClr val="E5DBA1"/>
    <a:srgbClr val="BABA9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6587" autoAdjust="0"/>
    <p:restoredTop sz="82777" autoAdjust="0"/>
  </p:normalViewPr>
  <p:slideViewPr>
    <p:cSldViewPr snapToGrid="0">
      <p:cViewPr>
        <p:scale>
          <a:sx n="95" d="100"/>
          <a:sy n="95" d="100"/>
        </p:scale>
        <p:origin x="-1830" y="-72"/>
      </p:cViewPr>
      <p:guideLst>
        <p:guide orient="horz" pos="3935"/>
        <p:guide orient="horz"/>
        <p:guide orient="horz" pos="151"/>
        <p:guide orient="horz" pos="1269"/>
        <p:guide orient="horz" pos="1140"/>
        <p:guide orient="horz" pos="1265"/>
        <p:guide pos="288"/>
        <p:guide pos="5029"/>
        <p:guide pos="2860"/>
      </p:guideLst>
    </p:cSldViewPr>
  </p:slideViewPr>
  <p:outlineViewPr>
    <p:cViewPr>
      <p:scale>
        <a:sx n="33" d="100"/>
        <a:sy n="33" d="100"/>
      </p:scale>
      <p:origin x="0" y="2244"/>
    </p:cViewPr>
  </p:outlineViewPr>
  <p:notesTextViewPr>
    <p:cViewPr>
      <p:scale>
        <a:sx n="100" d="100"/>
        <a:sy n="100" d="100"/>
      </p:scale>
      <p:origin x="0" y="0"/>
    </p:cViewPr>
  </p:notesTextViewPr>
  <p:sorterViewPr>
    <p:cViewPr>
      <p:scale>
        <a:sx n="66" d="100"/>
        <a:sy n="66" d="100"/>
      </p:scale>
      <p:origin x="0" y="0"/>
    </p:cViewPr>
  </p:sorterViewPr>
  <p:notesViewPr>
    <p:cSldViewPr snapToGrid="0">
      <p:cViewPr varScale="1">
        <p:scale>
          <a:sx n="61" d="100"/>
          <a:sy n="61" d="100"/>
        </p:scale>
        <p:origin x="-3582" y="-72"/>
      </p:cViewPr>
      <p:guideLst>
        <p:guide orient="horz" pos="3132"/>
        <p:guide pos="126"/>
        <p:guide pos="418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notesMaster" Target="notesMasters/notesMaster1.xml"/><Relationship Id="rId14"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6562" name="Rectangle 2"/>
          <p:cNvSpPr>
            <a:spLocks noGrp="1" noChangeArrowheads="1"/>
          </p:cNvSpPr>
          <p:nvPr>
            <p:ph type="hdr" sz="quarter"/>
          </p:nvPr>
        </p:nvSpPr>
        <p:spPr bwMode="auto">
          <a:xfrm>
            <a:off x="0" y="0"/>
            <a:ext cx="29718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b="0">
                <a:solidFill>
                  <a:schemeClr val="tx1"/>
                </a:solidFill>
                <a:latin typeface="Times" charset="0"/>
                <a:cs typeface="+mn-cs"/>
              </a:defRPr>
            </a:lvl1pPr>
          </a:lstStyle>
          <a:p>
            <a:pPr>
              <a:defRPr/>
            </a:pPr>
            <a:endParaRPr lang="de-DE"/>
          </a:p>
        </p:txBody>
      </p:sp>
      <p:sp>
        <p:nvSpPr>
          <p:cNvPr id="66563" name="Rectangle 3"/>
          <p:cNvSpPr>
            <a:spLocks noGrp="1" noChangeArrowheads="1"/>
          </p:cNvSpPr>
          <p:nvPr>
            <p:ph type="dt" sz="quarter" idx="1"/>
          </p:nvPr>
        </p:nvSpPr>
        <p:spPr bwMode="auto">
          <a:xfrm>
            <a:off x="3886200" y="0"/>
            <a:ext cx="29718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b="0">
                <a:solidFill>
                  <a:schemeClr val="tx1"/>
                </a:solidFill>
                <a:latin typeface="Times" charset="0"/>
                <a:cs typeface="+mn-cs"/>
              </a:defRPr>
            </a:lvl1pPr>
          </a:lstStyle>
          <a:p>
            <a:pPr>
              <a:defRPr/>
            </a:pPr>
            <a:endParaRPr lang="de-DE"/>
          </a:p>
        </p:txBody>
      </p:sp>
      <p:sp>
        <p:nvSpPr>
          <p:cNvPr id="66564" name="Rectangle 4"/>
          <p:cNvSpPr>
            <a:spLocks noGrp="1" noChangeArrowheads="1"/>
          </p:cNvSpPr>
          <p:nvPr>
            <p:ph type="ftr" sz="quarter" idx="2"/>
          </p:nvPr>
        </p:nvSpPr>
        <p:spPr bwMode="auto">
          <a:xfrm>
            <a:off x="0" y="9448800"/>
            <a:ext cx="2971800" cy="49688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b="0">
                <a:solidFill>
                  <a:schemeClr val="tx1"/>
                </a:solidFill>
                <a:latin typeface="Times" charset="0"/>
                <a:cs typeface="+mn-cs"/>
              </a:defRPr>
            </a:lvl1pPr>
          </a:lstStyle>
          <a:p>
            <a:pPr>
              <a:defRPr/>
            </a:pPr>
            <a:endParaRPr lang="de-DE"/>
          </a:p>
        </p:txBody>
      </p:sp>
      <p:sp>
        <p:nvSpPr>
          <p:cNvPr id="66565" name="Rectangle 5"/>
          <p:cNvSpPr>
            <a:spLocks noGrp="1" noChangeArrowheads="1"/>
          </p:cNvSpPr>
          <p:nvPr>
            <p:ph type="sldNum" sz="quarter" idx="3"/>
          </p:nvPr>
        </p:nvSpPr>
        <p:spPr bwMode="auto">
          <a:xfrm>
            <a:off x="3886200" y="9448800"/>
            <a:ext cx="2971800" cy="49688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b="0">
                <a:solidFill>
                  <a:schemeClr val="tx1"/>
                </a:solidFill>
                <a:latin typeface="Times" charset="0"/>
                <a:cs typeface="+mn-cs"/>
              </a:defRPr>
            </a:lvl1pPr>
          </a:lstStyle>
          <a:p>
            <a:pPr>
              <a:defRPr/>
            </a:pPr>
            <a:fld id="{AA8E4DF3-6E51-4888-A90A-887E8B039AA7}" type="slidenum">
              <a:rPr lang="de-DE"/>
              <a:pPr>
                <a:defRPr/>
              </a:pPr>
              <a:t>‹Nr.›</a:t>
            </a:fld>
            <a:endParaRPr lang="de-DE"/>
          </a:p>
        </p:txBody>
      </p:sp>
    </p:spTree>
    <p:extLst>
      <p:ext uri="{BB962C8B-B14F-4D97-AF65-F5344CB8AC3E}">
        <p14:creationId xmlns:p14="http://schemas.microsoft.com/office/powerpoint/2010/main" val="343623508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7"/>
          <p:cNvSpPr>
            <a:spLocks noGrp="1" noChangeArrowheads="1"/>
          </p:cNvSpPr>
          <p:nvPr>
            <p:ph type="sldNum" sz="quarter" idx="5"/>
          </p:nvPr>
        </p:nvSpPr>
        <p:spPr bwMode="auto">
          <a:xfrm>
            <a:off x="0" y="9705975"/>
            <a:ext cx="6858000" cy="230188"/>
          </a:xfrm>
          <a:prstGeom prst="rect">
            <a:avLst/>
          </a:prstGeom>
          <a:solidFill>
            <a:srgbClr val="669900"/>
          </a:solid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lang="de-DE" sz="1000" b="1" kern="1200">
                <a:solidFill>
                  <a:schemeClr val="bg1"/>
                </a:solidFill>
                <a:latin typeface="Arial" pitchFamily="34" charset="0"/>
                <a:ea typeface="+mn-ea"/>
                <a:cs typeface="Arial" pitchFamily="34" charset="0"/>
              </a:defRPr>
            </a:lvl1pPr>
          </a:lstStyle>
          <a:p>
            <a:pPr>
              <a:defRPr/>
            </a:pPr>
            <a:fld id="{380A146C-AB22-4AD7-8793-88930A46AD7A}" type="slidenum">
              <a:rPr/>
              <a:pPr>
                <a:defRPr/>
              </a:pPr>
              <a:t>‹Nr.›</a:t>
            </a:fld>
            <a:endParaRPr dirty="0"/>
          </a:p>
        </p:txBody>
      </p:sp>
      <p:sp>
        <p:nvSpPr>
          <p:cNvPr id="8194" name="Rectangle 2"/>
          <p:cNvSpPr>
            <a:spLocks noGrp="1" noChangeArrowheads="1"/>
          </p:cNvSpPr>
          <p:nvPr>
            <p:ph type="hdr" sz="quarter"/>
          </p:nvPr>
        </p:nvSpPr>
        <p:spPr bwMode="auto">
          <a:xfrm>
            <a:off x="0" y="0"/>
            <a:ext cx="2971800" cy="2635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000" b="1">
                <a:solidFill>
                  <a:schemeClr val="tx1"/>
                </a:solidFill>
                <a:latin typeface="Arial" pitchFamily="34" charset="0"/>
                <a:cs typeface="Arial" pitchFamily="34" charset="0"/>
              </a:defRPr>
            </a:lvl1pPr>
          </a:lstStyle>
          <a:p>
            <a:pPr>
              <a:defRPr/>
            </a:pPr>
            <a:endParaRPr lang="de-DE"/>
          </a:p>
        </p:txBody>
      </p:sp>
      <p:sp>
        <p:nvSpPr>
          <p:cNvPr id="8195" name="Rectangle 3"/>
          <p:cNvSpPr>
            <a:spLocks noGrp="1" noChangeArrowheads="1"/>
          </p:cNvSpPr>
          <p:nvPr>
            <p:ph type="dt" idx="1"/>
          </p:nvPr>
        </p:nvSpPr>
        <p:spPr bwMode="auto">
          <a:xfrm>
            <a:off x="3886200" y="0"/>
            <a:ext cx="2971800" cy="2635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000" b="1">
                <a:solidFill>
                  <a:schemeClr val="tx1"/>
                </a:solidFill>
                <a:latin typeface="Arial" pitchFamily="34" charset="0"/>
                <a:cs typeface="Arial" pitchFamily="34" charset="0"/>
              </a:defRPr>
            </a:lvl1pPr>
          </a:lstStyle>
          <a:p>
            <a:pPr>
              <a:defRPr/>
            </a:pPr>
            <a:endParaRPr lang="de-DE"/>
          </a:p>
        </p:txBody>
      </p:sp>
      <p:sp>
        <p:nvSpPr>
          <p:cNvPr id="12293" name="Rectangle 4"/>
          <p:cNvSpPr>
            <a:spLocks noGrp="1" noRot="1" noChangeAspect="1" noChangeArrowheads="1" noTextEdit="1"/>
          </p:cNvSpPr>
          <p:nvPr>
            <p:ph type="sldImg" idx="2"/>
          </p:nvPr>
        </p:nvSpPr>
        <p:spPr bwMode="auto">
          <a:xfrm>
            <a:off x="209550" y="312738"/>
            <a:ext cx="6403975" cy="4297362"/>
          </a:xfrm>
          <a:prstGeom prst="rect">
            <a:avLst/>
          </a:prstGeom>
          <a:noFill/>
          <a:ln w="9525">
            <a:solidFill>
              <a:srgbClr val="000000"/>
            </a:solidFill>
            <a:miter lim="800000"/>
            <a:headEnd/>
            <a:tailEnd/>
          </a:ln>
        </p:spPr>
      </p:sp>
      <p:sp>
        <p:nvSpPr>
          <p:cNvPr id="8197" name="Rectangle 5"/>
          <p:cNvSpPr>
            <a:spLocks noGrp="1" noChangeArrowheads="1"/>
          </p:cNvSpPr>
          <p:nvPr>
            <p:ph type="body" sz="quarter" idx="3"/>
          </p:nvPr>
        </p:nvSpPr>
        <p:spPr bwMode="auto">
          <a:xfrm>
            <a:off x="212725" y="4724400"/>
            <a:ext cx="6413500" cy="49450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de-DE" noProof="0" dirty="0" smtClean="0"/>
              <a:t>Klicken Sie, um die Formate des Vorlagentextes zu bearbeiten</a:t>
            </a:r>
          </a:p>
          <a:p>
            <a:pPr lvl="1"/>
            <a:r>
              <a:rPr lang="de-DE" noProof="0" dirty="0" smtClean="0"/>
              <a:t>Zweite Ebene</a:t>
            </a:r>
          </a:p>
          <a:p>
            <a:pPr lvl="2"/>
            <a:r>
              <a:rPr lang="de-DE" noProof="0" dirty="0" smtClean="0"/>
              <a:t>Dritte Ebene</a:t>
            </a:r>
          </a:p>
          <a:p>
            <a:pPr lvl="3"/>
            <a:r>
              <a:rPr lang="de-DE" noProof="0" dirty="0" smtClean="0"/>
              <a:t>Vierte Ebene</a:t>
            </a:r>
          </a:p>
          <a:p>
            <a:pPr lvl="4"/>
            <a:r>
              <a:rPr lang="de-DE" noProof="0" dirty="0" smtClean="0"/>
              <a:t>Fünfte Ebene</a:t>
            </a:r>
          </a:p>
        </p:txBody>
      </p:sp>
      <p:sp>
        <p:nvSpPr>
          <p:cNvPr id="9" name="Rectangle 6"/>
          <p:cNvSpPr>
            <a:spLocks noGrp="1" noChangeArrowheads="1"/>
          </p:cNvSpPr>
          <p:nvPr>
            <p:ph type="ftr" sz="quarter" idx="4"/>
          </p:nvPr>
        </p:nvSpPr>
        <p:spPr bwMode="auto">
          <a:xfrm>
            <a:off x="0" y="9705975"/>
            <a:ext cx="6143625" cy="230188"/>
          </a:xfrm>
          <a:prstGeom prst="rect">
            <a:avLst/>
          </a:prstGeom>
          <a:solidFill>
            <a:srgbClr val="669900"/>
          </a:solid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lang="de-DE" sz="1000" b="1" kern="1200">
                <a:solidFill>
                  <a:schemeClr val="bg1"/>
                </a:solidFill>
                <a:latin typeface="Arial" pitchFamily="34" charset="0"/>
                <a:ea typeface="+mn-ea"/>
                <a:cs typeface="Arial" pitchFamily="34" charset="0"/>
              </a:defRPr>
            </a:lvl1pPr>
          </a:lstStyle>
          <a:p>
            <a:pPr>
              <a:defRPr/>
            </a:pPr>
            <a:endParaRPr/>
          </a:p>
        </p:txBody>
      </p:sp>
    </p:spTree>
    <p:extLst>
      <p:ext uri="{BB962C8B-B14F-4D97-AF65-F5344CB8AC3E}">
        <p14:creationId xmlns:p14="http://schemas.microsoft.com/office/powerpoint/2010/main" val="162276158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b="1" kern="1200">
        <a:solidFill>
          <a:schemeClr val="tx1"/>
        </a:solidFill>
        <a:latin typeface="Arial" pitchFamily="34" charset="0"/>
        <a:ea typeface="+mn-ea"/>
        <a:cs typeface="Arial" pitchFamily="34" charset="0"/>
      </a:defRPr>
    </a:lvl1pPr>
    <a:lvl2pPr marL="180975" indent="-180975" algn="l" rtl="0" eaLnBrk="0" fontAlgn="base" hangingPunct="0">
      <a:spcBef>
        <a:spcPct val="30000"/>
      </a:spcBef>
      <a:spcAft>
        <a:spcPct val="0"/>
      </a:spcAft>
      <a:buClr>
        <a:srgbClr val="669900"/>
      </a:buClr>
      <a:buFont typeface="Wingdings" pitchFamily="2" charset="2"/>
      <a:buChar char="§"/>
      <a:defRPr sz="1200" kern="1200">
        <a:solidFill>
          <a:schemeClr val="tx1"/>
        </a:solidFill>
        <a:latin typeface="Arial" pitchFamily="34" charset="0"/>
        <a:ea typeface="Adobe Fangsong Std R" pitchFamily="18" charset="-128"/>
        <a:cs typeface="Arial" pitchFamily="34" charset="0"/>
      </a:defRPr>
    </a:lvl2pPr>
    <a:lvl3pPr marL="266700" indent="-90488" algn="l" rtl="0" eaLnBrk="0" fontAlgn="base" hangingPunct="0">
      <a:spcBef>
        <a:spcPct val="30000"/>
      </a:spcBef>
      <a:spcAft>
        <a:spcPct val="0"/>
      </a:spcAft>
      <a:buClr>
        <a:srgbClr val="669900"/>
      </a:buClr>
      <a:buFont typeface="Wingdings" pitchFamily="2" charset="2"/>
      <a:buChar char="§"/>
      <a:defRPr sz="1000" kern="1200">
        <a:solidFill>
          <a:schemeClr val="tx1"/>
        </a:solidFill>
        <a:latin typeface="Arial" pitchFamily="34" charset="0"/>
        <a:ea typeface="Adobe Fangsong Std R" pitchFamily="18" charset="-128"/>
        <a:cs typeface="Arial" charset="0"/>
      </a:defRPr>
    </a:lvl3pPr>
    <a:lvl4pPr marL="447675" indent="-90488" algn="l" rtl="0" eaLnBrk="0" fontAlgn="base" hangingPunct="0">
      <a:spcBef>
        <a:spcPct val="30000"/>
      </a:spcBef>
      <a:spcAft>
        <a:spcPct val="0"/>
      </a:spcAft>
      <a:buClr>
        <a:srgbClr val="669900"/>
      </a:buClr>
      <a:buFont typeface="Wingdings" pitchFamily="2" charset="2"/>
      <a:buChar char="§"/>
      <a:defRPr sz="800" kern="1200">
        <a:solidFill>
          <a:schemeClr val="tx1"/>
        </a:solidFill>
        <a:latin typeface="Arial" pitchFamily="34" charset="0"/>
        <a:ea typeface="Adobe Fangsong Std R" pitchFamily="18" charset="-128"/>
        <a:cs typeface="Arial" charset="0"/>
      </a:defRPr>
    </a:lvl4pPr>
    <a:lvl5pPr marL="719138" indent="-95250" algn="l" rtl="0" eaLnBrk="0" fontAlgn="base" hangingPunct="0">
      <a:spcBef>
        <a:spcPct val="30000"/>
      </a:spcBef>
      <a:spcAft>
        <a:spcPct val="0"/>
      </a:spcAft>
      <a:buClr>
        <a:srgbClr val="669900"/>
      </a:buClr>
      <a:buFont typeface="Wingdings" pitchFamily="2" charset="2"/>
      <a:buChar char="§"/>
      <a:defRPr sz="800" b="1" kern="1200">
        <a:solidFill>
          <a:srgbClr val="669900"/>
        </a:solidFill>
        <a:latin typeface="Arial" pitchFamily="34" charset="0"/>
        <a:ea typeface="Adobe Fangsong Std R" pitchFamily="18" charset="-128"/>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Notizenplatzhalter 2"/>
          <p:cNvSpPr>
            <a:spLocks noGrp="1"/>
          </p:cNvSpPr>
          <p:nvPr>
            <p:ph type="body" idx="1"/>
          </p:nvPr>
        </p:nvSpPr>
        <p:spPr>
          <a:noFill/>
          <a:ln/>
        </p:spPr>
        <p:txBody>
          <a:bodyPr/>
          <a:lstStyle/>
          <a:p>
            <a:r>
              <a:rPr lang="fr-FR" dirty="0" smtClean="0">
                <a:solidFill>
                  <a:srgbClr val="000000"/>
                </a:solidFill>
                <a:latin typeface="Arial" charset="0"/>
                <a:cs typeface="Arial" charset="0"/>
                <a:sym typeface="Arial" charset="0"/>
              </a:rPr>
              <a:t>Durant la formation destinée aux formateurs, nous avons demandé aux participants  </a:t>
            </a:r>
          </a:p>
          <a:p>
            <a:pPr lvl="1"/>
            <a:r>
              <a:rPr lang="fr-FR" dirty="0" smtClean="0">
                <a:solidFill>
                  <a:srgbClr val="000000"/>
                </a:solidFill>
                <a:latin typeface="Arial" charset="0"/>
                <a:cs typeface="Arial" charset="0"/>
                <a:sym typeface="Arial" charset="0"/>
              </a:rPr>
              <a:t>de travailler en groupes et </a:t>
            </a:r>
          </a:p>
          <a:p>
            <a:pPr lvl="1"/>
            <a:r>
              <a:rPr lang="fr-FR" dirty="0" smtClean="0">
                <a:solidFill>
                  <a:srgbClr val="000000"/>
                </a:solidFill>
                <a:latin typeface="Arial" charset="0"/>
                <a:cs typeface="Arial" charset="0"/>
                <a:sym typeface="Arial" charset="0"/>
              </a:rPr>
              <a:t>de rassembler toutes les informations pertinentes relatives à leur sujet spécifique </a:t>
            </a:r>
            <a:br>
              <a:rPr lang="fr-FR" dirty="0" smtClean="0">
                <a:solidFill>
                  <a:srgbClr val="000000"/>
                </a:solidFill>
                <a:latin typeface="Arial" charset="0"/>
                <a:cs typeface="Arial" charset="0"/>
                <a:sym typeface="Arial" charset="0"/>
              </a:rPr>
            </a:br>
            <a:r>
              <a:rPr lang="fr-FR" dirty="0" smtClean="0">
                <a:solidFill>
                  <a:srgbClr val="000000"/>
                </a:solidFill>
                <a:latin typeface="Arial" charset="0"/>
                <a:cs typeface="Arial" charset="0"/>
                <a:sym typeface="Arial" charset="0"/>
              </a:rPr>
              <a:t>(eau, climat, agriculture, gouvernance, société et économie) et </a:t>
            </a:r>
          </a:p>
          <a:p>
            <a:pPr lvl="1"/>
            <a:r>
              <a:rPr lang="fr-FR" dirty="0" smtClean="0">
                <a:solidFill>
                  <a:srgbClr val="000000"/>
                </a:solidFill>
                <a:latin typeface="Arial" charset="0"/>
                <a:cs typeface="Arial" charset="0"/>
                <a:sym typeface="Arial" charset="0"/>
              </a:rPr>
              <a:t>de les présenter à leurs collègues</a:t>
            </a:r>
          </a:p>
        </p:txBody>
      </p:sp>
      <p:sp>
        <p:nvSpPr>
          <p:cNvPr id="13315" name="Foliennummernplatzhalter 3"/>
          <p:cNvSpPr>
            <a:spLocks noGrp="1"/>
          </p:cNvSpPr>
          <p:nvPr>
            <p:ph type="sldNum" sz="quarter" idx="5"/>
          </p:nvPr>
        </p:nvSpPr>
        <p:spPr/>
        <p:txBody>
          <a:bodyPr/>
          <a:lstStyle/>
          <a:p>
            <a:pPr>
              <a:buSzPct val="100000"/>
            </a:pPr>
            <a:fld id="{391A4E4C-16EE-43B4-BB0C-D9FE5ED28A68}" type="slidenum">
              <a:rPr lang="fr-FR" smtClean="0">
                <a:solidFill>
                  <a:srgbClr val="FFFFFF"/>
                </a:solidFill>
                <a:latin typeface="Arial" charset="0"/>
                <a:cs typeface="Arial" charset="0"/>
                <a:sym typeface="Arial" charset="0"/>
              </a:rPr>
              <a:pPr>
                <a:buSzPct val="100000"/>
              </a:pPr>
              <a:t>1</a:t>
            </a:fld>
            <a:endParaRPr lang="fr-FR" dirty="0" smtClean="0">
              <a:solidFill>
                <a:srgbClr val="FFFFFF"/>
              </a:solidFill>
              <a:latin typeface="Arial" charset="0"/>
              <a:cs typeface="Arial" charset="0"/>
              <a:sym typeface="Arial" charset="0"/>
            </a:endParaRPr>
          </a:p>
        </p:txBody>
      </p:sp>
      <p:sp>
        <p:nvSpPr>
          <p:cNvPr id="13316" name="Folienbildplatzhalter 6"/>
          <p:cNvSpPr>
            <a:spLocks noGrp="1" noRot="1" noChangeAspect="1" noTextEdit="1"/>
          </p:cNvSpPr>
          <p:nvPr>
            <p:ph type="sldImg"/>
          </p:nvPr>
        </p:nvSpPr>
        <p:spPr>
          <a:xfrm>
            <a:off x="546100" y="312738"/>
            <a:ext cx="5730875" cy="4297362"/>
          </a:xfrm>
          <a:ln/>
        </p:spPr>
      </p:sp>
    </p:spTree>
    <p:extLst>
      <p:ext uri="{BB962C8B-B14F-4D97-AF65-F5344CB8AC3E}">
        <p14:creationId xmlns:p14="http://schemas.microsoft.com/office/powerpoint/2010/main" val="16917971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Foliennummernplatzhalter 3"/>
          <p:cNvSpPr>
            <a:spLocks noGrp="1"/>
          </p:cNvSpPr>
          <p:nvPr>
            <p:ph type="sldNum" sz="quarter" idx="5"/>
          </p:nvPr>
        </p:nvSpPr>
        <p:spPr/>
        <p:txBody>
          <a:bodyPr/>
          <a:lstStyle/>
          <a:p>
            <a:pPr>
              <a:buSzPct val="100000"/>
            </a:pPr>
            <a:fld id="{9AEC3432-DAAA-45AE-B965-59265AF30659}" type="slidenum">
              <a:rPr lang="fr-FR" smtClean="0">
                <a:solidFill>
                  <a:srgbClr val="FFFFFF"/>
                </a:solidFill>
                <a:latin typeface="Arial" charset="0"/>
                <a:cs typeface="Arial" charset="0"/>
                <a:sym typeface="Arial" charset="0"/>
              </a:rPr>
              <a:pPr>
                <a:buSzPct val="100000"/>
              </a:pPr>
              <a:t>2</a:t>
            </a:fld>
            <a:endParaRPr lang="fr-FR" dirty="0" smtClean="0">
              <a:solidFill>
                <a:srgbClr val="FFFFFF"/>
              </a:solidFill>
              <a:latin typeface="Arial" charset="0"/>
              <a:cs typeface="Arial" charset="0"/>
              <a:sym typeface="Arial" charset="0"/>
            </a:endParaRPr>
          </a:p>
        </p:txBody>
      </p:sp>
      <p:sp>
        <p:nvSpPr>
          <p:cNvPr id="20483" name="Notizenplatzhalter 6"/>
          <p:cNvSpPr>
            <a:spLocks noGrp="1"/>
          </p:cNvSpPr>
          <p:nvPr>
            <p:ph type="body" idx="1"/>
          </p:nvPr>
        </p:nvSpPr>
        <p:spPr>
          <a:noFill/>
          <a:ln/>
        </p:spPr>
        <p:txBody>
          <a:bodyPr/>
          <a:lstStyle/>
          <a:p>
            <a:r>
              <a:rPr lang="fr-FR" dirty="0" smtClean="0">
                <a:solidFill>
                  <a:srgbClr val="000000"/>
                </a:solidFill>
                <a:latin typeface="Arial" charset="0"/>
                <a:cs typeface="Arial" charset="0"/>
                <a:sym typeface="Arial" charset="0"/>
              </a:rPr>
              <a:t>Conditions d'utilisation</a:t>
            </a:r>
          </a:p>
          <a:p>
            <a:r>
              <a:rPr lang="fr-FR" b="0" dirty="0" smtClean="0">
                <a:solidFill>
                  <a:srgbClr val="000000"/>
                </a:solidFill>
                <a:latin typeface="Arial" charset="0"/>
                <a:cs typeface="Arial" charset="0"/>
                <a:sym typeface="Arial" charset="0"/>
              </a:rPr>
              <a:t>Ce matériel de formation est la propriété de la GIZ. Vous ne pouvez pas modifier cette diapo, ni ajouter ou supprimer du contenu ou encore modifier les maquettes. Le logo de la GIZ ne peut être supprimé ou déplacé et aucun autre logo ou aucune autre information ne peut être placé(e) dans la zone d'en-tête ou de bas de page des maquettes. Avant d'ajouter des informations à ce matériel de formation, veuillez contacter climate@giz.de.</a:t>
            </a:r>
            <a:endParaRPr lang="fr-FR" b="0" dirty="0" smtClean="0">
              <a:solidFill>
                <a:srgbClr val="000000"/>
              </a:solidFill>
              <a:latin typeface="Arial" charset="0"/>
              <a:cs typeface="Arial" charset="0"/>
              <a:sym typeface="Arial" charset="0"/>
            </a:endParaRPr>
          </a:p>
        </p:txBody>
      </p:sp>
      <p:sp>
        <p:nvSpPr>
          <p:cNvPr id="20484" name="Folienbildplatzhalter 6"/>
          <p:cNvSpPr>
            <a:spLocks noGrp="1" noRot="1" noChangeAspect="1" noTextEdit="1"/>
          </p:cNvSpPr>
          <p:nvPr>
            <p:ph type="sldImg"/>
          </p:nvPr>
        </p:nvSpPr>
        <p:spPr>
          <a:xfrm>
            <a:off x="547688" y="312738"/>
            <a:ext cx="5727700" cy="4295775"/>
          </a:xfrm>
          <a:ln/>
        </p:spPr>
      </p:sp>
    </p:spTree>
    <p:extLst>
      <p:ext uri="{BB962C8B-B14F-4D97-AF65-F5344CB8AC3E}">
        <p14:creationId xmlns:p14="http://schemas.microsoft.com/office/powerpoint/2010/main" val="10600584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Folienbildplatzhalter 3"/>
          <p:cNvSpPr>
            <a:spLocks noGrp="1" noRot="1" noChangeAspect="1" noTextEdit="1"/>
          </p:cNvSpPr>
          <p:nvPr>
            <p:ph type="sldImg"/>
          </p:nvPr>
        </p:nvSpPr>
        <p:spPr>
          <a:xfrm>
            <a:off x="547688" y="312738"/>
            <a:ext cx="5726112" cy="4295775"/>
          </a:xfrm>
          <a:ln/>
        </p:spPr>
      </p:sp>
      <p:sp>
        <p:nvSpPr>
          <p:cNvPr id="21507" name="Notizenplatzhalter 4"/>
          <p:cNvSpPr>
            <a:spLocks noGrp="1"/>
          </p:cNvSpPr>
          <p:nvPr>
            <p:ph type="body" idx="1"/>
          </p:nvPr>
        </p:nvSpPr>
        <p:spPr>
          <a:noFill/>
          <a:ln/>
        </p:spPr>
        <p:txBody>
          <a:bodyPr/>
          <a:lstStyle/>
          <a:p>
            <a:endParaRPr lang="fr-FR" b="0" i="1" dirty="0" smtClean="0">
              <a:solidFill>
                <a:srgbClr val="000000"/>
              </a:solidFill>
              <a:latin typeface="Arial" charset="0"/>
              <a:cs typeface="Arial" charset="0"/>
            </a:endParaRPr>
          </a:p>
        </p:txBody>
      </p:sp>
    </p:spTree>
    <p:extLst>
      <p:ext uri="{BB962C8B-B14F-4D97-AF65-F5344CB8AC3E}">
        <p14:creationId xmlns:p14="http://schemas.microsoft.com/office/powerpoint/2010/main" val="34610474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Folienbildplatzhalter 1"/>
          <p:cNvSpPr>
            <a:spLocks noGrp="1" noRot="1" noChangeAspect="1" noTextEdit="1"/>
          </p:cNvSpPr>
          <p:nvPr>
            <p:ph type="sldImg"/>
          </p:nvPr>
        </p:nvSpPr>
        <p:spPr>
          <a:xfrm>
            <a:off x="546100" y="312738"/>
            <a:ext cx="5730875" cy="4297362"/>
          </a:xfrm>
          <a:ln/>
        </p:spPr>
      </p:sp>
      <p:sp>
        <p:nvSpPr>
          <p:cNvPr id="16387" name="Notizenplatzhalter 2"/>
          <p:cNvSpPr>
            <a:spLocks noGrp="1"/>
          </p:cNvSpPr>
          <p:nvPr>
            <p:ph type="body" idx="1"/>
          </p:nvPr>
        </p:nvSpPr>
        <p:spPr>
          <a:noFill/>
          <a:ln/>
        </p:spPr>
        <p:txBody>
          <a:bodyPr/>
          <a:lstStyle/>
          <a:p>
            <a:endParaRPr lang="fr-FR" dirty="0" smtClean="0">
              <a:latin typeface="Arial" charset="0"/>
              <a:cs typeface="Arial" charset="0"/>
            </a:endParaRPr>
          </a:p>
        </p:txBody>
      </p:sp>
      <p:sp>
        <p:nvSpPr>
          <p:cNvPr id="16388" name="Foliennummernplatzhalter 3"/>
          <p:cNvSpPr>
            <a:spLocks noGrp="1"/>
          </p:cNvSpPr>
          <p:nvPr>
            <p:ph type="sldNum" sz="quarter" idx="5"/>
          </p:nvPr>
        </p:nvSpPr>
        <p:spPr/>
        <p:txBody>
          <a:bodyPr/>
          <a:lstStyle/>
          <a:p>
            <a:pPr>
              <a:buSzPct val="100000"/>
            </a:pPr>
            <a:fld id="{7FF628F8-746D-4F56-B9CD-826DE5154429}" type="slidenum">
              <a:rPr lang="fr-FR" smtClean="0">
                <a:solidFill>
                  <a:srgbClr val="FFFFFF"/>
                </a:solidFill>
                <a:latin typeface="Arial" charset="0"/>
                <a:cs typeface="Arial" charset="0"/>
                <a:sym typeface="Arial" charset="0"/>
              </a:rPr>
              <a:pPr>
                <a:buSzPct val="100000"/>
              </a:pPr>
              <a:t>4</a:t>
            </a:fld>
            <a:endParaRPr lang="fr-FR" dirty="0" smtClean="0">
              <a:solidFill>
                <a:srgbClr val="FFFFFF"/>
              </a:solidFill>
              <a:latin typeface="Arial" charset="0"/>
              <a:cs typeface="Arial" charset="0"/>
              <a:sym typeface="Arial" charset="0"/>
            </a:endParaRPr>
          </a:p>
        </p:txBody>
      </p:sp>
    </p:spTree>
    <p:extLst>
      <p:ext uri="{BB962C8B-B14F-4D97-AF65-F5344CB8AC3E}">
        <p14:creationId xmlns:p14="http://schemas.microsoft.com/office/powerpoint/2010/main" val="13309761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Number Placeholder 3"/>
          <p:cNvSpPr>
            <a:spLocks noGrp="1"/>
          </p:cNvSpPr>
          <p:nvPr>
            <p:ph type="sldNum" sz="quarter" idx="5"/>
          </p:nvPr>
        </p:nvSpPr>
        <p:spPr/>
        <p:txBody>
          <a:bodyPr/>
          <a:lstStyle/>
          <a:p>
            <a:pPr>
              <a:buSzPct val="100000"/>
            </a:pPr>
            <a:fld id="{663153BA-27CB-4A35-BA3E-F0D7B35594ED}" type="slidenum">
              <a:rPr lang="fr-FR" smtClean="0">
                <a:solidFill>
                  <a:srgbClr val="FFFFFF"/>
                </a:solidFill>
                <a:latin typeface="Arial" charset="0"/>
                <a:cs typeface="Arial" charset="0"/>
                <a:sym typeface="Arial" charset="0"/>
              </a:rPr>
              <a:pPr>
                <a:buSzPct val="100000"/>
              </a:pPr>
              <a:t>5</a:t>
            </a:fld>
            <a:endParaRPr lang="fr-FR" dirty="0" smtClean="0">
              <a:solidFill>
                <a:srgbClr val="FFFFFF"/>
              </a:solidFill>
              <a:latin typeface="Arial" charset="0"/>
              <a:cs typeface="Arial" charset="0"/>
              <a:sym typeface="Arial" charset="0"/>
            </a:endParaRPr>
          </a:p>
        </p:txBody>
      </p:sp>
      <p:sp>
        <p:nvSpPr>
          <p:cNvPr id="17411" name="Folienbildplatzhalter 5"/>
          <p:cNvSpPr>
            <a:spLocks noGrp="1" noRot="1" noChangeAspect="1" noTextEdit="1"/>
          </p:cNvSpPr>
          <p:nvPr>
            <p:ph type="sldImg"/>
          </p:nvPr>
        </p:nvSpPr>
        <p:spPr>
          <a:xfrm>
            <a:off x="546100" y="312738"/>
            <a:ext cx="5730875" cy="4297362"/>
          </a:xfrm>
          <a:ln/>
        </p:spPr>
      </p:sp>
      <p:sp>
        <p:nvSpPr>
          <p:cNvPr id="17412" name="Notizenplatzhalter 6"/>
          <p:cNvSpPr>
            <a:spLocks noGrp="1"/>
          </p:cNvSpPr>
          <p:nvPr>
            <p:ph type="body" idx="1"/>
          </p:nvPr>
        </p:nvSpPr>
        <p:spPr>
          <a:noFill/>
          <a:ln/>
        </p:spPr>
        <p:txBody>
          <a:bodyPr/>
          <a:lstStyle/>
          <a:p>
            <a:endParaRPr lang="fr-FR" dirty="0" smtClean="0">
              <a:latin typeface="Arial" charset="0"/>
              <a:cs typeface="Arial" charset="0"/>
            </a:endParaRPr>
          </a:p>
        </p:txBody>
      </p:sp>
    </p:spTree>
    <p:extLst>
      <p:ext uri="{BB962C8B-B14F-4D97-AF65-F5344CB8AC3E}">
        <p14:creationId xmlns:p14="http://schemas.microsoft.com/office/powerpoint/2010/main" val="25631485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Notes Placeholder 2"/>
          <p:cNvSpPr>
            <a:spLocks noGrp="1"/>
          </p:cNvSpPr>
          <p:nvPr>
            <p:ph type="body" idx="1"/>
          </p:nvPr>
        </p:nvSpPr>
        <p:spPr>
          <a:noFill/>
          <a:ln/>
        </p:spPr>
        <p:txBody>
          <a:bodyPr/>
          <a:lstStyle/>
          <a:p>
            <a:endParaRPr lang="fr-FR" dirty="0" smtClean="0">
              <a:latin typeface="Arial" charset="0"/>
              <a:cs typeface="Arial" charset="0"/>
            </a:endParaRPr>
          </a:p>
        </p:txBody>
      </p:sp>
      <p:sp>
        <p:nvSpPr>
          <p:cNvPr id="18435" name="Slide Number Placeholder 3"/>
          <p:cNvSpPr>
            <a:spLocks noGrp="1"/>
          </p:cNvSpPr>
          <p:nvPr>
            <p:ph type="sldNum" sz="quarter" idx="5"/>
          </p:nvPr>
        </p:nvSpPr>
        <p:spPr/>
        <p:txBody>
          <a:bodyPr/>
          <a:lstStyle/>
          <a:p>
            <a:pPr>
              <a:buSzPct val="100000"/>
            </a:pPr>
            <a:fld id="{C13B0EFF-3A34-43CD-8A8F-C96E5C40BC44}" type="slidenum">
              <a:rPr lang="fr-FR" smtClean="0">
                <a:solidFill>
                  <a:srgbClr val="FFFFFF"/>
                </a:solidFill>
                <a:latin typeface="Arial" charset="0"/>
                <a:cs typeface="Arial" charset="0"/>
                <a:sym typeface="Arial" charset="0"/>
              </a:rPr>
              <a:pPr>
                <a:buSzPct val="100000"/>
              </a:pPr>
              <a:t>6</a:t>
            </a:fld>
            <a:endParaRPr lang="fr-FR" dirty="0" smtClean="0">
              <a:solidFill>
                <a:srgbClr val="FFFFFF"/>
              </a:solidFill>
              <a:latin typeface="Arial" charset="0"/>
              <a:cs typeface="Arial" charset="0"/>
              <a:sym typeface="Arial" charset="0"/>
            </a:endParaRPr>
          </a:p>
        </p:txBody>
      </p:sp>
      <p:sp>
        <p:nvSpPr>
          <p:cNvPr id="18436" name="Folienbildplatzhalter 6"/>
          <p:cNvSpPr>
            <a:spLocks noGrp="1" noRot="1" noChangeAspect="1" noTextEdit="1"/>
          </p:cNvSpPr>
          <p:nvPr>
            <p:ph type="sldImg"/>
          </p:nvPr>
        </p:nvSpPr>
        <p:spPr>
          <a:xfrm>
            <a:off x="546100" y="312738"/>
            <a:ext cx="5730875" cy="4297362"/>
          </a:xfrm>
          <a:ln/>
        </p:spPr>
      </p:sp>
    </p:spTree>
    <p:extLst>
      <p:ext uri="{BB962C8B-B14F-4D97-AF65-F5344CB8AC3E}">
        <p14:creationId xmlns:p14="http://schemas.microsoft.com/office/powerpoint/2010/main" val="115568042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Notizenplatzhalter 2"/>
          <p:cNvSpPr>
            <a:spLocks noGrp="1"/>
          </p:cNvSpPr>
          <p:nvPr>
            <p:ph type="body" idx="1"/>
          </p:nvPr>
        </p:nvSpPr>
        <p:spPr>
          <a:noFill/>
          <a:ln/>
        </p:spPr>
        <p:txBody>
          <a:bodyPr/>
          <a:lstStyle/>
          <a:p>
            <a:pPr lvl="1"/>
            <a:r>
              <a:rPr lang="fr-FR" dirty="0" smtClean="0">
                <a:solidFill>
                  <a:srgbClr val="000000"/>
                </a:solidFill>
                <a:latin typeface="Arial" charset="0"/>
                <a:cs typeface="Arial" charset="0"/>
                <a:sym typeface="Arial" charset="0"/>
              </a:rPr>
              <a:t>L'exercice est réalisé sur la base d'un brainstorming afin de réunir un maximum d'idées. </a:t>
            </a:r>
          </a:p>
          <a:p>
            <a:pPr lvl="1"/>
            <a:r>
              <a:rPr lang="fr-FR" dirty="0" smtClean="0">
                <a:solidFill>
                  <a:srgbClr val="000000"/>
                </a:solidFill>
                <a:latin typeface="Arial" charset="0"/>
                <a:cs typeface="Arial" charset="0"/>
                <a:sym typeface="Arial" charset="0"/>
              </a:rPr>
              <a:t>Autrement dit, pour l'instant, toutes vos idées sont les bienvenues. </a:t>
            </a:r>
          </a:p>
          <a:p>
            <a:endParaRPr lang="fr-FR" dirty="0" smtClean="0">
              <a:solidFill>
                <a:srgbClr val="000000"/>
              </a:solidFill>
              <a:latin typeface="Arial" charset="0"/>
              <a:ea typeface="Adobe Fangsong Std R" pitchFamily="18" charset="-128"/>
              <a:cs typeface="Arial" charset="0"/>
              <a:sym typeface="Arial" charset="0"/>
            </a:endParaRPr>
          </a:p>
          <a:p>
            <a:r>
              <a:rPr lang="fr-FR" dirty="0" smtClean="0">
                <a:solidFill>
                  <a:srgbClr val="000000"/>
                </a:solidFill>
                <a:latin typeface="Arial" charset="0"/>
                <a:cs typeface="Arial" charset="0"/>
                <a:sym typeface="Arial" charset="0"/>
              </a:rPr>
              <a:t>Important: </a:t>
            </a:r>
            <a:br>
              <a:rPr lang="fr-FR" dirty="0" smtClean="0">
                <a:solidFill>
                  <a:srgbClr val="000000"/>
                </a:solidFill>
                <a:latin typeface="Arial" charset="0"/>
                <a:cs typeface="Arial" charset="0"/>
                <a:sym typeface="Arial" charset="0"/>
              </a:rPr>
            </a:br>
            <a:r>
              <a:rPr lang="fr-FR" b="0" dirty="0" smtClean="0">
                <a:solidFill>
                  <a:srgbClr val="000000"/>
                </a:solidFill>
                <a:latin typeface="Arial" charset="0"/>
                <a:cs typeface="Arial" charset="0"/>
                <a:sym typeface="Arial" charset="0"/>
              </a:rPr>
              <a:t>aucune idée ne doit être critiquée; les facteurs </a:t>
            </a:r>
            <a:r>
              <a:rPr lang="fr-FR" b="0" dirty="0" err="1" smtClean="0">
                <a:solidFill>
                  <a:srgbClr val="000000"/>
                </a:solidFill>
                <a:latin typeface="Arial" charset="0"/>
                <a:cs typeface="Arial" charset="0"/>
                <a:sym typeface="Arial" charset="0"/>
              </a:rPr>
              <a:t>limitants</a:t>
            </a:r>
            <a:r>
              <a:rPr lang="fr-FR" b="0" dirty="0" smtClean="0">
                <a:solidFill>
                  <a:srgbClr val="000000"/>
                </a:solidFill>
                <a:latin typeface="Arial" charset="0"/>
                <a:cs typeface="Arial" charset="0"/>
                <a:sym typeface="Arial" charset="0"/>
              </a:rPr>
              <a:t> seront examinés </a:t>
            </a:r>
            <a:br>
              <a:rPr lang="fr-FR" b="0" dirty="0" smtClean="0">
                <a:solidFill>
                  <a:srgbClr val="000000"/>
                </a:solidFill>
                <a:latin typeface="Arial" charset="0"/>
                <a:cs typeface="Arial" charset="0"/>
                <a:sym typeface="Arial" charset="0"/>
              </a:rPr>
            </a:br>
            <a:r>
              <a:rPr lang="fr-FR" b="0" dirty="0" smtClean="0">
                <a:solidFill>
                  <a:srgbClr val="000000"/>
                </a:solidFill>
                <a:latin typeface="Arial" charset="0"/>
                <a:cs typeface="Arial" charset="0"/>
                <a:sym typeface="Arial" charset="0"/>
              </a:rPr>
              <a:t>pendant l'analyse lors de la prochaine étape. </a:t>
            </a:r>
          </a:p>
          <a:p>
            <a:endParaRPr lang="fr-FR" b="0" dirty="0" smtClean="0">
              <a:solidFill>
                <a:srgbClr val="000000"/>
              </a:solidFill>
              <a:latin typeface="Arial" charset="0"/>
              <a:cs typeface="Arial" charset="0"/>
              <a:sym typeface="Arial" charset="0"/>
            </a:endParaRPr>
          </a:p>
          <a:p>
            <a:r>
              <a:rPr lang="fr-FR" dirty="0" smtClean="0">
                <a:solidFill>
                  <a:srgbClr val="669900"/>
                </a:solidFill>
                <a:latin typeface="Arial" charset="0"/>
                <a:cs typeface="Arial" charset="0"/>
                <a:sym typeface="Arial" charset="0"/>
              </a:rPr>
              <a:t>H </a:t>
            </a:r>
          </a:p>
          <a:p>
            <a:pPr lvl="1"/>
            <a:r>
              <a:rPr lang="fr-FR" dirty="0" smtClean="0">
                <a:solidFill>
                  <a:srgbClr val="000000"/>
                </a:solidFill>
                <a:latin typeface="Arial" charset="0"/>
                <a:cs typeface="Arial" charset="0"/>
                <a:sym typeface="Arial" charset="0"/>
              </a:rPr>
              <a:t>Si vous le souhaitez, ajoutez des éléments de vos propres travaux</a:t>
            </a:r>
          </a:p>
          <a:p>
            <a:r>
              <a:rPr lang="fr-FR" dirty="0" smtClean="0">
                <a:solidFill>
                  <a:srgbClr val="669900"/>
                </a:solidFill>
                <a:latin typeface="Arial" charset="0"/>
                <a:cs typeface="Arial" charset="0"/>
                <a:sym typeface="Arial" charset="0"/>
              </a:rPr>
              <a:t>J</a:t>
            </a:r>
          </a:p>
          <a:p>
            <a:pPr lvl="1"/>
            <a:r>
              <a:rPr lang="fr-FR" dirty="0" smtClean="0">
                <a:solidFill>
                  <a:srgbClr val="000000"/>
                </a:solidFill>
                <a:latin typeface="Arial" charset="0"/>
                <a:cs typeface="Arial" charset="0"/>
                <a:sym typeface="Arial" charset="0"/>
              </a:rPr>
              <a:t>Les options qui permettent d'éviter, de réduire ou de prévenir les impacts biophysiques et socio-économiques nuisibles au niveau de vos systèmes d'intérêts donnés et des vulnérabilités dans la colonne B. </a:t>
            </a:r>
          </a:p>
          <a:p>
            <a:pPr lvl="1"/>
            <a:r>
              <a:rPr lang="fr-FR" dirty="0" smtClean="0">
                <a:solidFill>
                  <a:srgbClr val="000000"/>
                </a:solidFill>
                <a:latin typeface="Arial" charset="0"/>
                <a:cs typeface="Arial" charset="0"/>
                <a:sym typeface="Arial" charset="0"/>
              </a:rPr>
              <a:t>Vérifiez l'Annexe 6 et sélectionnez les options d'adaptation que vous trouvez utiles. </a:t>
            </a:r>
            <a:br>
              <a:rPr lang="fr-FR" dirty="0" smtClean="0">
                <a:solidFill>
                  <a:srgbClr val="000000"/>
                </a:solidFill>
                <a:latin typeface="Arial" charset="0"/>
                <a:cs typeface="Arial" charset="0"/>
                <a:sym typeface="Arial" charset="0"/>
              </a:rPr>
            </a:br>
            <a:r>
              <a:rPr lang="fr-FR" dirty="0" smtClean="0">
                <a:solidFill>
                  <a:srgbClr val="000000"/>
                </a:solidFill>
                <a:latin typeface="Arial" charset="0"/>
                <a:cs typeface="Arial" charset="0"/>
                <a:sym typeface="Arial" charset="0"/>
              </a:rPr>
              <a:t>Examinez en détail toutes les catégories d'options d'adaptation (voir glossaire).</a:t>
            </a:r>
          </a:p>
          <a:p>
            <a:pPr lvl="1"/>
            <a:r>
              <a:rPr lang="fr-FR" dirty="0" smtClean="0">
                <a:solidFill>
                  <a:srgbClr val="000000"/>
                </a:solidFill>
                <a:latin typeface="Arial" charset="0"/>
                <a:cs typeface="Arial" charset="0"/>
                <a:sym typeface="Arial" charset="0"/>
              </a:rPr>
              <a:t>Réfléchissez également à des options d'adaptation qui augmentent les possibilités liées au changement climatique.</a:t>
            </a:r>
          </a:p>
          <a:p>
            <a:pPr lvl="1"/>
            <a:r>
              <a:rPr lang="fr-FR" dirty="0" smtClean="0">
                <a:solidFill>
                  <a:srgbClr val="000000"/>
                </a:solidFill>
                <a:latin typeface="Arial" charset="0"/>
                <a:cs typeface="Arial" charset="0"/>
                <a:sym typeface="Arial" charset="0"/>
              </a:rPr>
              <a:t>Réfléchissez également aux options d'adaptation qui améliorent la capacité adaptative des acteurs pertinents.</a:t>
            </a:r>
          </a:p>
        </p:txBody>
      </p:sp>
      <p:sp>
        <p:nvSpPr>
          <p:cNvPr id="19459" name="Foliennummernplatzhalter 3"/>
          <p:cNvSpPr>
            <a:spLocks noGrp="1"/>
          </p:cNvSpPr>
          <p:nvPr>
            <p:ph type="sldNum" sz="quarter" idx="5"/>
          </p:nvPr>
        </p:nvSpPr>
        <p:spPr/>
        <p:txBody>
          <a:bodyPr/>
          <a:lstStyle/>
          <a:p>
            <a:pPr>
              <a:buSzPct val="100000"/>
            </a:pPr>
            <a:fld id="{CB331512-C302-4048-9C39-5BF441E7C191}" type="slidenum">
              <a:rPr lang="fr-FR" smtClean="0">
                <a:solidFill>
                  <a:srgbClr val="FFFFFF"/>
                </a:solidFill>
                <a:latin typeface="Arial" charset="0"/>
                <a:cs typeface="Arial" charset="0"/>
                <a:sym typeface="Arial" charset="0"/>
              </a:rPr>
              <a:pPr>
                <a:buSzPct val="100000"/>
              </a:pPr>
              <a:t>7</a:t>
            </a:fld>
            <a:endParaRPr lang="fr-FR" dirty="0" smtClean="0">
              <a:solidFill>
                <a:srgbClr val="FFFFFF"/>
              </a:solidFill>
              <a:latin typeface="Arial" charset="0"/>
              <a:cs typeface="Arial" charset="0"/>
              <a:sym typeface="Arial" charset="0"/>
            </a:endParaRPr>
          </a:p>
        </p:txBody>
      </p:sp>
      <p:sp>
        <p:nvSpPr>
          <p:cNvPr id="19460" name="Folienbildplatzhalter 6"/>
          <p:cNvSpPr>
            <a:spLocks noGrp="1" noRot="1" noChangeAspect="1" noTextEdit="1"/>
          </p:cNvSpPr>
          <p:nvPr>
            <p:ph type="sldImg"/>
          </p:nvPr>
        </p:nvSpPr>
        <p:spPr>
          <a:xfrm>
            <a:off x="546100" y="312738"/>
            <a:ext cx="5730875" cy="4297362"/>
          </a:xfrm>
          <a:ln/>
        </p:spPr>
      </p:sp>
    </p:spTree>
    <p:extLst>
      <p:ext uri="{BB962C8B-B14F-4D97-AF65-F5344CB8AC3E}">
        <p14:creationId xmlns:p14="http://schemas.microsoft.com/office/powerpoint/2010/main" val="3245073635"/>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elfolie">
    <p:spTree>
      <p:nvGrpSpPr>
        <p:cNvPr id="1" name=""/>
        <p:cNvGrpSpPr/>
        <p:nvPr/>
      </p:nvGrpSpPr>
      <p:grpSpPr>
        <a:xfrm>
          <a:off x="0" y="0"/>
          <a:ext cx="0" cy="0"/>
          <a:chOff x="0" y="0"/>
          <a:chExt cx="0" cy="0"/>
        </a:xfrm>
      </p:grpSpPr>
      <p:sp>
        <p:nvSpPr>
          <p:cNvPr id="4" name="Rectangle 2"/>
          <p:cNvSpPr>
            <a:spLocks noChangeArrowheads="1"/>
          </p:cNvSpPr>
          <p:nvPr/>
        </p:nvSpPr>
        <p:spPr bwMode="auto">
          <a:xfrm>
            <a:off x="0" y="6624638"/>
            <a:ext cx="9144000" cy="233362"/>
          </a:xfrm>
          <a:prstGeom prst="rect">
            <a:avLst/>
          </a:prstGeom>
          <a:solidFill>
            <a:srgbClr val="939393"/>
          </a:solidFill>
          <a:ln w="9525">
            <a:noFill/>
            <a:miter lim="800000"/>
            <a:headEnd/>
            <a:tailEnd/>
          </a:ln>
        </p:spPr>
        <p:txBody>
          <a:bodyPr wrap="none" anchor="ctr"/>
          <a:lstStyle/>
          <a:p>
            <a:pPr eaLnBrk="0" hangingPunct="0">
              <a:defRPr/>
            </a:pPr>
            <a:endParaRPr lang="de-DE"/>
          </a:p>
        </p:txBody>
      </p:sp>
      <p:sp>
        <p:nvSpPr>
          <p:cNvPr id="5" name="Text Box 3"/>
          <p:cNvSpPr txBox="1">
            <a:spLocks noChangeArrowheads="1"/>
          </p:cNvSpPr>
          <p:nvPr/>
        </p:nvSpPr>
        <p:spPr bwMode="auto">
          <a:xfrm>
            <a:off x="6934200" y="6596063"/>
            <a:ext cx="1981200" cy="274637"/>
          </a:xfrm>
          <a:prstGeom prst="rect">
            <a:avLst/>
          </a:prstGeom>
          <a:noFill/>
          <a:ln w="9525">
            <a:noFill/>
            <a:miter lim="800000"/>
            <a:headEnd/>
            <a:tailEnd/>
          </a:ln>
        </p:spPr>
        <p:txBody>
          <a:bodyPr>
            <a:spAutoFit/>
          </a:bodyPr>
          <a:lstStyle/>
          <a:p>
            <a:pPr eaLnBrk="0" hangingPunct="0">
              <a:buSzPct val="100000"/>
              <a:defRPr/>
            </a:pPr>
            <a:fld id="{4D5B77F6-D305-4B6D-8313-803FCBC909C8}" type="datetime1">
              <a:rPr lang="de-DE" sz="1200" b="0">
                <a:solidFill>
                  <a:srgbClr val="FFFFFF"/>
                </a:solidFill>
                <a:sym typeface="Arial" charset="0"/>
              </a:rPr>
              <a:pPr eaLnBrk="0" hangingPunct="0">
                <a:buSzPct val="100000"/>
                <a:defRPr/>
              </a:pPr>
              <a:t>30.10.2013</a:t>
            </a:fld>
            <a:r>
              <a:rPr lang="de-DE" sz="1200" b="0">
                <a:solidFill>
                  <a:srgbClr val="FFFFFF"/>
                </a:solidFill>
                <a:sym typeface="Arial" charset="0"/>
              </a:rPr>
              <a:t>     Seite </a:t>
            </a:r>
            <a:fld id="{9374597B-5AC2-4462-A4BA-5B23E8375525}" type="slidenum">
              <a:rPr lang="de-DE" sz="1200" b="0">
                <a:solidFill>
                  <a:srgbClr val="FFFFFF"/>
                </a:solidFill>
                <a:sym typeface="Arial" charset="0"/>
              </a:rPr>
              <a:pPr eaLnBrk="0" hangingPunct="0">
                <a:buSzPct val="100000"/>
                <a:defRPr/>
              </a:pPr>
              <a:t>‹Nr.›</a:t>
            </a:fld>
            <a:endParaRPr lang="de-DE" sz="1200" b="0">
              <a:solidFill>
                <a:srgbClr val="FFFFFF"/>
              </a:solidFill>
              <a:sym typeface="Arial" charset="0"/>
            </a:endParaRPr>
          </a:p>
        </p:txBody>
      </p:sp>
      <p:sp>
        <p:nvSpPr>
          <p:cNvPr id="6" name="Rectangle 4"/>
          <p:cNvSpPr>
            <a:spLocks noChangeArrowheads="1"/>
          </p:cNvSpPr>
          <p:nvPr/>
        </p:nvSpPr>
        <p:spPr bwMode="auto">
          <a:xfrm>
            <a:off x="2133600" y="0"/>
            <a:ext cx="7010400" cy="762000"/>
          </a:xfrm>
          <a:prstGeom prst="rect">
            <a:avLst/>
          </a:prstGeom>
          <a:gradFill rotWithShape="0">
            <a:gsLst>
              <a:gs pos="0">
                <a:srgbClr val="FFFFFF"/>
              </a:gs>
              <a:gs pos="100000">
                <a:srgbClr val="939393"/>
              </a:gs>
            </a:gsLst>
            <a:lin ang="0" scaled="1"/>
          </a:gradFill>
          <a:ln w="9525">
            <a:noFill/>
            <a:miter lim="800000"/>
            <a:headEnd/>
            <a:tailEnd/>
          </a:ln>
        </p:spPr>
        <p:txBody>
          <a:bodyPr wrap="none" anchor="ctr"/>
          <a:lstStyle/>
          <a:p>
            <a:pPr algn="ctr" eaLnBrk="0" hangingPunct="0">
              <a:defRPr/>
            </a:pPr>
            <a:endParaRPr lang="en-BZ" sz="2400" b="0">
              <a:solidFill>
                <a:schemeClr val="tx1"/>
              </a:solidFill>
              <a:latin typeface="Times" pitchFamily="18" charset="0"/>
            </a:endParaRPr>
          </a:p>
        </p:txBody>
      </p:sp>
      <p:sp>
        <p:nvSpPr>
          <p:cNvPr id="7" name="Line 6"/>
          <p:cNvSpPr>
            <a:spLocks noChangeShapeType="1"/>
          </p:cNvSpPr>
          <p:nvPr/>
        </p:nvSpPr>
        <p:spPr bwMode="auto">
          <a:xfrm flipH="1">
            <a:off x="0" y="762000"/>
            <a:ext cx="9144000" cy="0"/>
          </a:xfrm>
          <a:prstGeom prst="line">
            <a:avLst/>
          </a:prstGeom>
          <a:noFill/>
          <a:ln w="3175">
            <a:solidFill>
              <a:srgbClr val="E6E6E6"/>
            </a:solidFill>
            <a:round/>
            <a:headEnd/>
            <a:tailEnd/>
          </a:ln>
        </p:spPr>
        <p:txBody>
          <a:bodyPr/>
          <a:lstStyle/>
          <a:p>
            <a:pPr>
              <a:defRPr/>
            </a:pPr>
            <a:endParaRPr lang="en-GB"/>
          </a:p>
        </p:txBody>
      </p:sp>
      <p:pic>
        <p:nvPicPr>
          <p:cNvPr id="8" name="Picture 20"/>
          <p:cNvPicPr>
            <a:picLocks noChangeAspect="1" noChangeArrowheads="1"/>
          </p:cNvPicPr>
          <p:nvPr/>
        </p:nvPicPr>
        <p:blipFill>
          <a:blip r:embed="rId2" cstate="print">
            <a:lum contrast="-20000"/>
          </a:blip>
          <a:srcRect/>
          <a:stretch>
            <a:fillRect/>
          </a:stretch>
        </p:blipFill>
        <p:spPr bwMode="auto">
          <a:xfrm>
            <a:off x="7999413" y="0"/>
            <a:ext cx="1144587" cy="762000"/>
          </a:xfrm>
          <a:prstGeom prst="rect">
            <a:avLst/>
          </a:prstGeom>
          <a:noFill/>
          <a:ln w="9525">
            <a:noFill/>
            <a:miter lim="800000"/>
            <a:headEnd/>
            <a:tailEnd/>
          </a:ln>
        </p:spPr>
      </p:pic>
      <p:sp>
        <p:nvSpPr>
          <p:cNvPr id="9" name="Rectangle 9"/>
          <p:cNvSpPr>
            <a:spLocks noChangeArrowheads="1"/>
          </p:cNvSpPr>
          <p:nvPr/>
        </p:nvSpPr>
        <p:spPr bwMode="auto">
          <a:xfrm>
            <a:off x="0" y="6624638"/>
            <a:ext cx="9144000" cy="233362"/>
          </a:xfrm>
          <a:prstGeom prst="rect">
            <a:avLst/>
          </a:prstGeom>
          <a:solidFill>
            <a:srgbClr val="939393"/>
          </a:solidFill>
          <a:ln w="9525">
            <a:noFill/>
            <a:miter lim="800000"/>
            <a:headEnd/>
            <a:tailEnd/>
          </a:ln>
        </p:spPr>
        <p:txBody>
          <a:bodyPr wrap="none" anchor="ctr"/>
          <a:lstStyle/>
          <a:p>
            <a:pPr eaLnBrk="0" hangingPunct="0">
              <a:defRPr/>
            </a:pPr>
            <a:endParaRPr lang="de-DE"/>
          </a:p>
        </p:txBody>
      </p:sp>
      <p:sp>
        <p:nvSpPr>
          <p:cNvPr id="10" name="Rectangle 11"/>
          <p:cNvSpPr>
            <a:spLocks noChangeArrowheads="1"/>
          </p:cNvSpPr>
          <p:nvPr/>
        </p:nvSpPr>
        <p:spPr bwMode="auto">
          <a:xfrm>
            <a:off x="2133600" y="0"/>
            <a:ext cx="7010400" cy="762000"/>
          </a:xfrm>
          <a:prstGeom prst="rect">
            <a:avLst/>
          </a:prstGeom>
          <a:gradFill rotWithShape="0">
            <a:gsLst>
              <a:gs pos="0">
                <a:srgbClr val="FFFFFF"/>
              </a:gs>
              <a:gs pos="100000">
                <a:srgbClr val="939393"/>
              </a:gs>
            </a:gsLst>
            <a:lin ang="0" scaled="1"/>
          </a:gradFill>
          <a:ln w="9525">
            <a:noFill/>
            <a:miter lim="800000"/>
            <a:headEnd/>
            <a:tailEnd/>
          </a:ln>
        </p:spPr>
        <p:txBody>
          <a:bodyPr wrap="none" anchor="ctr"/>
          <a:lstStyle/>
          <a:p>
            <a:pPr algn="ctr" eaLnBrk="0" hangingPunct="0">
              <a:defRPr/>
            </a:pPr>
            <a:endParaRPr lang="en-BZ" sz="2400" b="0">
              <a:solidFill>
                <a:schemeClr val="tx1"/>
              </a:solidFill>
              <a:latin typeface="Times" pitchFamily="18" charset="0"/>
            </a:endParaRPr>
          </a:p>
        </p:txBody>
      </p:sp>
      <p:sp>
        <p:nvSpPr>
          <p:cNvPr id="11" name="Line 12"/>
          <p:cNvSpPr>
            <a:spLocks noChangeShapeType="1"/>
          </p:cNvSpPr>
          <p:nvPr/>
        </p:nvSpPr>
        <p:spPr bwMode="auto">
          <a:xfrm flipH="1">
            <a:off x="0" y="762000"/>
            <a:ext cx="9144000" cy="0"/>
          </a:xfrm>
          <a:prstGeom prst="line">
            <a:avLst/>
          </a:prstGeom>
          <a:noFill/>
          <a:ln w="3175">
            <a:solidFill>
              <a:srgbClr val="E6E6E6"/>
            </a:solidFill>
            <a:round/>
            <a:headEnd/>
            <a:tailEnd/>
          </a:ln>
        </p:spPr>
        <p:txBody>
          <a:bodyPr/>
          <a:lstStyle/>
          <a:p>
            <a:pPr>
              <a:defRPr/>
            </a:pPr>
            <a:endParaRPr lang="en-GB"/>
          </a:p>
        </p:txBody>
      </p:sp>
      <p:sp>
        <p:nvSpPr>
          <p:cNvPr id="12" name="Line 18"/>
          <p:cNvSpPr>
            <a:spLocks noChangeShapeType="1"/>
          </p:cNvSpPr>
          <p:nvPr/>
        </p:nvSpPr>
        <p:spPr bwMode="auto">
          <a:xfrm flipH="1">
            <a:off x="0" y="762000"/>
            <a:ext cx="9144000" cy="0"/>
          </a:xfrm>
          <a:prstGeom prst="line">
            <a:avLst/>
          </a:prstGeom>
          <a:noFill/>
          <a:ln w="3175">
            <a:solidFill>
              <a:srgbClr val="D9D9D9"/>
            </a:solidFill>
            <a:round/>
            <a:headEnd/>
            <a:tailEnd/>
          </a:ln>
        </p:spPr>
        <p:txBody>
          <a:bodyPr/>
          <a:lstStyle/>
          <a:p>
            <a:pPr>
              <a:defRPr/>
            </a:pPr>
            <a:endParaRPr lang="en-GB"/>
          </a:p>
        </p:txBody>
      </p:sp>
      <p:pic>
        <p:nvPicPr>
          <p:cNvPr id="13" name="Picture 20" descr="Weltkugel_klein_neu.gif                                        0005A183jeany                          BB53F533:"/>
          <p:cNvPicPr>
            <a:picLocks noChangeAspect="1" noChangeArrowheads="1"/>
          </p:cNvPicPr>
          <p:nvPr/>
        </p:nvPicPr>
        <p:blipFill>
          <a:blip r:embed="rId3" cstate="print"/>
          <a:srcRect/>
          <a:stretch>
            <a:fillRect/>
          </a:stretch>
        </p:blipFill>
        <p:spPr bwMode="auto">
          <a:xfrm>
            <a:off x="7996238" y="0"/>
            <a:ext cx="1147762" cy="762000"/>
          </a:xfrm>
          <a:prstGeom prst="rect">
            <a:avLst/>
          </a:prstGeom>
          <a:noFill/>
          <a:ln w="9525">
            <a:noFill/>
            <a:miter lim="800000"/>
            <a:headEnd/>
            <a:tailEnd/>
          </a:ln>
        </p:spPr>
      </p:pic>
      <p:pic>
        <p:nvPicPr>
          <p:cNvPr id="14" name="Grafik 27" descr="gizlogo-unternehmen-de-rgb.gif"/>
          <p:cNvPicPr>
            <a:picLocks noChangeAspect="1"/>
          </p:cNvPicPr>
          <p:nvPr userDrawn="1"/>
        </p:nvPicPr>
        <p:blipFill>
          <a:blip r:embed="rId4" cstate="print"/>
          <a:srcRect t="2126" b="15388"/>
          <a:stretch>
            <a:fillRect/>
          </a:stretch>
        </p:blipFill>
        <p:spPr bwMode="auto">
          <a:xfrm>
            <a:off x="268288" y="0"/>
            <a:ext cx="2159000" cy="742950"/>
          </a:xfrm>
          <a:prstGeom prst="rect">
            <a:avLst/>
          </a:prstGeom>
          <a:noFill/>
          <a:ln w="9525">
            <a:noFill/>
            <a:miter lim="800000"/>
            <a:headEnd/>
            <a:tailEnd/>
          </a:ln>
        </p:spPr>
      </p:pic>
      <p:sp>
        <p:nvSpPr>
          <p:cNvPr id="93199" name="Rectangle 15"/>
          <p:cNvSpPr>
            <a:spLocks noGrp="1" noChangeArrowheads="1"/>
          </p:cNvSpPr>
          <p:nvPr>
            <p:ph type="ctrTitle" sz="quarter"/>
          </p:nvPr>
        </p:nvSpPr>
        <p:spPr>
          <a:xfrm>
            <a:off x="1040400" y="1993726"/>
            <a:ext cx="7034400" cy="1143000"/>
          </a:xfrm>
        </p:spPr>
        <p:txBody>
          <a:bodyPr anchor="ctr"/>
          <a:lstStyle>
            <a:lvl1pPr algn="ctr">
              <a:defRPr sz="3200"/>
            </a:lvl1pPr>
          </a:lstStyle>
          <a:p>
            <a:r>
              <a:rPr lang="de-DE" dirty="0" smtClean="0"/>
              <a:t>Titelmasterformat durch Klicken bearbeiten</a:t>
            </a:r>
            <a:endParaRPr lang="de-DE" dirty="0"/>
          </a:p>
        </p:txBody>
      </p:sp>
      <p:sp>
        <p:nvSpPr>
          <p:cNvPr id="93200" name="Rectangle 16"/>
          <p:cNvSpPr>
            <a:spLocks noGrp="1" noChangeArrowheads="1"/>
          </p:cNvSpPr>
          <p:nvPr>
            <p:ph type="subTitle" sz="quarter" idx="1"/>
          </p:nvPr>
        </p:nvSpPr>
        <p:spPr>
          <a:xfrm>
            <a:off x="1040400" y="3239022"/>
            <a:ext cx="7034400" cy="1752600"/>
          </a:xfrm>
        </p:spPr>
        <p:txBody>
          <a:bodyPr/>
          <a:lstStyle>
            <a:lvl1pPr marL="0" indent="0" algn="ctr">
              <a:buFont typeface="Wingdings" pitchFamily="2" charset="2"/>
              <a:buNone/>
              <a:defRPr sz="2800">
                <a:solidFill>
                  <a:schemeClr val="tx1"/>
                </a:solidFill>
              </a:defRPr>
            </a:lvl1pPr>
          </a:lstStyle>
          <a:p>
            <a:r>
              <a:rPr lang="de-DE" dirty="0" smtClean="0"/>
              <a:t>Formatvorlage des Untertitelmasters durch Klicken bearbeiten</a:t>
            </a:r>
            <a:endParaRPr lang="de-DE" dirty="0"/>
          </a:p>
        </p:txBody>
      </p:sp>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a:xfrm>
            <a:off x="457200" y="1068388"/>
            <a:ext cx="7526338" cy="741362"/>
          </a:xfrm>
        </p:spPr>
        <p:txBody>
          <a:bodyPr anchor="b"/>
          <a:lstStyle>
            <a:lvl1pPr>
              <a:defRPr/>
            </a:lvl1pPr>
          </a:lstStyle>
          <a:p>
            <a:r>
              <a:rPr lang="en-GB" noProof="0" dirty="0" err="1" smtClean="0"/>
              <a:t>Titelmasterformat</a:t>
            </a:r>
            <a:r>
              <a:rPr lang="en-GB" noProof="0" dirty="0" smtClean="0"/>
              <a:t> </a:t>
            </a:r>
            <a:r>
              <a:rPr lang="en-GB" noProof="0" dirty="0" err="1" smtClean="0"/>
              <a:t>durch</a:t>
            </a:r>
            <a:r>
              <a:rPr lang="en-GB" noProof="0" dirty="0" smtClean="0"/>
              <a:t> </a:t>
            </a:r>
            <a:r>
              <a:rPr lang="en-GB" noProof="0" dirty="0" err="1" smtClean="0"/>
              <a:t>Klicken</a:t>
            </a:r>
            <a:r>
              <a:rPr lang="en-GB" noProof="0" dirty="0" smtClean="0"/>
              <a:t> </a:t>
            </a:r>
            <a:r>
              <a:rPr lang="en-GB" noProof="0" dirty="0" err="1" smtClean="0"/>
              <a:t>bearbeiten</a:t>
            </a:r>
            <a:endParaRPr lang="en-GB" noProof="0" dirty="0"/>
          </a:p>
        </p:txBody>
      </p:sp>
      <p:sp>
        <p:nvSpPr>
          <p:cNvPr id="3" name="Inhaltsplatzhalter 2"/>
          <p:cNvSpPr>
            <a:spLocks noGrp="1"/>
          </p:cNvSpPr>
          <p:nvPr>
            <p:ph idx="1"/>
          </p:nvPr>
        </p:nvSpPr>
        <p:spPr>
          <a:xfrm>
            <a:off x="457200" y="2008188"/>
            <a:ext cx="7526338" cy="4213225"/>
          </a:xfrm>
        </p:spPr>
        <p:txBody>
          <a:bodyPr/>
          <a:lstStyle>
            <a:lvl1pPr>
              <a:defRPr b="0">
                <a:solidFill>
                  <a:schemeClr val="tx1"/>
                </a:solidFill>
              </a:defRPr>
            </a:lvl1pPr>
            <a:lvl2pPr>
              <a:buClr>
                <a:srgbClr val="669900"/>
              </a:buClr>
              <a:defRPr sz="1800" b="0" baseline="0">
                <a:solidFill>
                  <a:schemeClr val="tx1"/>
                </a:solidFill>
              </a:defRPr>
            </a:lvl2pPr>
            <a:lvl3pPr>
              <a:defRPr sz="1800" baseline="0">
                <a:solidFill>
                  <a:schemeClr val="tx1"/>
                </a:solidFill>
              </a:defRPr>
            </a:lvl3pPr>
            <a:lvl4pPr>
              <a:defRPr sz="1600" baseline="0">
                <a:solidFill>
                  <a:schemeClr val="tx1"/>
                </a:solidFill>
              </a:defRPr>
            </a:lvl4pPr>
            <a:lvl5pPr>
              <a:defRPr sz="1600" baseline="0">
                <a:solidFill>
                  <a:schemeClr val="tx1"/>
                </a:solidFill>
              </a:defRPr>
            </a:lvl5pPr>
          </a:lstStyle>
          <a:p>
            <a:pPr lvl="0"/>
            <a:r>
              <a:rPr lang="en-GB" noProof="0" dirty="0" err="1" smtClean="0"/>
              <a:t>Textmasterformate</a:t>
            </a:r>
            <a:r>
              <a:rPr lang="en-GB" noProof="0" dirty="0" smtClean="0"/>
              <a:t> </a:t>
            </a:r>
            <a:r>
              <a:rPr lang="en-GB" noProof="0" dirty="0" err="1" smtClean="0"/>
              <a:t>durch</a:t>
            </a:r>
            <a:r>
              <a:rPr lang="en-GB" noProof="0" dirty="0" smtClean="0"/>
              <a:t> </a:t>
            </a:r>
            <a:r>
              <a:rPr lang="en-GB" noProof="0" dirty="0" err="1" smtClean="0"/>
              <a:t>Klicken</a:t>
            </a:r>
            <a:r>
              <a:rPr lang="en-GB" noProof="0" dirty="0" smtClean="0"/>
              <a:t> </a:t>
            </a:r>
            <a:r>
              <a:rPr lang="en-GB" noProof="0" dirty="0" err="1" smtClean="0"/>
              <a:t>bearbeiten</a:t>
            </a:r>
            <a:endParaRPr lang="en-GB" noProof="0" dirty="0" smtClean="0"/>
          </a:p>
          <a:p>
            <a:pPr lvl="1"/>
            <a:r>
              <a:rPr lang="en-GB" noProof="0" dirty="0" err="1" smtClean="0"/>
              <a:t>Zweite</a:t>
            </a:r>
            <a:r>
              <a:rPr lang="en-GB" noProof="0" dirty="0" smtClean="0"/>
              <a:t> </a:t>
            </a:r>
            <a:r>
              <a:rPr lang="en-GB" noProof="0" dirty="0" err="1" smtClean="0"/>
              <a:t>Ebene</a:t>
            </a:r>
            <a:endParaRPr lang="en-GB" noProof="0" dirty="0" smtClean="0"/>
          </a:p>
          <a:p>
            <a:pPr lvl="2"/>
            <a:r>
              <a:rPr lang="en-GB" noProof="0" dirty="0" err="1" smtClean="0"/>
              <a:t>Dritte</a:t>
            </a:r>
            <a:r>
              <a:rPr lang="en-GB" noProof="0" dirty="0" smtClean="0"/>
              <a:t> </a:t>
            </a:r>
            <a:r>
              <a:rPr lang="en-GB" noProof="0" dirty="0" err="1" smtClean="0"/>
              <a:t>Ebene</a:t>
            </a:r>
            <a:endParaRPr lang="en-GB" noProof="0" dirty="0" smtClean="0"/>
          </a:p>
          <a:p>
            <a:pPr lvl="3"/>
            <a:r>
              <a:rPr lang="en-GB" noProof="0" dirty="0" err="1" smtClean="0"/>
              <a:t>Vierte</a:t>
            </a:r>
            <a:r>
              <a:rPr lang="en-GB" noProof="0" dirty="0" smtClean="0"/>
              <a:t> </a:t>
            </a:r>
            <a:r>
              <a:rPr lang="en-GB" noProof="0" dirty="0" err="1" smtClean="0"/>
              <a:t>Ebene</a:t>
            </a:r>
            <a:endParaRPr lang="en-GB" noProof="0" dirty="0" smtClean="0"/>
          </a:p>
          <a:p>
            <a:pPr lvl="4"/>
            <a:r>
              <a:rPr lang="en-GB" noProof="0" dirty="0" err="1" smtClean="0"/>
              <a:t>Fünfte</a:t>
            </a:r>
            <a:r>
              <a:rPr lang="en-GB" noProof="0" dirty="0" smtClean="0"/>
              <a:t> </a:t>
            </a:r>
            <a:r>
              <a:rPr lang="en-GB" noProof="0" dirty="0" err="1" smtClean="0"/>
              <a:t>Ebene</a:t>
            </a:r>
            <a:endParaRPr lang="en-GB" noProof="0" dirty="0"/>
          </a:p>
        </p:txBody>
      </p:sp>
      <p:sp>
        <p:nvSpPr>
          <p:cNvPr id="4" name="Rectangle 17"/>
          <p:cNvSpPr>
            <a:spLocks noGrp="1" noChangeArrowheads="1"/>
          </p:cNvSpPr>
          <p:nvPr>
            <p:ph type="dt" sz="half" idx="10"/>
          </p:nvPr>
        </p:nvSpPr>
        <p:spPr>
          <a:ln/>
        </p:spPr>
        <p:txBody>
          <a:bodyPr/>
          <a:lstStyle>
            <a:lvl1pPr>
              <a:defRPr/>
            </a:lvl1pPr>
          </a:lstStyle>
          <a:p>
            <a:pPr>
              <a:defRPr/>
            </a:pPr>
            <a:fld id="{765386D4-0510-4165-AE35-E040757E72BD}" type="datetime1">
              <a:rPr lang="de-DE"/>
              <a:pPr>
                <a:defRPr/>
              </a:pPr>
              <a:t>30.10.2013</a:t>
            </a:fld>
            <a:endParaRPr lang="de-DE" dirty="0"/>
          </a:p>
        </p:txBody>
      </p:sp>
      <p:sp>
        <p:nvSpPr>
          <p:cNvPr id="5" name="Rectangle 25"/>
          <p:cNvSpPr>
            <a:spLocks noGrp="1" noChangeArrowheads="1"/>
          </p:cNvSpPr>
          <p:nvPr>
            <p:ph type="ftr" sz="quarter" idx="11"/>
          </p:nvPr>
        </p:nvSpPr>
        <p:spPr>
          <a:ln/>
        </p:spPr>
        <p:txBody>
          <a:bodyPr/>
          <a:lstStyle>
            <a:lvl1pPr>
              <a:defRPr/>
            </a:lvl1pPr>
          </a:lstStyle>
          <a:p>
            <a:pPr>
              <a:defRPr/>
            </a:pPr>
            <a:endParaRPr lang="en-BZ"/>
          </a:p>
        </p:txBody>
      </p: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1040400" y="3880808"/>
            <a:ext cx="7034400" cy="1144800"/>
          </a:xfrm>
        </p:spPr>
        <p:txBody>
          <a:bodyPr/>
          <a:lstStyle>
            <a:lvl1pPr algn="ctr" rtl="0" fontAlgn="base">
              <a:spcBef>
                <a:spcPct val="0"/>
              </a:spcBef>
              <a:spcAft>
                <a:spcPct val="0"/>
              </a:spcAft>
              <a:defRPr lang="de-DE" sz="3600" baseline="0" dirty="0">
                <a:solidFill>
                  <a:schemeClr val="tx1"/>
                </a:solidFill>
                <a:latin typeface="+mj-lt"/>
                <a:ea typeface="+mj-ea"/>
                <a:cs typeface="+mj-cs"/>
              </a:defRPr>
            </a:lvl1pPr>
          </a:lstStyle>
          <a:p>
            <a:r>
              <a:rPr lang="de-DE" smtClean="0"/>
              <a:t>Titelmasterformat durch Klicken bearbeiten</a:t>
            </a:r>
            <a:endParaRPr lang="de-DE" dirty="0"/>
          </a:p>
        </p:txBody>
      </p:sp>
      <p:sp>
        <p:nvSpPr>
          <p:cNvPr id="3" name="Textplatzhalter 2"/>
          <p:cNvSpPr>
            <a:spLocks noGrp="1"/>
          </p:cNvSpPr>
          <p:nvPr>
            <p:ph type="body" idx="1"/>
          </p:nvPr>
        </p:nvSpPr>
        <p:spPr>
          <a:xfrm>
            <a:off x="1040400" y="2292939"/>
            <a:ext cx="7034400" cy="1500187"/>
          </a:xfrm>
        </p:spPr>
        <p:txBody>
          <a:bodyPr anchor="b"/>
          <a:lstStyle>
            <a:lvl1pPr marL="0" indent="0" algn="ctr" rtl="0" fontAlgn="base">
              <a:spcBef>
                <a:spcPct val="20000"/>
              </a:spcBef>
              <a:spcAft>
                <a:spcPct val="0"/>
              </a:spcAft>
              <a:buClr>
                <a:srgbClr val="C80F0F"/>
              </a:buClr>
              <a:buFont typeface="Wingdings" pitchFamily="2" charset="2"/>
              <a:buNone/>
              <a:tabLst>
                <a:tab pos="2190750" algn="l"/>
              </a:tabLst>
              <a:defRPr lang="de-DE" sz="2800" dirty="0" smtClean="0">
                <a:solidFill>
                  <a:schemeClr val="tx1"/>
                </a:solidFill>
                <a:latin typeface="+mn-lt"/>
                <a:ea typeface="+mn-ea"/>
                <a:cs typeface="+mn-cs"/>
              </a:defRPr>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de-DE" smtClean="0"/>
              <a:t>Textmasterformate durch Klicken bearbeiten</a:t>
            </a:r>
          </a:p>
        </p:txBody>
      </p:sp>
      <p:sp>
        <p:nvSpPr>
          <p:cNvPr id="4" name="Rectangle 17"/>
          <p:cNvSpPr>
            <a:spLocks noGrp="1" noChangeArrowheads="1"/>
          </p:cNvSpPr>
          <p:nvPr>
            <p:ph type="dt" sz="half" idx="10"/>
          </p:nvPr>
        </p:nvSpPr>
        <p:spPr>
          <a:ln/>
        </p:spPr>
        <p:txBody>
          <a:bodyPr/>
          <a:lstStyle>
            <a:lvl1pPr>
              <a:defRPr/>
            </a:lvl1pPr>
          </a:lstStyle>
          <a:p>
            <a:pPr>
              <a:defRPr/>
            </a:pPr>
            <a:fld id="{3518B16C-417E-402A-AAE7-861B71B7DEF4}" type="datetime1">
              <a:rPr lang="de-DE"/>
              <a:pPr>
                <a:defRPr/>
              </a:pPr>
              <a:t>30.10.2013</a:t>
            </a:fld>
            <a:endParaRPr lang="de-DE" dirty="0"/>
          </a:p>
        </p:txBody>
      </p:sp>
      <p:sp>
        <p:nvSpPr>
          <p:cNvPr id="5" name="Rectangle 25"/>
          <p:cNvSpPr>
            <a:spLocks noGrp="1" noChangeArrowheads="1"/>
          </p:cNvSpPr>
          <p:nvPr>
            <p:ph type="ftr" sz="quarter" idx="11"/>
          </p:nvPr>
        </p:nvSpPr>
        <p:spPr>
          <a:ln/>
        </p:spPr>
        <p:txBody>
          <a:bodyPr/>
          <a:lstStyle>
            <a:lvl1pPr>
              <a:defRPr/>
            </a:lvl1pPr>
          </a:lstStyle>
          <a:p>
            <a:pPr>
              <a:defRPr/>
            </a:pPr>
            <a:endParaRPr lang="en-BZ"/>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de-DE" smtClean="0"/>
              <a:t>Titelmasterformat durch Klicken bearbeiten</a:t>
            </a:r>
            <a:endParaRPr lang="de-DE" dirty="0"/>
          </a:p>
        </p:txBody>
      </p:sp>
      <p:sp>
        <p:nvSpPr>
          <p:cNvPr id="3" name="Inhaltsplatzhalter 2"/>
          <p:cNvSpPr>
            <a:spLocks noGrp="1"/>
          </p:cNvSpPr>
          <p:nvPr>
            <p:ph sz="half" idx="1"/>
          </p:nvPr>
        </p:nvSpPr>
        <p:spPr>
          <a:xfrm>
            <a:off x="1039813" y="2106613"/>
            <a:ext cx="3481200" cy="4114800"/>
          </a:xfrm>
        </p:spPr>
        <p:txBody>
          <a:bodyPr/>
          <a:lstStyle>
            <a:lvl1pPr>
              <a:defRPr sz="2400"/>
            </a:lvl1pPr>
            <a:lvl2pPr>
              <a:defRPr sz="2200" baseline="0"/>
            </a:lvl2pPr>
            <a:lvl3pPr>
              <a:defRPr sz="2000" baseline="0"/>
            </a:lvl3pPr>
            <a:lvl4pPr>
              <a:defRPr sz="1800" baseline="0"/>
            </a:lvl4pPr>
            <a:lvl5pPr>
              <a:defRPr sz="1600" baseline="0"/>
            </a:lvl5pPr>
            <a:lvl6pPr>
              <a:defRPr sz="1800"/>
            </a:lvl6pPr>
            <a:lvl7pPr>
              <a:defRPr sz="1800"/>
            </a:lvl7pPr>
            <a:lvl8pPr>
              <a:defRPr sz="1800"/>
            </a:lvl8pPr>
            <a:lvl9pPr>
              <a:defRPr sz="18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dirty="0"/>
          </a:p>
        </p:txBody>
      </p:sp>
      <p:sp>
        <p:nvSpPr>
          <p:cNvPr id="4" name="Inhaltsplatzhalter 3"/>
          <p:cNvSpPr>
            <a:spLocks noGrp="1"/>
          </p:cNvSpPr>
          <p:nvPr>
            <p:ph sz="half" idx="2"/>
          </p:nvPr>
        </p:nvSpPr>
        <p:spPr>
          <a:xfrm>
            <a:off x="4595812" y="2106613"/>
            <a:ext cx="3481200" cy="4114800"/>
          </a:xfrm>
        </p:spPr>
        <p:txBody>
          <a:bodyPr/>
          <a:lstStyle>
            <a:lvl1pPr>
              <a:defRPr sz="2400"/>
            </a:lvl1pPr>
            <a:lvl2pPr>
              <a:defRPr sz="2200"/>
            </a:lvl2pPr>
            <a:lvl3pPr>
              <a:defRPr sz="2000"/>
            </a:lvl3pPr>
            <a:lvl4pPr>
              <a:defRPr sz="1800"/>
            </a:lvl4pPr>
            <a:lvl5pPr>
              <a:defRPr sz="1600"/>
            </a:lvl5pPr>
            <a:lvl6pPr>
              <a:defRPr sz="1800"/>
            </a:lvl6pPr>
            <a:lvl7pPr>
              <a:defRPr sz="1800"/>
            </a:lvl7pPr>
            <a:lvl8pPr>
              <a:defRPr sz="1800"/>
            </a:lvl8pPr>
            <a:lvl9pPr>
              <a:defRPr sz="18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dirty="0"/>
          </a:p>
        </p:txBody>
      </p:sp>
      <p:sp>
        <p:nvSpPr>
          <p:cNvPr id="5" name="Rectangle 17"/>
          <p:cNvSpPr>
            <a:spLocks noGrp="1" noChangeArrowheads="1"/>
          </p:cNvSpPr>
          <p:nvPr>
            <p:ph type="dt" sz="half" idx="10"/>
          </p:nvPr>
        </p:nvSpPr>
        <p:spPr>
          <a:ln/>
        </p:spPr>
        <p:txBody>
          <a:bodyPr/>
          <a:lstStyle>
            <a:lvl1pPr>
              <a:defRPr/>
            </a:lvl1pPr>
          </a:lstStyle>
          <a:p>
            <a:pPr>
              <a:defRPr/>
            </a:pPr>
            <a:fld id="{F80402D7-D33B-4660-B994-AB0C5C1D2027}" type="datetime1">
              <a:rPr lang="de-DE"/>
              <a:pPr>
                <a:defRPr/>
              </a:pPr>
              <a:t>30.10.2013</a:t>
            </a:fld>
            <a:endParaRPr lang="de-DE" dirty="0"/>
          </a:p>
        </p:txBody>
      </p:sp>
      <p:sp>
        <p:nvSpPr>
          <p:cNvPr id="6" name="Rectangle 25"/>
          <p:cNvSpPr>
            <a:spLocks noGrp="1" noChangeArrowheads="1"/>
          </p:cNvSpPr>
          <p:nvPr>
            <p:ph type="ftr" sz="quarter" idx="11"/>
          </p:nvPr>
        </p:nvSpPr>
        <p:spPr>
          <a:ln/>
        </p:spPr>
        <p:txBody>
          <a:bodyPr/>
          <a:lstStyle>
            <a:lvl1pPr>
              <a:defRPr/>
            </a:lvl1pPr>
          </a:lstStyle>
          <a:p>
            <a:pPr>
              <a:defRPr/>
            </a:pPr>
            <a:endParaRPr lang="en-BZ"/>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1040400" y="1411200"/>
            <a:ext cx="7034400" cy="619200"/>
          </a:xfrm>
        </p:spPr>
        <p:txBody>
          <a:bodyPr/>
          <a:lstStyle>
            <a:lvl1pPr>
              <a:defRPr/>
            </a:lvl1pPr>
          </a:lstStyle>
          <a:p>
            <a:r>
              <a:rPr lang="de-DE" smtClean="0"/>
              <a:t>Titelmasterformat durch Klicken bearbeiten</a:t>
            </a:r>
            <a:endParaRPr lang="de-DE" dirty="0"/>
          </a:p>
        </p:txBody>
      </p:sp>
      <p:sp>
        <p:nvSpPr>
          <p:cNvPr id="3" name="Textplatzhalter 2"/>
          <p:cNvSpPr>
            <a:spLocks noGrp="1"/>
          </p:cNvSpPr>
          <p:nvPr>
            <p:ph type="body" idx="1"/>
          </p:nvPr>
        </p:nvSpPr>
        <p:spPr>
          <a:xfrm>
            <a:off x="1040400" y="2098784"/>
            <a:ext cx="3463200" cy="46905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Textmasterformate durch Klicken bearbeiten</a:t>
            </a:r>
          </a:p>
        </p:txBody>
      </p:sp>
      <p:sp>
        <p:nvSpPr>
          <p:cNvPr id="4" name="Inhaltsplatzhalter 3"/>
          <p:cNvSpPr>
            <a:spLocks noGrp="1"/>
          </p:cNvSpPr>
          <p:nvPr>
            <p:ph sz="half" idx="2"/>
          </p:nvPr>
        </p:nvSpPr>
        <p:spPr>
          <a:xfrm>
            <a:off x="1040400" y="2668044"/>
            <a:ext cx="3463200" cy="3557392"/>
          </a:xfrm>
        </p:spPr>
        <p:txBody>
          <a:bodyPr/>
          <a:lstStyle>
            <a:lvl1pPr>
              <a:defRPr sz="2400"/>
            </a:lvl1pPr>
            <a:lvl2pPr>
              <a:defRPr sz="2200"/>
            </a:lvl2pPr>
            <a:lvl3pPr>
              <a:defRPr sz="2000"/>
            </a:lvl3pPr>
            <a:lvl4pPr>
              <a:defRPr sz="1800"/>
            </a:lvl4pPr>
            <a:lvl5pPr>
              <a:defRPr sz="1600"/>
            </a:lvl5pPr>
            <a:lvl6pPr>
              <a:defRPr sz="1600"/>
            </a:lvl6pPr>
            <a:lvl7pPr>
              <a:defRPr sz="1600"/>
            </a:lvl7pPr>
            <a:lvl8pPr>
              <a:defRPr sz="1600"/>
            </a:lvl8pPr>
            <a:lvl9pPr>
              <a:defRPr sz="16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dirty="0"/>
          </a:p>
        </p:txBody>
      </p:sp>
      <p:sp>
        <p:nvSpPr>
          <p:cNvPr id="5" name="Textplatzhalter 4"/>
          <p:cNvSpPr>
            <a:spLocks noGrp="1"/>
          </p:cNvSpPr>
          <p:nvPr>
            <p:ph type="body" sz="quarter" idx="3"/>
          </p:nvPr>
        </p:nvSpPr>
        <p:spPr>
          <a:xfrm>
            <a:off x="4615200" y="2098783"/>
            <a:ext cx="3463200" cy="46905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Textmasterformate durch Klicken bearbeiten</a:t>
            </a:r>
          </a:p>
        </p:txBody>
      </p:sp>
      <p:sp>
        <p:nvSpPr>
          <p:cNvPr id="6" name="Inhaltsplatzhalter 5"/>
          <p:cNvSpPr>
            <a:spLocks noGrp="1"/>
          </p:cNvSpPr>
          <p:nvPr>
            <p:ph sz="quarter" idx="4"/>
          </p:nvPr>
        </p:nvSpPr>
        <p:spPr>
          <a:xfrm>
            <a:off x="4615200" y="2668044"/>
            <a:ext cx="3463200" cy="3557392"/>
          </a:xfrm>
        </p:spPr>
        <p:txBody>
          <a:bodyPr/>
          <a:lstStyle>
            <a:lvl1pPr>
              <a:defRPr lang="de-DE" sz="2400" dirty="0" smtClean="0">
                <a:solidFill>
                  <a:schemeClr val="tx1"/>
                </a:solidFill>
                <a:latin typeface="+mn-lt"/>
                <a:ea typeface="+mn-ea"/>
                <a:cs typeface="+mn-cs"/>
              </a:defRPr>
            </a:lvl1pPr>
            <a:lvl2pPr>
              <a:defRPr lang="de-DE" sz="2200" dirty="0" smtClean="0">
                <a:solidFill>
                  <a:schemeClr val="tx1"/>
                </a:solidFill>
                <a:latin typeface="+mn-lt"/>
              </a:defRPr>
            </a:lvl2pPr>
            <a:lvl3pPr>
              <a:defRPr lang="de-DE" sz="2000" dirty="0" smtClean="0">
                <a:solidFill>
                  <a:schemeClr val="tx1"/>
                </a:solidFill>
                <a:latin typeface="+mn-lt"/>
              </a:defRPr>
            </a:lvl3pPr>
            <a:lvl4pPr>
              <a:defRPr lang="de-DE" sz="1800" dirty="0" smtClean="0">
                <a:solidFill>
                  <a:schemeClr val="tx1"/>
                </a:solidFill>
                <a:latin typeface="+mn-lt"/>
              </a:defRPr>
            </a:lvl4pPr>
            <a:lvl5pPr>
              <a:defRPr lang="de-DE" sz="1600" dirty="0" smtClean="0">
                <a:solidFill>
                  <a:schemeClr val="tx1"/>
                </a:solidFill>
                <a:latin typeface="+mn-lt"/>
              </a:defRPr>
            </a:lvl5pPr>
            <a:lvl6pPr>
              <a:defRPr sz="1600"/>
            </a:lvl6pPr>
            <a:lvl7pPr>
              <a:defRPr sz="1600"/>
            </a:lvl7pPr>
            <a:lvl8pPr>
              <a:defRPr sz="1600"/>
            </a:lvl8pPr>
            <a:lvl9pPr>
              <a:defRPr sz="16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dirty="0"/>
          </a:p>
        </p:txBody>
      </p:sp>
      <p:sp>
        <p:nvSpPr>
          <p:cNvPr id="7" name="Rectangle 17"/>
          <p:cNvSpPr>
            <a:spLocks noGrp="1" noChangeArrowheads="1"/>
          </p:cNvSpPr>
          <p:nvPr>
            <p:ph type="dt" sz="half" idx="10"/>
          </p:nvPr>
        </p:nvSpPr>
        <p:spPr>
          <a:ln/>
        </p:spPr>
        <p:txBody>
          <a:bodyPr/>
          <a:lstStyle>
            <a:lvl1pPr>
              <a:defRPr/>
            </a:lvl1pPr>
          </a:lstStyle>
          <a:p>
            <a:pPr>
              <a:defRPr/>
            </a:pPr>
            <a:fld id="{9FC5E44F-68C2-40E9-A38D-ADB415CF4FB6}" type="datetime1">
              <a:rPr lang="de-DE"/>
              <a:pPr>
                <a:defRPr/>
              </a:pPr>
              <a:t>30.10.2013</a:t>
            </a:fld>
            <a:endParaRPr lang="de-DE" dirty="0"/>
          </a:p>
        </p:txBody>
      </p:sp>
      <p:sp>
        <p:nvSpPr>
          <p:cNvPr id="8" name="Rectangle 25"/>
          <p:cNvSpPr>
            <a:spLocks noGrp="1" noChangeArrowheads="1"/>
          </p:cNvSpPr>
          <p:nvPr>
            <p:ph type="ftr" sz="quarter" idx="11"/>
          </p:nvPr>
        </p:nvSpPr>
        <p:spPr>
          <a:ln/>
        </p:spPr>
        <p:txBody>
          <a:bodyPr/>
          <a:lstStyle>
            <a:lvl1pPr>
              <a:defRPr/>
            </a:lvl1pPr>
          </a:lstStyle>
          <a:p>
            <a:pPr>
              <a:defRPr/>
            </a:pPr>
            <a:endParaRPr lang="en-BZ"/>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de-DE" smtClean="0"/>
              <a:t>Titelmasterformat durch Klicken bearbeiten</a:t>
            </a:r>
            <a:endParaRPr lang="de-DE" dirty="0"/>
          </a:p>
        </p:txBody>
      </p:sp>
      <p:sp>
        <p:nvSpPr>
          <p:cNvPr id="3" name="Rectangle 17"/>
          <p:cNvSpPr>
            <a:spLocks noGrp="1" noChangeArrowheads="1"/>
          </p:cNvSpPr>
          <p:nvPr>
            <p:ph type="dt" sz="half" idx="10"/>
          </p:nvPr>
        </p:nvSpPr>
        <p:spPr>
          <a:ln/>
        </p:spPr>
        <p:txBody>
          <a:bodyPr/>
          <a:lstStyle>
            <a:lvl1pPr>
              <a:defRPr/>
            </a:lvl1pPr>
          </a:lstStyle>
          <a:p>
            <a:pPr>
              <a:defRPr/>
            </a:pPr>
            <a:fld id="{401025CD-E172-411D-82AC-FF4F1D437160}" type="datetime1">
              <a:rPr lang="de-DE"/>
              <a:pPr>
                <a:defRPr/>
              </a:pPr>
              <a:t>30.10.2013</a:t>
            </a:fld>
            <a:endParaRPr lang="de-DE" dirty="0"/>
          </a:p>
        </p:txBody>
      </p:sp>
      <p:sp>
        <p:nvSpPr>
          <p:cNvPr id="4" name="Rectangle 25"/>
          <p:cNvSpPr>
            <a:spLocks noGrp="1" noChangeArrowheads="1"/>
          </p:cNvSpPr>
          <p:nvPr>
            <p:ph type="ftr" sz="quarter" idx="11"/>
          </p:nvPr>
        </p:nvSpPr>
        <p:spPr>
          <a:ln/>
        </p:spPr>
        <p:txBody>
          <a:bodyPr/>
          <a:lstStyle>
            <a:lvl1pPr>
              <a:defRPr/>
            </a:lvl1pPr>
          </a:lstStyle>
          <a:p>
            <a:pPr>
              <a:defRPr/>
            </a:pPr>
            <a:endParaRPr lang="en-BZ"/>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Rectangle 17"/>
          <p:cNvSpPr>
            <a:spLocks noGrp="1" noChangeArrowheads="1"/>
          </p:cNvSpPr>
          <p:nvPr>
            <p:ph type="dt" sz="half" idx="10"/>
          </p:nvPr>
        </p:nvSpPr>
        <p:spPr>
          <a:ln/>
        </p:spPr>
        <p:txBody>
          <a:bodyPr/>
          <a:lstStyle>
            <a:lvl1pPr>
              <a:defRPr/>
            </a:lvl1pPr>
          </a:lstStyle>
          <a:p>
            <a:pPr>
              <a:defRPr/>
            </a:pPr>
            <a:fld id="{6BB23BA5-1CDD-4833-BDD1-5D763ADAE656}" type="datetime1">
              <a:rPr lang="de-DE"/>
              <a:pPr>
                <a:defRPr/>
              </a:pPr>
              <a:t>30.10.2013</a:t>
            </a:fld>
            <a:endParaRPr lang="de-DE" dirty="0"/>
          </a:p>
        </p:txBody>
      </p:sp>
      <p:sp>
        <p:nvSpPr>
          <p:cNvPr id="3" name="Rectangle 25"/>
          <p:cNvSpPr>
            <a:spLocks noGrp="1" noChangeArrowheads="1"/>
          </p:cNvSpPr>
          <p:nvPr>
            <p:ph type="ftr" sz="quarter" idx="11"/>
          </p:nvPr>
        </p:nvSpPr>
        <p:spPr>
          <a:ln/>
        </p:spPr>
        <p:txBody>
          <a:bodyPr/>
          <a:lstStyle>
            <a:lvl1pPr>
              <a:defRPr/>
            </a:lvl1pPr>
          </a:lstStyle>
          <a:p>
            <a:pPr>
              <a:defRPr/>
            </a:pPr>
            <a:endParaRPr lang="en-BZ"/>
          </a:p>
        </p:txBody>
      </p:sp>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1040400" y="1411200"/>
            <a:ext cx="2484000" cy="1357052"/>
          </a:xfrm>
        </p:spPr>
        <p:txBody>
          <a:bodyPr anchor="b"/>
          <a:lstStyle>
            <a:lvl1pPr algn="l">
              <a:defRPr sz="2800" b="0" baseline="0"/>
            </a:lvl1pPr>
          </a:lstStyle>
          <a:p>
            <a:r>
              <a:rPr lang="de-DE" smtClean="0"/>
              <a:t>Titelmasterformat durch Klicken bearbeiten</a:t>
            </a:r>
            <a:endParaRPr lang="de-DE" dirty="0"/>
          </a:p>
        </p:txBody>
      </p:sp>
      <p:sp>
        <p:nvSpPr>
          <p:cNvPr id="3" name="Inhaltsplatzhalter 2"/>
          <p:cNvSpPr>
            <a:spLocks noGrp="1"/>
          </p:cNvSpPr>
          <p:nvPr>
            <p:ph idx="1"/>
          </p:nvPr>
        </p:nvSpPr>
        <p:spPr>
          <a:xfrm>
            <a:off x="3620022" y="1411201"/>
            <a:ext cx="4453200" cy="4814235"/>
          </a:xfrm>
        </p:spPr>
        <p:txBody>
          <a:bodyP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dirty="0"/>
          </a:p>
        </p:txBody>
      </p:sp>
      <p:sp>
        <p:nvSpPr>
          <p:cNvPr id="4" name="Textplatzhalter 3"/>
          <p:cNvSpPr>
            <a:spLocks noGrp="1"/>
          </p:cNvSpPr>
          <p:nvPr>
            <p:ph type="body" sz="half" idx="2"/>
          </p:nvPr>
        </p:nvSpPr>
        <p:spPr>
          <a:xfrm>
            <a:off x="1040400" y="2893512"/>
            <a:ext cx="2484000" cy="3331925"/>
          </a:xfrm>
        </p:spPr>
        <p:txBody>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Textmasterformate durch Klicken bearbeiten</a:t>
            </a:r>
          </a:p>
        </p:txBody>
      </p:sp>
      <p:sp>
        <p:nvSpPr>
          <p:cNvPr id="5" name="Rectangle 17"/>
          <p:cNvSpPr>
            <a:spLocks noGrp="1" noChangeArrowheads="1"/>
          </p:cNvSpPr>
          <p:nvPr>
            <p:ph type="dt" sz="half" idx="10"/>
          </p:nvPr>
        </p:nvSpPr>
        <p:spPr>
          <a:ln/>
        </p:spPr>
        <p:txBody>
          <a:bodyPr/>
          <a:lstStyle>
            <a:lvl1pPr>
              <a:defRPr/>
            </a:lvl1pPr>
          </a:lstStyle>
          <a:p>
            <a:pPr>
              <a:defRPr/>
            </a:pPr>
            <a:fld id="{5564ECB1-8E24-4031-9981-238AD41F3094}" type="datetime1">
              <a:rPr lang="de-DE"/>
              <a:pPr>
                <a:defRPr/>
              </a:pPr>
              <a:t>30.10.2013</a:t>
            </a:fld>
            <a:endParaRPr lang="de-DE" dirty="0"/>
          </a:p>
        </p:txBody>
      </p:sp>
      <p:sp>
        <p:nvSpPr>
          <p:cNvPr id="6" name="Rectangle 25"/>
          <p:cNvSpPr>
            <a:spLocks noGrp="1" noChangeArrowheads="1"/>
          </p:cNvSpPr>
          <p:nvPr>
            <p:ph type="ftr" sz="quarter" idx="11"/>
          </p:nvPr>
        </p:nvSpPr>
        <p:spPr>
          <a:ln/>
        </p:spPr>
        <p:txBody>
          <a:bodyPr/>
          <a:lstStyle>
            <a:lvl1pPr>
              <a:defRPr/>
            </a:lvl1pPr>
          </a:lstStyle>
          <a:p>
            <a:pPr>
              <a:defRPr/>
            </a:pPr>
            <a:endParaRPr lang="en-BZ"/>
          </a:p>
        </p:txBody>
      </p: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1040400" y="4860099"/>
            <a:ext cx="7034400" cy="526093"/>
          </a:xfrm>
        </p:spPr>
        <p:txBody>
          <a:bodyPr anchor="b"/>
          <a:lstStyle>
            <a:lvl1pPr algn="l">
              <a:defRPr sz="2800" b="0"/>
            </a:lvl1pPr>
          </a:lstStyle>
          <a:p>
            <a:r>
              <a:rPr lang="de-DE" smtClean="0"/>
              <a:t>Titelmasterformat durch Klicken bearbeiten</a:t>
            </a:r>
            <a:endParaRPr lang="de-DE" dirty="0"/>
          </a:p>
        </p:txBody>
      </p:sp>
      <p:sp>
        <p:nvSpPr>
          <p:cNvPr id="3" name="Bildplatzhalter 2"/>
          <p:cNvSpPr>
            <a:spLocks noGrp="1"/>
          </p:cNvSpPr>
          <p:nvPr>
            <p:ph type="pic" idx="1"/>
          </p:nvPr>
        </p:nvSpPr>
        <p:spPr>
          <a:xfrm>
            <a:off x="1152525" y="1411201"/>
            <a:ext cx="6831014" cy="3361215"/>
          </a:xfrm>
        </p:spPr>
        <p:txBody>
          <a:bodyPr/>
          <a:lstStyle>
            <a:lvl1pPr marL="0" indent="0">
              <a:buNone/>
              <a:defRPr sz="3200" baseline="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de-DE" noProof="0" smtClean="0"/>
              <a:t>Bild durch Klicken auf Symbol hinzufügen</a:t>
            </a:r>
            <a:endParaRPr lang="de-DE" noProof="0" dirty="0"/>
          </a:p>
        </p:txBody>
      </p:sp>
      <p:sp>
        <p:nvSpPr>
          <p:cNvPr id="4" name="Textplatzhalter 3"/>
          <p:cNvSpPr>
            <a:spLocks noGrp="1"/>
          </p:cNvSpPr>
          <p:nvPr>
            <p:ph type="body" sz="half" idx="2"/>
          </p:nvPr>
        </p:nvSpPr>
        <p:spPr>
          <a:xfrm>
            <a:off x="1040400" y="5486400"/>
            <a:ext cx="7034400" cy="739036"/>
          </a:xfrm>
        </p:spPr>
        <p:txBody>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Textmasterformate durch Klicken bearbeiten</a:t>
            </a:r>
          </a:p>
        </p:txBody>
      </p:sp>
      <p:sp>
        <p:nvSpPr>
          <p:cNvPr id="5" name="Rectangle 17"/>
          <p:cNvSpPr>
            <a:spLocks noGrp="1" noChangeArrowheads="1"/>
          </p:cNvSpPr>
          <p:nvPr>
            <p:ph type="dt" sz="half" idx="10"/>
          </p:nvPr>
        </p:nvSpPr>
        <p:spPr>
          <a:ln/>
        </p:spPr>
        <p:txBody>
          <a:bodyPr/>
          <a:lstStyle>
            <a:lvl1pPr>
              <a:defRPr/>
            </a:lvl1pPr>
          </a:lstStyle>
          <a:p>
            <a:pPr>
              <a:defRPr/>
            </a:pPr>
            <a:fld id="{0A5B2351-ED8E-4BE9-A45D-D8A781F269CA}" type="datetime1">
              <a:rPr lang="de-DE"/>
              <a:pPr>
                <a:defRPr/>
              </a:pPr>
              <a:t>30.10.2013</a:t>
            </a:fld>
            <a:endParaRPr lang="de-DE" dirty="0"/>
          </a:p>
        </p:txBody>
      </p:sp>
      <p:sp>
        <p:nvSpPr>
          <p:cNvPr id="6" name="Rectangle 25"/>
          <p:cNvSpPr>
            <a:spLocks noGrp="1" noChangeArrowheads="1"/>
          </p:cNvSpPr>
          <p:nvPr>
            <p:ph type="ftr" sz="quarter" idx="11"/>
          </p:nvPr>
        </p:nvSpPr>
        <p:spPr>
          <a:ln/>
        </p:spPr>
        <p:txBody>
          <a:bodyPr/>
          <a:lstStyle>
            <a:lvl1pPr>
              <a:defRPr/>
            </a:lvl1pPr>
          </a:lstStyle>
          <a:p>
            <a:pPr>
              <a:defRPr/>
            </a:pPr>
            <a:endParaRPr lang="en-BZ"/>
          </a:p>
        </p:txBody>
      </p:sp>
    </p:spTree>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3.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ChangeArrowheads="1"/>
          </p:cNvSpPr>
          <p:nvPr/>
        </p:nvSpPr>
        <p:spPr bwMode="auto">
          <a:xfrm>
            <a:off x="0" y="6624638"/>
            <a:ext cx="9144000" cy="233362"/>
          </a:xfrm>
          <a:prstGeom prst="rect">
            <a:avLst/>
          </a:prstGeom>
          <a:solidFill>
            <a:srgbClr val="939393"/>
          </a:solidFill>
          <a:ln w="9525">
            <a:noFill/>
            <a:miter lim="800000"/>
            <a:headEnd/>
            <a:tailEnd/>
          </a:ln>
        </p:spPr>
        <p:txBody>
          <a:bodyPr wrap="none" anchor="ctr"/>
          <a:lstStyle/>
          <a:p>
            <a:pPr eaLnBrk="0" hangingPunct="0">
              <a:defRPr/>
            </a:pPr>
            <a:endParaRPr lang="de-DE"/>
          </a:p>
        </p:txBody>
      </p:sp>
      <p:sp>
        <p:nvSpPr>
          <p:cNvPr id="1027" name="Text Box 3"/>
          <p:cNvSpPr txBox="1">
            <a:spLocks noChangeArrowheads="1"/>
          </p:cNvSpPr>
          <p:nvPr/>
        </p:nvSpPr>
        <p:spPr bwMode="auto">
          <a:xfrm>
            <a:off x="6934200" y="6596063"/>
            <a:ext cx="1981200" cy="274637"/>
          </a:xfrm>
          <a:prstGeom prst="rect">
            <a:avLst/>
          </a:prstGeom>
          <a:noFill/>
          <a:ln w="9525">
            <a:noFill/>
            <a:miter lim="800000"/>
            <a:headEnd/>
            <a:tailEnd/>
          </a:ln>
        </p:spPr>
        <p:txBody>
          <a:bodyPr>
            <a:spAutoFit/>
          </a:bodyPr>
          <a:lstStyle/>
          <a:p>
            <a:pPr eaLnBrk="0" hangingPunct="0">
              <a:buSzPct val="100000"/>
              <a:defRPr/>
            </a:pPr>
            <a:fld id="{10ED31FE-199A-484A-91AF-73350786537E}" type="datetime1">
              <a:rPr lang="de-DE" sz="1200" b="0">
                <a:solidFill>
                  <a:srgbClr val="FFFFFF"/>
                </a:solidFill>
                <a:sym typeface="Arial" charset="0"/>
              </a:rPr>
              <a:pPr eaLnBrk="0" hangingPunct="0">
                <a:buSzPct val="100000"/>
                <a:defRPr/>
              </a:pPr>
              <a:t>30.10.2013</a:t>
            </a:fld>
            <a:r>
              <a:rPr lang="de-DE" sz="1200" b="0">
                <a:solidFill>
                  <a:srgbClr val="FFFFFF"/>
                </a:solidFill>
                <a:sym typeface="Arial" charset="0"/>
              </a:rPr>
              <a:t>     Seite </a:t>
            </a:r>
            <a:fld id="{630B185B-29AF-4D10-AF47-C19F5AD271AB}" type="slidenum">
              <a:rPr lang="de-DE" sz="1200" b="0">
                <a:solidFill>
                  <a:srgbClr val="FFFFFF"/>
                </a:solidFill>
                <a:sym typeface="Arial" charset="0"/>
              </a:rPr>
              <a:pPr eaLnBrk="0" hangingPunct="0">
                <a:buSzPct val="100000"/>
                <a:defRPr/>
              </a:pPr>
              <a:t>‹Nr.›</a:t>
            </a:fld>
            <a:endParaRPr lang="de-DE" sz="1200" b="0">
              <a:solidFill>
                <a:srgbClr val="FFFFFF"/>
              </a:solidFill>
              <a:sym typeface="Arial" charset="0"/>
            </a:endParaRPr>
          </a:p>
        </p:txBody>
      </p:sp>
      <p:sp>
        <p:nvSpPr>
          <p:cNvPr id="1028" name="Rectangle 4"/>
          <p:cNvSpPr>
            <a:spLocks noChangeArrowheads="1"/>
          </p:cNvSpPr>
          <p:nvPr/>
        </p:nvSpPr>
        <p:spPr bwMode="auto">
          <a:xfrm>
            <a:off x="2133600" y="0"/>
            <a:ext cx="7010400" cy="762000"/>
          </a:xfrm>
          <a:prstGeom prst="rect">
            <a:avLst/>
          </a:prstGeom>
          <a:gradFill rotWithShape="0">
            <a:gsLst>
              <a:gs pos="0">
                <a:srgbClr val="FFFFFF"/>
              </a:gs>
              <a:gs pos="100000">
                <a:srgbClr val="939393"/>
              </a:gs>
            </a:gsLst>
            <a:lin ang="0" scaled="1"/>
          </a:gradFill>
          <a:ln w="9525">
            <a:noFill/>
            <a:miter lim="800000"/>
            <a:headEnd/>
            <a:tailEnd/>
          </a:ln>
        </p:spPr>
        <p:txBody>
          <a:bodyPr wrap="none" anchor="ctr"/>
          <a:lstStyle/>
          <a:p>
            <a:pPr algn="ctr" eaLnBrk="0" hangingPunct="0">
              <a:defRPr/>
            </a:pPr>
            <a:endParaRPr lang="en-BZ" sz="2400" b="0">
              <a:solidFill>
                <a:schemeClr val="tx1"/>
              </a:solidFill>
              <a:latin typeface="Times" pitchFamily="18" charset="0"/>
            </a:endParaRPr>
          </a:p>
        </p:txBody>
      </p:sp>
      <p:sp>
        <p:nvSpPr>
          <p:cNvPr id="1029" name="Line 6"/>
          <p:cNvSpPr>
            <a:spLocks noChangeShapeType="1"/>
          </p:cNvSpPr>
          <p:nvPr/>
        </p:nvSpPr>
        <p:spPr bwMode="auto">
          <a:xfrm flipH="1">
            <a:off x="0" y="762000"/>
            <a:ext cx="9144000" cy="0"/>
          </a:xfrm>
          <a:prstGeom prst="line">
            <a:avLst/>
          </a:prstGeom>
          <a:noFill/>
          <a:ln w="3175">
            <a:solidFill>
              <a:srgbClr val="E6E6E6"/>
            </a:solidFill>
            <a:round/>
            <a:headEnd/>
            <a:tailEnd/>
          </a:ln>
        </p:spPr>
        <p:txBody>
          <a:bodyPr/>
          <a:lstStyle/>
          <a:p>
            <a:pPr>
              <a:defRPr/>
            </a:pPr>
            <a:endParaRPr lang="en-GB"/>
          </a:p>
        </p:txBody>
      </p:sp>
      <p:pic>
        <p:nvPicPr>
          <p:cNvPr id="1030" name="Picture 7"/>
          <p:cNvPicPr>
            <a:picLocks noChangeAspect="1" noChangeArrowheads="1"/>
          </p:cNvPicPr>
          <p:nvPr/>
        </p:nvPicPr>
        <p:blipFill>
          <a:blip r:embed="rId11" cstate="print">
            <a:lum contrast="-20000"/>
          </a:blip>
          <a:srcRect/>
          <a:stretch>
            <a:fillRect/>
          </a:stretch>
        </p:blipFill>
        <p:spPr bwMode="auto">
          <a:xfrm>
            <a:off x="7999413" y="0"/>
            <a:ext cx="1144587" cy="762000"/>
          </a:xfrm>
          <a:prstGeom prst="rect">
            <a:avLst/>
          </a:prstGeom>
          <a:noFill/>
          <a:ln w="9525">
            <a:noFill/>
            <a:miter lim="800000"/>
            <a:headEnd/>
            <a:tailEnd/>
          </a:ln>
        </p:spPr>
      </p:pic>
      <p:sp>
        <p:nvSpPr>
          <p:cNvPr id="1031" name="Rectangle 9"/>
          <p:cNvSpPr>
            <a:spLocks noChangeArrowheads="1"/>
          </p:cNvSpPr>
          <p:nvPr/>
        </p:nvSpPr>
        <p:spPr bwMode="auto">
          <a:xfrm>
            <a:off x="0" y="6624638"/>
            <a:ext cx="9144000" cy="233362"/>
          </a:xfrm>
          <a:prstGeom prst="rect">
            <a:avLst/>
          </a:prstGeom>
          <a:solidFill>
            <a:srgbClr val="939393"/>
          </a:solidFill>
          <a:ln w="9525">
            <a:noFill/>
            <a:miter lim="800000"/>
            <a:headEnd/>
            <a:tailEnd/>
          </a:ln>
        </p:spPr>
        <p:txBody>
          <a:bodyPr wrap="none" anchor="ctr"/>
          <a:lstStyle/>
          <a:p>
            <a:pPr eaLnBrk="0" hangingPunct="0">
              <a:defRPr/>
            </a:pPr>
            <a:endParaRPr lang="de-DE"/>
          </a:p>
        </p:txBody>
      </p:sp>
      <p:sp>
        <p:nvSpPr>
          <p:cNvPr id="1032" name="Rectangle 11"/>
          <p:cNvSpPr>
            <a:spLocks noChangeArrowheads="1"/>
          </p:cNvSpPr>
          <p:nvPr/>
        </p:nvSpPr>
        <p:spPr bwMode="auto">
          <a:xfrm>
            <a:off x="2133600" y="0"/>
            <a:ext cx="7010400" cy="762000"/>
          </a:xfrm>
          <a:prstGeom prst="rect">
            <a:avLst/>
          </a:prstGeom>
          <a:gradFill rotWithShape="0">
            <a:gsLst>
              <a:gs pos="0">
                <a:srgbClr val="FFFFFF"/>
              </a:gs>
              <a:gs pos="100000">
                <a:srgbClr val="939393"/>
              </a:gs>
            </a:gsLst>
            <a:lin ang="0" scaled="1"/>
          </a:gradFill>
          <a:ln w="9525">
            <a:noFill/>
            <a:miter lim="800000"/>
            <a:headEnd/>
            <a:tailEnd/>
          </a:ln>
        </p:spPr>
        <p:txBody>
          <a:bodyPr wrap="none" anchor="ctr"/>
          <a:lstStyle/>
          <a:p>
            <a:pPr algn="ctr" eaLnBrk="0" hangingPunct="0">
              <a:defRPr/>
            </a:pPr>
            <a:endParaRPr lang="en-BZ" sz="2400" b="0">
              <a:solidFill>
                <a:schemeClr val="tx1"/>
              </a:solidFill>
              <a:latin typeface="Times" pitchFamily="18" charset="0"/>
            </a:endParaRPr>
          </a:p>
        </p:txBody>
      </p:sp>
      <p:sp>
        <p:nvSpPr>
          <p:cNvPr id="1033" name="Rectangle 15"/>
          <p:cNvSpPr>
            <a:spLocks noGrp="1" noChangeArrowheads="1"/>
          </p:cNvSpPr>
          <p:nvPr>
            <p:ph type="title"/>
          </p:nvPr>
        </p:nvSpPr>
        <p:spPr bwMode="auto">
          <a:xfrm>
            <a:off x="457200" y="1069975"/>
            <a:ext cx="7526338" cy="723900"/>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en-GB" smtClean="0"/>
              <a:t>Click here to add title</a:t>
            </a:r>
            <a:br>
              <a:rPr lang="en-GB" smtClean="0"/>
            </a:br>
            <a:r>
              <a:rPr lang="en-GB" smtClean="0"/>
              <a:t>sd</a:t>
            </a:r>
          </a:p>
        </p:txBody>
      </p:sp>
      <p:sp>
        <p:nvSpPr>
          <p:cNvPr id="1034" name="Rectangle 16"/>
          <p:cNvSpPr>
            <a:spLocks noGrp="1" noChangeArrowheads="1"/>
          </p:cNvSpPr>
          <p:nvPr>
            <p:ph type="body" idx="1"/>
          </p:nvPr>
        </p:nvSpPr>
        <p:spPr bwMode="auto">
          <a:xfrm>
            <a:off x="457200" y="2008188"/>
            <a:ext cx="7526338" cy="4213225"/>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en-GB" smtClean="0"/>
              <a:t>Erster satz hier</a:t>
            </a:r>
          </a:p>
          <a:p>
            <a:pPr lvl="1"/>
            <a:r>
              <a:rPr lang="en-GB" smtClean="0"/>
              <a:t>Click here to add text</a:t>
            </a:r>
          </a:p>
          <a:p>
            <a:pPr lvl="2"/>
            <a:r>
              <a:rPr lang="en-GB" smtClean="0"/>
              <a:t>Second layer</a:t>
            </a:r>
          </a:p>
          <a:p>
            <a:pPr lvl="3"/>
            <a:r>
              <a:rPr lang="en-GB" smtClean="0"/>
              <a:t>Third layer</a:t>
            </a:r>
          </a:p>
          <a:p>
            <a:pPr lvl="4"/>
            <a:r>
              <a:rPr lang="en-GB" smtClean="0"/>
              <a:t>Fourth layer</a:t>
            </a:r>
          </a:p>
        </p:txBody>
      </p:sp>
      <p:sp>
        <p:nvSpPr>
          <p:cNvPr id="75793" name="Rectangle 17"/>
          <p:cNvSpPr>
            <a:spLocks noGrp="1" noChangeArrowheads="1"/>
          </p:cNvSpPr>
          <p:nvPr>
            <p:ph type="dt" sz="half" idx="2"/>
          </p:nvPr>
        </p:nvSpPr>
        <p:spPr bwMode="auto">
          <a:xfrm>
            <a:off x="6756400" y="6602413"/>
            <a:ext cx="1295400" cy="2762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spAutoFit/>
          </a:bodyPr>
          <a:lstStyle>
            <a:lvl1pPr eaLnBrk="0" hangingPunct="0">
              <a:defRPr sz="1200" b="0">
                <a:solidFill>
                  <a:schemeClr val="bg1"/>
                </a:solidFill>
                <a:latin typeface="Arial" charset="0"/>
                <a:cs typeface="+mn-cs"/>
              </a:defRPr>
            </a:lvl1pPr>
          </a:lstStyle>
          <a:p>
            <a:pPr>
              <a:defRPr/>
            </a:pPr>
            <a:fld id="{0D8B4A33-BBAB-4D51-82FC-3A28A0050619}" type="datetime1">
              <a:rPr lang="de-DE"/>
              <a:pPr>
                <a:defRPr/>
              </a:pPr>
              <a:t>30.10.2013</a:t>
            </a:fld>
            <a:endParaRPr lang="de-DE" dirty="0"/>
          </a:p>
        </p:txBody>
      </p:sp>
      <p:sp>
        <p:nvSpPr>
          <p:cNvPr id="1036" name="Text Box 19"/>
          <p:cNvSpPr txBox="1">
            <a:spLocks noChangeArrowheads="1"/>
          </p:cNvSpPr>
          <p:nvPr/>
        </p:nvSpPr>
        <p:spPr bwMode="auto">
          <a:xfrm>
            <a:off x="7893050" y="6602413"/>
            <a:ext cx="927100" cy="277812"/>
          </a:xfrm>
          <a:prstGeom prst="rect">
            <a:avLst/>
          </a:prstGeom>
          <a:noFill/>
          <a:ln w="9525">
            <a:noFill/>
            <a:miter lim="800000"/>
            <a:headEnd/>
            <a:tailEnd/>
          </a:ln>
        </p:spPr>
        <p:txBody>
          <a:bodyPr>
            <a:spAutoFit/>
          </a:bodyPr>
          <a:lstStyle/>
          <a:p>
            <a:pPr eaLnBrk="0" hangingPunct="0">
              <a:buSzPct val="100000"/>
              <a:defRPr/>
            </a:pPr>
            <a:r>
              <a:rPr lang="de-DE" sz="1200" b="0">
                <a:solidFill>
                  <a:srgbClr val="FFFFFF"/>
                </a:solidFill>
                <a:sym typeface="Arial" charset="0"/>
              </a:rPr>
              <a:t>Page </a:t>
            </a:r>
            <a:fld id="{B7AB16B2-F02A-44CC-B472-9F9BDE0F3A18}" type="slidenum">
              <a:rPr lang="de-DE" sz="1200" b="0">
                <a:solidFill>
                  <a:srgbClr val="FFFFFF"/>
                </a:solidFill>
                <a:sym typeface="Arial" charset="0"/>
              </a:rPr>
              <a:pPr eaLnBrk="0" hangingPunct="0">
                <a:buSzPct val="100000"/>
                <a:defRPr/>
              </a:pPr>
              <a:t>‹Nr.›</a:t>
            </a:fld>
            <a:endParaRPr lang="de-DE" sz="1200" b="0">
              <a:solidFill>
                <a:srgbClr val="FFFFFF"/>
              </a:solidFill>
              <a:sym typeface="Arial" charset="0"/>
            </a:endParaRPr>
          </a:p>
        </p:txBody>
      </p:sp>
      <p:sp>
        <p:nvSpPr>
          <p:cNvPr id="1037" name="Line 12"/>
          <p:cNvSpPr>
            <a:spLocks noChangeShapeType="1"/>
          </p:cNvSpPr>
          <p:nvPr/>
        </p:nvSpPr>
        <p:spPr bwMode="auto">
          <a:xfrm flipH="1">
            <a:off x="0" y="762000"/>
            <a:ext cx="9144000" cy="0"/>
          </a:xfrm>
          <a:prstGeom prst="line">
            <a:avLst/>
          </a:prstGeom>
          <a:noFill/>
          <a:ln w="3175">
            <a:solidFill>
              <a:srgbClr val="D9D9D9"/>
            </a:solidFill>
            <a:round/>
            <a:headEnd/>
            <a:tailEnd/>
          </a:ln>
        </p:spPr>
        <p:txBody>
          <a:bodyPr/>
          <a:lstStyle/>
          <a:p>
            <a:pPr>
              <a:defRPr/>
            </a:pPr>
            <a:endParaRPr lang="en-GB"/>
          </a:p>
        </p:txBody>
      </p:sp>
      <p:pic>
        <p:nvPicPr>
          <p:cNvPr id="1038" name="Picture 23" descr="Weltkugel_klein_neu.gif                                        0005A183jeany                          BB53F533:"/>
          <p:cNvPicPr>
            <a:picLocks noChangeAspect="1" noChangeArrowheads="1"/>
          </p:cNvPicPr>
          <p:nvPr/>
        </p:nvPicPr>
        <p:blipFill>
          <a:blip r:embed="rId12" cstate="print"/>
          <a:srcRect/>
          <a:stretch>
            <a:fillRect/>
          </a:stretch>
        </p:blipFill>
        <p:spPr bwMode="auto">
          <a:xfrm>
            <a:off x="7996238" y="0"/>
            <a:ext cx="1147762" cy="762000"/>
          </a:xfrm>
          <a:prstGeom prst="rect">
            <a:avLst/>
          </a:prstGeom>
          <a:noFill/>
          <a:ln w="9525">
            <a:noFill/>
            <a:miter lim="800000"/>
            <a:headEnd/>
            <a:tailEnd/>
          </a:ln>
        </p:spPr>
      </p:pic>
      <p:sp>
        <p:nvSpPr>
          <p:cNvPr id="75801" name="Rectangle 25"/>
          <p:cNvSpPr>
            <a:spLocks noGrp="1" noChangeArrowheads="1"/>
          </p:cNvSpPr>
          <p:nvPr>
            <p:ph type="ftr" sz="quarter" idx="3"/>
          </p:nvPr>
        </p:nvSpPr>
        <p:spPr bwMode="auto">
          <a:xfrm>
            <a:off x="365125" y="6600825"/>
            <a:ext cx="2895600" cy="27781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spAutoFit/>
          </a:bodyPr>
          <a:lstStyle>
            <a:lvl1pPr eaLnBrk="0" hangingPunct="0">
              <a:defRPr sz="1200" b="0">
                <a:solidFill>
                  <a:schemeClr val="bg1"/>
                </a:solidFill>
                <a:latin typeface="Arial" charset="0"/>
                <a:cs typeface="+mn-cs"/>
              </a:defRPr>
            </a:lvl1pPr>
          </a:lstStyle>
          <a:p>
            <a:pPr>
              <a:defRPr/>
            </a:pPr>
            <a:endParaRPr lang="en-BZ"/>
          </a:p>
        </p:txBody>
      </p:sp>
      <p:pic>
        <p:nvPicPr>
          <p:cNvPr id="1040" name="Grafik 16" descr="gizlogo-unternehmen-de-rgb.gif"/>
          <p:cNvPicPr>
            <a:picLocks noChangeAspect="1"/>
          </p:cNvPicPr>
          <p:nvPr userDrawn="1"/>
        </p:nvPicPr>
        <p:blipFill>
          <a:blip r:embed="rId13" cstate="print"/>
          <a:srcRect t="2126" b="15388"/>
          <a:stretch>
            <a:fillRect/>
          </a:stretch>
        </p:blipFill>
        <p:spPr bwMode="auto">
          <a:xfrm>
            <a:off x="268288" y="0"/>
            <a:ext cx="2159000" cy="742950"/>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888" r:id="rId1"/>
    <p:sldLayoutId id="2147483880" r:id="rId2"/>
    <p:sldLayoutId id="2147483881" r:id="rId3"/>
    <p:sldLayoutId id="2147483882" r:id="rId4"/>
    <p:sldLayoutId id="2147483883" r:id="rId5"/>
    <p:sldLayoutId id="2147483884" r:id="rId6"/>
    <p:sldLayoutId id="2147483885" r:id="rId7"/>
    <p:sldLayoutId id="2147483886" r:id="rId8"/>
    <p:sldLayoutId id="2147483887" r:id="rId9"/>
  </p:sldLayoutIdLst>
  <p:transition/>
  <p:timing>
    <p:tnLst>
      <p:par>
        <p:cTn id="1" dur="indefinite" restart="never" nodeType="tmRoot"/>
      </p:par>
    </p:tnLst>
  </p:timing>
  <p:hf sldNum="0" hdr="0" ftr="0"/>
  <p:txStyles>
    <p:titleStyle>
      <a:lvl1pPr algn="l" rtl="0" eaLnBrk="0" fontAlgn="base" hangingPunct="0">
        <a:spcBef>
          <a:spcPct val="0"/>
        </a:spcBef>
        <a:spcAft>
          <a:spcPct val="0"/>
        </a:spcAft>
        <a:defRPr sz="2400" b="1">
          <a:solidFill>
            <a:srgbClr val="669900"/>
          </a:solidFill>
          <a:latin typeface="+mj-lt"/>
          <a:ea typeface="+mj-ea"/>
          <a:cs typeface="+mj-cs"/>
        </a:defRPr>
      </a:lvl1pPr>
      <a:lvl2pPr algn="l" rtl="0" eaLnBrk="0" fontAlgn="base" hangingPunct="0">
        <a:spcBef>
          <a:spcPct val="0"/>
        </a:spcBef>
        <a:spcAft>
          <a:spcPct val="0"/>
        </a:spcAft>
        <a:defRPr sz="2400" b="1">
          <a:solidFill>
            <a:srgbClr val="669900"/>
          </a:solidFill>
          <a:latin typeface="Arial" charset="0"/>
        </a:defRPr>
      </a:lvl2pPr>
      <a:lvl3pPr algn="l" rtl="0" eaLnBrk="0" fontAlgn="base" hangingPunct="0">
        <a:spcBef>
          <a:spcPct val="0"/>
        </a:spcBef>
        <a:spcAft>
          <a:spcPct val="0"/>
        </a:spcAft>
        <a:defRPr sz="2400" b="1">
          <a:solidFill>
            <a:srgbClr val="669900"/>
          </a:solidFill>
          <a:latin typeface="Arial" charset="0"/>
        </a:defRPr>
      </a:lvl3pPr>
      <a:lvl4pPr algn="l" rtl="0" eaLnBrk="0" fontAlgn="base" hangingPunct="0">
        <a:spcBef>
          <a:spcPct val="0"/>
        </a:spcBef>
        <a:spcAft>
          <a:spcPct val="0"/>
        </a:spcAft>
        <a:defRPr sz="2400" b="1">
          <a:solidFill>
            <a:srgbClr val="669900"/>
          </a:solidFill>
          <a:latin typeface="Arial" charset="0"/>
        </a:defRPr>
      </a:lvl4pPr>
      <a:lvl5pPr algn="l" rtl="0" eaLnBrk="0" fontAlgn="base" hangingPunct="0">
        <a:spcBef>
          <a:spcPct val="0"/>
        </a:spcBef>
        <a:spcAft>
          <a:spcPct val="0"/>
        </a:spcAft>
        <a:defRPr sz="2400" b="1">
          <a:solidFill>
            <a:srgbClr val="669900"/>
          </a:solidFill>
          <a:latin typeface="Arial" charset="0"/>
        </a:defRPr>
      </a:lvl5pPr>
      <a:lvl6pPr marL="457200" algn="l" rtl="0" eaLnBrk="1" fontAlgn="base" hangingPunct="1">
        <a:spcBef>
          <a:spcPct val="0"/>
        </a:spcBef>
        <a:spcAft>
          <a:spcPct val="0"/>
        </a:spcAft>
        <a:defRPr sz="3600">
          <a:solidFill>
            <a:schemeClr val="tx1"/>
          </a:solidFill>
          <a:latin typeface="Arial" charset="0"/>
        </a:defRPr>
      </a:lvl6pPr>
      <a:lvl7pPr marL="914400" algn="l" rtl="0" eaLnBrk="1" fontAlgn="base" hangingPunct="1">
        <a:spcBef>
          <a:spcPct val="0"/>
        </a:spcBef>
        <a:spcAft>
          <a:spcPct val="0"/>
        </a:spcAft>
        <a:defRPr sz="3600">
          <a:solidFill>
            <a:schemeClr val="tx1"/>
          </a:solidFill>
          <a:latin typeface="Arial" charset="0"/>
        </a:defRPr>
      </a:lvl7pPr>
      <a:lvl8pPr marL="1371600" algn="l" rtl="0" eaLnBrk="1" fontAlgn="base" hangingPunct="1">
        <a:spcBef>
          <a:spcPct val="0"/>
        </a:spcBef>
        <a:spcAft>
          <a:spcPct val="0"/>
        </a:spcAft>
        <a:defRPr sz="3600">
          <a:solidFill>
            <a:schemeClr val="tx1"/>
          </a:solidFill>
          <a:latin typeface="Arial" charset="0"/>
        </a:defRPr>
      </a:lvl8pPr>
      <a:lvl9pPr marL="1828800" algn="l" rtl="0" eaLnBrk="1" fontAlgn="base" hangingPunct="1">
        <a:spcBef>
          <a:spcPct val="0"/>
        </a:spcBef>
        <a:spcAft>
          <a:spcPct val="0"/>
        </a:spcAft>
        <a:defRPr sz="3600">
          <a:solidFill>
            <a:schemeClr val="tx1"/>
          </a:solidFill>
          <a:latin typeface="Arial" charset="0"/>
        </a:defRPr>
      </a:lvl9pPr>
    </p:titleStyle>
    <p:bodyStyle>
      <a:lvl1pPr marL="342900" indent="-342900" algn="l" rtl="0" eaLnBrk="0" fontAlgn="base" hangingPunct="0">
        <a:spcBef>
          <a:spcPct val="20000"/>
        </a:spcBef>
        <a:spcAft>
          <a:spcPct val="0"/>
        </a:spcAft>
        <a:buClr>
          <a:srgbClr val="C80F0F"/>
        </a:buClr>
        <a:buFont typeface="Wingdings" pitchFamily="2" charset="2"/>
        <a:defRPr sz="2000" b="1">
          <a:solidFill>
            <a:schemeClr val="tx1"/>
          </a:solidFill>
          <a:latin typeface="+mn-lt"/>
          <a:ea typeface="+mn-ea"/>
          <a:cs typeface="+mn-cs"/>
        </a:defRPr>
      </a:lvl1pPr>
      <a:lvl2pPr marL="179388" indent="-179388" algn="l" rtl="0" eaLnBrk="0" fontAlgn="base" hangingPunct="0">
        <a:spcBef>
          <a:spcPct val="20000"/>
        </a:spcBef>
        <a:spcAft>
          <a:spcPct val="0"/>
        </a:spcAft>
        <a:buClr>
          <a:srgbClr val="C00000"/>
        </a:buClr>
        <a:buFont typeface="Wingdings" pitchFamily="2" charset="2"/>
        <a:buChar char="§"/>
        <a:tabLst>
          <a:tab pos="2190750" algn="l"/>
        </a:tabLst>
        <a:defRPr b="1">
          <a:solidFill>
            <a:schemeClr val="tx1"/>
          </a:solidFill>
          <a:latin typeface="+mn-lt"/>
        </a:defRPr>
      </a:lvl2pPr>
      <a:lvl3pPr marL="358775" indent="-179388" algn="l" rtl="0" eaLnBrk="0" fontAlgn="base" hangingPunct="0">
        <a:spcBef>
          <a:spcPct val="20000"/>
        </a:spcBef>
        <a:spcAft>
          <a:spcPct val="0"/>
        </a:spcAft>
        <a:buClr>
          <a:srgbClr val="999999"/>
        </a:buClr>
        <a:buFont typeface="Wingdings" pitchFamily="2" charset="2"/>
        <a:buChar char="§"/>
        <a:tabLst>
          <a:tab pos="2190750" algn="l"/>
        </a:tabLst>
        <a:defRPr>
          <a:solidFill>
            <a:schemeClr val="tx1"/>
          </a:solidFill>
          <a:latin typeface="+mn-lt"/>
        </a:defRPr>
      </a:lvl3pPr>
      <a:lvl4pPr marL="538163" indent="-179388" algn="l" rtl="0" eaLnBrk="0" fontAlgn="base" hangingPunct="0">
        <a:spcBef>
          <a:spcPct val="20000"/>
        </a:spcBef>
        <a:spcAft>
          <a:spcPct val="0"/>
        </a:spcAft>
        <a:buClr>
          <a:srgbClr val="C80F0F"/>
        </a:buClr>
        <a:buChar char="-"/>
        <a:tabLst>
          <a:tab pos="2190750" algn="l"/>
        </a:tabLst>
        <a:defRPr sz="1600">
          <a:solidFill>
            <a:schemeClr val="tx1"/>
          </a:solidFill>
          <a:latin typeface="+mn-lt"/>
        </a:defRPr>
      </a:lvl4pPr>
      <a:lvl5pPr marL="717550" indent="-179388" algn="l" rtl="0" eaLnBrk="0" fontAlgn="base" hangingPunct="0">
        <a:spcBef>
          <a:spcPct val="20000"/>
        </a:spcBef>
        <a:spcAft>
          <a:spcPct val="0"/>
        </a:spcAft>
        <a:buClr>
          <a:schemeClr val="tx1"/>
        </a:buClr>
        <a:buChar char="-"/>
        <a:defRPr sz="1600">
          <a:solidFill>
            <a:schemeClr val="tx1"/>
          </a:solidFill>
          <a:latin typeface="+mn-lt"/>
        </a:defRPr>
      </a:lvl5pPr>
      <a:lvl6pPr marL="2647950" indent="-260350" algn="l" rtl="0" eaLnBrk="1" fontAlgn="base" hangingPunct="1">
        <a:spcBef>
          <a:spcPct val="20000"/>
        </a:spcBef>
        <a:spcAft>
          <a:spcPct val="0"/>
        </a:spcAft>
        <a:buClr>
          <a:schemeClr val="tx1"/>
        </a:buClr>
        <a:buChar char="-"/>
        <a:tabLst>
          <a:tab pos="2190750" algn="l"/>
        </a:tabLst>
        <a:defRPr sz="2400">
          <a:solidFill>
            <a:schemeClr val="tx1"/>
          </a:solidFill>
          <a:latin typeface="+mn-lt"/>
        </a:defRPr>
      </a:lvl6pPr>
      <a:lvl7pPr marL="3105150" indent="-260350" algn="l" rtl="0" eaLnBrk="1" fontAlgn="base" hangingPunct="1">
        <a:spcBef>
          <a:spcPct val="20000"/>
        </a:spcBef>
        <a:spcAft>
          <a:spcPct val="0"/>
        </a:spcAft>
        <a:buClr>
          <a:schemeClr val="tx1"/>
        </a:buClr>
        <a:buChar char="-"/>
        <a:tabLst>
          <a:tab pos="2190750" algn="l"/>
        </a:tabLst>
        <a:defRPr sz="2400">
          <a:solidFill>
            <a:schemeClr val="tx1"/>
          </a:solidFill>
          <a:latin typeface="+mn-lt"/>
        </a:defRPr>
      </a:lvl7pPr>
      <a:lvl8pPr marL="3562350" indent="-260350" algn="l" rtl="0" eaLnBrk="1" fontAlgn="base" hangingPunct="1">
        <a:spcBef>
          <a:spcPct val="20000"/>
        </a:spcBef>
        <a:spcAft>
          <a:spcPct val="0"/>
        </a:spcAft>
        <a:buClr>
          <a:schemeClr val="tx1"/>
        </a:buClr>
        <a:buChar char="-"/>
        <a:tabLst>
          <a:tab pos="2190750" algn="l"/>
        </a:tabLst>
        <a:defRPr sz="2400">
          <a:solidFill>
            <a:schemeClr val="tx1"/>
          </a:solidFill>
          <a:latin typeface="+mn-lt"/>
        </a:defRPr>
      </a:lvl8pPr>
      <a:lvl9pPr marL="4019550" indent="-260350" algn="l" rtl="0" eaLnBrk="1" fontAlgn="base" hangingPunct="1">
        <a:spcBef>
          <a:spcPct val="20000"/>
        </a:spcBef>
        <a:spcAft>
          <a:spcPct val="0"/>
        </a:spcAft>
        <a:buClr>
          <a:schemeClr val="tx1"/>
        </a:buClr>
        <a:buChar char="-"/>
        <a:tabLst>
          <a:tab pos="2190750" algn="l"/>
        </a:tabLst>
        <a:defRPr sz="2400">
          <a:solidFill>
            <a:schemeClr val="tx1"/>
          </a:solidFill>
          <a:latin typeface="+mn-lt"/>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5.jpe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hyperlink" Target="http://www.giz.de/" TargetMode="External"/><Relationship Id="rId4" Type="http://schemas.openxmlformats.org/officeDocument/2006/relationships/hyperlink" Target="mailto:climate@giz.de"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mailto:climate@giz.de"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el 1"/>
          <p:cNvSpPr>
            <a:spLocks noGrp="1"/>
          </p:cNvSpPr>
          <p:nvPr>
            <p:ph type="ctrTitle" sz="quarter"/>
          </p:nvPr>
        </p:nvSpPr>
        <p:spPr>
          <a:xfrm>
            <a:off x="1039813" y="1993900"/>
            <a:ext cx="7034212" cy="1143000"/>
          </a:xfrm>
        </p:spPr>
        <p:txBody>
          <a:bodyPr/>
          <a:lstStyle/>
          <a:p>
            <a:r>
              <a:rPr lang="fr-FR" dirty="0" smtClean="0">
                <a:cs typeface="Arial" charset="0"/>
                <a:sym typeface="Arial" charset="0"/>
              </a:rPr>
              <a:t>L'approche en 4 étapes (2)</a:t>
            </a:r>
            <a:br>
              <a:rPr lang="fr-FR" dirty="0" smtClean="0">
                <a:cs typeface="Arial" charset="0"/>
                <a:sym typeface="Arial" charset="0"/>
              </a:rPr>
            </a:br>
            <a:r>
              <a:rPr lang="fr-FR" dirty="0" smtClean="0">
                <a:cs typeface="Arial" charset="0"/>
                <a:sym typeface="Arial" charset="0"/>
              </a:rPr>
              <a:t>Module 4</a:t>
            </a:r>
            <a:br>
              <a:rPr lang="fr-FR" dirty="0" smtClean="0">
                <a:cs typeface="Arial" charset="0"/>
                <a:sym typeface="Arial" charset="0"/>
              </a:rPr>
            </a:br>
            <a:r>
              <a:rPr lang="fr-FR" dirty="0" smtClean="0">
                <a:cs typeface="Arial" charset="0"/>
                <a:sym typeface="Arial" charset="0"/>
              </a:rPr>
              <a:t>Identifier des options d'adaptation</a:t>
            </a:r>
            <a:endParaRPr lang="fr-FR" dirty="0" smtClean="0">
              <a:cs typeface="Arial" charset="0"/>
              <a:sym typeface="Arial" charset="0"/>
            </a:endParaRPr>
          </a:p>
        </p:txBody>
      </p:sp>
      <p:pic>
        <p:nvPicPr>
          <p:cNvPr id="3076" name="Grafik 4" descr="titelbars.tif"/>
          <p:cNvPicPr>
            <a:picLocks noChangeAspect="1"/>
          </p:cNvPicPr>
          <p:nvPr/>
        </p:nvPicPr>
        <p:blipFill>
          <a:blip r:embed="rId3" cstate="print"/>
          <a:srcRect l="-2812" r="8638" b="45680"/>
          <a:stretch>
            <a:fillRect/>
          </a:stretch>
        </p:blipFill>
        <p:spPr bwMode="auto">
          <a:xfrm>
            <a:off x="4722813" y="3132138"/>
            <a:ext cx="4567237" cy="3725862"/>
          </a:xfrm>
          <a:prstGeom prst="rect">
            <a:avLst/>
          </a:prstGeom>
          <a:noFill/>
          <a:ln w="9525">
            <a:noFill/>
            <a:miter lim="800000"/>
            <a:headEnd/>
            <a:tailEnd/>
          </a:ln>
        </p:spPr>
      </p:pic>
      <p:pic>
        <p:nvPicPr>
          <p:cNvPr id="3077" name="Picture 6"/>
          <p:cNvPicPr>
            <a:picLocks noChangeAspect="1" noChangeArrowheads="1"/>
          </p:cNvPicPr>
          <p:nvPr/>
        </p:nvPicPr>
        <p:blipFill>
          <a:blip r:embed="rId4" cstate="print"/>
          <a:srcRect l="12715"/>
          <a:stretch>
            <a:fillRect/>
          </a:stretch>
        </p:blipFill>
        <p:spPr bwMode="auto">
          <a:xfrm>
            <a:off x="315913" y="4968875"/>
            <a:ext cx="3770312" cy="1490663"/>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Inhaltsplatzhalter 2"/>
          <p:cNvSpPr txBox="1">
            <a:spLocks/>
          </p:cNvSpPr>
          <p:nvPr/>
        </p:nvSpPr>
        <p:spPr bwMode="auto">
          <a:xfrm>
            <a:off x="4540250" y="1935163"/>
            <a:ext cx="4475163" cy="4576762"/>
          </a:xfrm>
          <a:prstGeom prst="rect">
            <a:avLst/>
          </a:prstGeom>
          <a:noFill/>
          <a:ln>
            <a:noFill/>
          </a:ln>
          <a:extLst/>
        </p:spPr>
        <p:txBody>
          <a:bodyPr lIns="0" tIns="0" rIns="0" bIns="0"/>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pPr>
              <a:spcAft>
                <a:spcPts val="600"/>
              </a:spcAft>
              <a:buSzPct val="100000"/>
              <a:defRPr/>
            </a:pPr>
            <a:r>
              <a:rPr lang="fr-FR" sz="1100" dirty="0" smtClean="0">
                <a:solidFill>
                  <a:srgbClr val="C00000"/>
                </a:solidFill>
                <a:sym typeface="Arial" charset="0"/>
              </a:rPr>
              <a:t>Responsables</a:t>
            </a:r>
            <a:r>
              <a:rPr lang="fr-FR" sz="1100" dirty="0" smtClean="0">
                <a:solidFill>
                  <a:srgbClr val="7F7F7F"/>
                </a:solidFill>
                <a:sym typeface="Arial" charset="0"/>
              </a:rPr>
              <a:t/>
            </a:r>
            <a:br>
              <a:rPr lang="fr-FR" sz="1100" dirty="0" smtClean="0">
                <a:solidFill>
                  <a:srgbClr val="7F7F7F"/>
                </a:solidFill>
                <a:sym typeface="Arial" charset="0"/>
              </a:rPr>
            </a:br>
            <a:r>
              <a:rPr lang="fr-FR" sz="1100" b="0" dirty="0" err="1" smtClean="0">
                <a:solidFill>
                  <a:srgbClr val="000000"/>
                </a:solidFill>
                <a:sym typeface="Arial" charset="0"/>
              </a:rPr>
              <a:t>Ilona</a:t>
            </a:r>
            <a:r>
              <a:rPr lang="fr-FR" sz="1100" b="0" dirty="0" smtClean="0">
                <a:solidFill>
                  <a:srgbClr val="000000"/>
                </a:solidFill>
                <a:sym typeface="Arial" charset="0"/>
              </a:rPr>
              <a:t> </a:t>
            </a:r>
            <a:r>
              <a:rPr lang="fr-FR" sz="1100" b="0" dirty="0" err="1" smtClean="0">
                <a:solidFill>
                  <a:srgbClr val="000000"/>
                </a:solidFill>
                <a:sym typeface="Arial" charset="0"/>
              </a:rPr>
              <a:t>Porsché</a:t>
            </a:r>
            <a:r>
              <a:rPr lang="fr-FR" sz="1100" b="0" dirty="0" smtClean="0">
                <a:solidFill>
                  <a:srgbClr val="000000"/>
                </a:solidFill>
                <a:sym typeface="Arial" charset="0"/>
              </a:rPr>
              <a:t>, </a:t>
            </a:r>
            <a:r>
              <a:rPr lang="fr-FR" sz="1100" b="0" dirty="0" err="1" smtClean="0">
                <a:solidFill>
                  <a:srgbClr val="000000"/>
                </a:solidFill>
                <a:sym typeface="Arial" charset="0"/>
              </a:rPr>
              <a:t>GIZ</a:t>
            </a:r>
            <a:r>
              <a:rPr lang="fr-FR" sz="1100" b="0" dirty="0" smtClean="0">
                <a:solidFill>
                  <a:srgbClr val="000000"/>
                </a:solidFill>
                <a:sym typeface="Arial" charset="0"/>
              </a:rPr>
              <a:t>; Michael </a:t>
            </a:r>
            <a:r>
              <a:rPr lang="fr-FR" sz="1100" b="0" dirty="0" err="1" smtClean="0">
                <a:solidFill>
                  <a:srgbClr val="000000"/>
                </a:solidFill>
                <a:sym typeface="Arial" charset="0"/>
              </a:rPr>
              <a:t>Scholze</a:t>
            </a:r>
            <a:r>
              <a:rPr lang="fr-FR" sz="1100" b="0" dirty="0" smtClean="0">
                <a:solidFill>
                  <a:srgbClr val="000000"/>
                </a:solidFill>
                <a:sym typeface="Arial" charset="0"/>
              </a:rPr>
              <a:t>, </a:t>
            </a:r>
            <a:r>
              <a:rPr lang="fr-FR" sz="1100" b="0" dirty="0" err="1" smtClean="0">
                <a:solidFill>
                  <a:srgbClr val="000000"/>
                </a:solidFill>
                <a:sym typeface="Arial" charset="0"/>
              </a:rPr>
              <a:t>GIZ</a:t>
            </a:r>
            <a:endParaRPr lang="fr-FR" sz="1100" b="0" dirty="0" smtClean="0">
              <a:solidFill>
                <a:srgbClr val="000000"/>
              </a:solidFill>
              <a:sym typeface="Arial" charset="0"/>
            </a:endParaRPr>
          </a:p>
          <a:p>
            <a:pPr>
              <a:spcAft>
                <a:spcPts val="600"/>
              </a:spcAft>
              <a:buSzPct val="100000"/>
              <a:defRPr/>
            </a:pPr>
            <a:r>
              <a:rPr lang="fr-FR" sz="1100" dirty="0" smtClean="0">
                <a:solidFill>
                  <a:srgbClr val="C00000"/>
                </a:solidFill>
                <a:sym typeface="Arial" charset="0"/>
              </a:rPr>
              <a:t>Auteurs</a:t>
            </a:r>
            <a:r>
              <a:rPr lang="fr-FR" sz="1100" dirty="0" smtClean="0">
                <a:solidFill>
                  <a:srgbClr val="7F7F7F"/>
                </a:solidFill>
                <a:sym typeface="Arial" charset="0"/>
              </a:rPr>
              <a:t/>
            </a:r>
            <a:br>
              <a:rPr lang="fr-FR" sz="1100" dirty="0" smtClean="0">
                <a:solidFill>
                  <a:srgbClr val="7F7F7F"/>
                </a:solidFill>
                <a:sym typeface="Arial" charset="0"/>
              </a:rPr>
            </a:br>
            <a:r>
              <a:rPr lang="fr-FR" sz="1100" b="0" dirty="0" smtClean="0">
                <a:solidFill>
                  <a:srgbClr val="000000"/>
                </a:solidFill>
                <a:sym typeface="Arial" charset="0"/>
              </a:rPr>
              <a:t>Jennifer </a:t>
            </a:r>
            <a:r>
              <a:rPr lang="fr-FR" sz="1100" b="0" dirty="0" err="1" smtClean="0">
                <a:solidFill>
                  <a:srgbClr val="000000"/>
                </a:solidFill>
                <a:sym typeface="Arial" charset="0"/>
              </a:rPr>
              <a:t>Frankel</a:t>
            </a:r>
            <a:r>
              <a:rPr lang="fr-FR" sz="1100" b="0" dirty="0" smtClean="0">
                <a:solidFill>
                  <a:srgbClr val="000000"/>
                </a:solidFill>
                <a:sym typeface="Arial" charset="0"/>
              </a:rPr>
              <a:t>-Reed, Barbara </a:t>
            </a:r>
            <a:r>
              <a:rPr lang="fr-FR" sz="1100" b="0" dirty="0" err="1" smtClean="0">
                <a:solidFill>
                  <a:srgbClr val="000000"/>
                </a:solidFill>
                <a:sym typeface="Arial" charset="0"/>
              </a:rPr>
              <a:t>Fröde-Thierfelder</a:t>
            </a:r>
            <a:r>
              <a:rPr lang="fr-FR" sz="1100" b="0" dirty="0" smtClean="0">
                <a:solidFill>
                  <a:srgbClr val="000000"/>
                </a:solidFill>
                <a:sym typeface="Arial" charset="0"/>
              </a:rPr>
              <a:t>, </a:t>
            </a:r>
            <a:r>
              <a:rPr lang="fr-FR" sz="1100" b="0" dirty="0" err="1" smtClean="0">
                <a:solidFill>
                  <a:srgbClr val="000000"/>
                </a:solidFill>
                <a:sym typeface="Arial" charset="0"/>
              </a:rPr>
              <a:t>Ilona</a:t>
            </a:r>
            <a:r>
              <a:rPr lang="fr-FR" sz="1100" b="0" dirty="0" smtClean="0">
                <a:solidFill>
                  <a:srgbClr val="000000"/>
                </a:solidFill>
                <a:sym typeface="Arial" charset="0"/>
              </a:rPr>
              <a:t> </a:t>
            </a:r>
            <a:r>
              <a:rPr lang="fr-FR" sz="1100" b="0" dirty="0" err="1" smtClean="0">
                <a:solidFill>
                  <a:srgbClr val="000000"/>
                </a:solidFill>
                <a:sym typeface="Arial" charset="0"/>
              </a:rPr>
              <a:t>Porsché</a:t>
            </a:r>
            <a:endParaRPr lang="fr-FR" sz="1100" b="0" dirty="0" smtClean="0">
              <a:solidFill>
                <a:srgbClr val="000000"/>
              </a:solidFill>
              <a:sym typeface="Arial" charset="0"/>
            </a:endParaRPr>
          </a:p>
          <a:p>
            <a:pPr>
              <a:spcAft>
                <a:spcPts val="600"/>
              </a:spcAft>
              <a:buSzPct val="100000"/>
              <a:defRPr/>
            </a:pPr>
            <a:r>
              <a:rPr lang="fr-FR" sz="1100" dirty="0" smtClean="0">
                <a:solidFill>
                  <a:srgbClr val="C00000"/>
                </a:solidFill>
                <a:sym typeface="Arial" charset="0"/>
              </a:rPr>
              <a:t>Contributions de </a:t>
            </a:r>
            <a:r>
              <a:rPr lang="fr-FR" sz="1100" dirty="0" smtClean="0">
                <a:solidFill>
                  <a:srgbClr val="7F7F7F"/>
                </a:solidFill>
                <a:sym typeface="Arial" charset="0"/>
              </a:rPr>
              <a:t/>
            </a:r>
            <a:br>
              <a:rPr lang="fr-FR" sz="1100" dirty="0" smtClean="0">
                <a:solidFill>
                  <a:srgbClr val="7F7F7F"/>
                </a:solidFill>
                <a:sym typeface="Arial" charset="0"/>
              </a:rPr>
            </a:br>
            <a:r>
              <a:rPr lang="fr-FR" sz="1100" b="0" dirty="0" smtClean="0">
                <a:solidFill>
                  <a:srgbClr val="000000"/>
                </a:solidFill>
                <a:sym typeface="Arial" charset="0"/>
              </a:rPr>
              <a:t>Alfred Eberhardt, Mark </a:t>
            </a:r>
            <a:r>
              <a:rPr lang="fr-FR" sz="1100" b="0" dirty="0" err="1" smtClean="0">
                <a:solidFill>
                  <a:srgbClr val="000000"/>
                </a:solidFill>
                <a:sym typeface="Arial" charset="0"/>
              </a:rPr>
              <a:t>Svendsen</a:t>
            </a:r>
            <a:r>
              <a:rPr lang="fr-FR" sz="1100" b="0" dirty="0" smtClean="0">
                <a:solidFill>
                  <a:srgbClr val="000000"/>
                </a:solidFill>
                <a:sym typeface="Arial" charset="0"/>
              </a:rPr>
              <a:t>, </a:t>
            </a:r>
            <a:r>
              <a:rPr lang="fr-FR" sz="1100" b="0" dirty="0" err="1" smtClean="0">
                <a:solidFill>
                  <a:srgbClr val="000000"/>
                </a:solidFill>
                <a:sym typeface="Arial" charset="0"/>
              </a:rPr>
              <a:t>Lea</a:t>
            </a:r>
            <a:r>
              <a:rPr lang="fr-FR" sz="1100" b="0" dirty="0" smtClean="0">
                <a:solidFill>
                  <a:srgbClr val="000000"/>
                </a:solidFill>
                <a:sym typeface="Arial" charset="0"/>
              </a:rPr>
              <a:t> </a:t>
            </a:r>
            <a:r>
              <a:rPr lang="fr-FR" sz="1100" b="0" dirty="0" err="1" smtClean="0">
                <a:solidFill>
                  <a:srgbClr val="000000"/>
                </a:solidFill>
                <a:sym typeface="Arial" charset="0"/>
              </a:rPr>
              <a:t>Herberg</a:t>
            </a:r>
            <a:r>
              <a:rPr lang="fr-FR" sz="1100" b="0" dirty="0" smtClean="0">
                <a:solidFill>
                  <a:srgbClr val="000000"/>
                </a:solidFill>
                <a:sym typeface="Arial" charset="0"/>
              </a:rPr>
              <a:t>, Martin </a:t>
            </a:r>
            <a:r>
              <a:rPr lang="fr-FR" sz="1100" b="0" dirty="0" err="1" smtClean="0">
                <a:solidFill>
                  <a:srgbClr val="000000"/>
                </a:solidFill>
                <a:sym typeface="Arial" charset="0"/>
              </a:rPr>
              <a:t>Baumgart</a:t>
            </a:r>
            <a:r>
              <a:rPr lang="fr-FR" sz="1100" b="0" dirty="0" smtClean="0">
                <a:solidFill>
                  <a:srgbClr val="000000"/>
                </a:solidFill>
                <a:sym typeface="Arial" charset="0"/>
              </a:rPr>
              <a:t>, </a:t>
            </a:r>
            <a:br>
              <a:rPr lang="fr-FR" sz="1100" b="0" dirty="0" smtClean="0">
                <a:solidFill>
                  <a:srgbClr val="000000"/>
                </a:solidFill>
                <a:sym typeface="Arial" charset="0"/>
              </a:rPr>
            </a:br>
            <a:r>
              <a:rPr lang="fr-FR" sz="1100" b="0" dirty="0" smtClean="0">
                <a:solidFill>
                  <a:srgbClr val="000000"/>
                </a:solidFill>
                <a:sym typeface="Arial" charset="0"/>
              </a:rPr>
              <a:t>Udo </a:t>
            </a:r>
            <a:r>
              <a:rPr lang="fr-FR" sz="1100" b="0" dirty="0" err="1" smtClean="0">
                <a:solidFill>
                  <a:srgbClr val="000000"/>
                </a:solidFill>
                <a:sym typeface="Arial" charset="0"/>
              </a:rPr>
              <a:t>Höggel</a:t>
            </a:r>
            <a:r>
              <a:rPr lang="fr-FR" sz="1100" b="0" dirty="0" smtClean="0">
                <a:solidFill>
                  <a:srgbClr val="000000"/>
                </a:solidFill>
                <a:sym typeface="Arial" charset="0"/>
              </a:rPr>
              <a:t>, Michael </a:t>
            </a:r>
            <a:r>
              <a:rPr lang="fr-FR" sz="1100" b="0" dirty="0" err="1" smtClean="0">
                <a:solidFill>
                  <a:srgbClr val="000000"/>
                </a:solidFill>
                <a:sym typeface="Arial" charset="0"/>
              </a:rPr>
              <a:t>Scholze</a:t>
            </a:r>
            <a:r>
              <a:rPr lang="fr-FR" sz="1100" b="0" dirty="0" smtClean="0">
                <a:solidFill>
                  <a:srgbClr val="000000"/>
                </a:solidFill>
                <a:sym typeface="Arial" charset="0"/>
              </a:rPr>
              <a:t>, Alexander </a:t>
            </a:r>
            <a:r>
              <a:rPr lang="fr-FR" sz="1100" b="0" dirty="0" err="1" smtClean="0">
                <a:solidFill>
                  <a:srgbClr val="000000"/>
                </a:solidFill>
                <a:sym typeface="Arial" charset="0"/>
              </a:rPr>
              <a:t>Fröde</a:t>
            </a:r>
            <a:r>
              <a:rPr lang="fr-FR" sz="1100" b="0" dirty="0" smtClean="0">
                <a:solidFill>
                  <a:srgbClr val="000000"/>
                </a:solidFill>
                <a:sym typeface="Arial" charset="0"/>
              </a:rPr>
              <a:t>, Nana </a:t>
            </a:r>
            <a:r>
              <a:rPr lang="fr-FR" sz="1100" b="0" dirty="0" err="1" smtClean="0">
                <a:solidFill>
                  <a:srgbClr val="000000"/>
                </a:solidFill>
                <a:sym typeface="Arial" charset="0"/>
              </a:rPr>
              <a:t>Künkel</a:t>
            </a:r>
            <a:r>
              <a:rPr lang="fr-FR" sz="1100" b="0" dirty="0" smtClean="0">
                <a:solidFill>
                  <a:srgbClr val="000000"/>
                </a:solidFill>
                <a:sym typeface="Arial" charset="0"/>
              </a:rPr>
              <a:t>, membres de l'équipe de projet sur le changement climatique et la coopération pour le développement de l'OCDE</a:t>
            </a:r>
          </a:p>
          <a:p>
            <a:pPr>
              <a:spcAft>
                <a:spcPts val="600"/>
              </a:spcAft>
              <a:buSzPct val="100000"/>
              <a:defRPr/>
            </a:pPr>
            <a:r>
              <a:rPr lang="fr-FR" sz="1100" dirty="0" smtClean="0">
                <a:solidFill>
                  <a:srgbClr val="C00000"/>
                </a:solidFill>
                <a:sym typeface="Arial" charset="0"/>
              </a:rPr>
              <a:t>Coordination</a:t>
            </a:r>
            <a:r>
              <a:rPr lang="fr-FR" sz="1100" dirty="0" smtClean="0">
                <a:solidFill>
                  <a:srgbClr val="7F7F7F"/>
                </a:solidFill>
                <a:sym typeface="Arial" charset="0"/>
              </a:rPr>
              <a:t/>
            </a:r>
            <a:br>
              <a:rPr lang="fr-FR" sz="1100" dirty="0" smtClean="0">
                <a:solidFill>
                  <a:srgbClr val="7F7F7F"/>
                </a:solidFill>
                <a:sym typeface="Arial" charset="0"/>
              </a:rPr>
            </a:br>
            <a:r>
              <a:rPr lang="fr-FR" sz="1100" b="0" dirty="0" err="1" smtClean="0">
                <a:solidFill>
                  <a:srgbClr val="000000"/>
                </a:solidFill>
                <a:sym typeface="Arial" charset="0"/>
              </a:rPr>
              <a:t>Ilona</a:t>
            </a:r>
            <a:r>
              <a:rPr lang="fr-FR" sz="1100" b="0" dirty="0" smtClean="0">
                <a:solidFill>
                  <a:srgbClr val="000000"/>
                </a:solidFill>
                <a:sym typeface="Arial" charset="0"/>
              </a:rPr>
              <a:t> </a:t>
            </a:r>
            <a:r>
              <a:rPr lang="fr-FR" sz="1100" b="0" dirty="0" err="1" smtClean="0">
                <a:solidFill>
                  <a:srgbClr val="000000"/>
                </a:solidFill>
                <a:sym typeface="Arial" charset="0"/>
              </a:rPr>
              <a:t>Porsché</a:t>
            </a:r>
            <a:r>
              <a:rPr lang="fr-FR" sz="1100" b="0" dirty="0" smtClean="0">
                <a:solidFill>
                  <a:srgbClr val="000000"/>
                </a:solidFill>
                <a:sym typeface="Arial" charset="0"/>
              </a:rPr>
              <a:t>, Barbara </a:t>
            </a:r>
            <a:r>
              <a:rPr lang="fr-FR" sz="1100" b="0" dirty="0" err="1" smtClean="0">
                <a:solidFill>
                  <a:srgbClr val="000000"/>
                </a:solidFill>
                <a:sym typeface="Arial" charset="0"/>
              </a:rPr>
              <a:t>Fröde-Thierfelder</a:t>
            </a:r>
            <a:r>
              <a:rPr lang="fr-FR" sz="1100" b="0" dirty="0" smtClean="0">
                <a:solidFill>
                  <a:srgbClr val="000000"/>
                </a:solidFill>
                <a:sym typeface="Arial" charset="0"/>
              </a:rPr>
              <a:t/>
            </a:r>
            <a:br>
              <a:rPr lang="fr-FR" sz="1100" b="0" dirty="0" smtClean="0">
                <a:solidFill>
                  <a:srgbClr val="000000"/>
                </a:solidFill>
                <a:sym typeface="Arial" charset="0"/>
              </a:rPr>
            </a:br>
            <a:endParaRPr lang="fr-FR" sz="1100" b="0" dirty="0" smtClean="0">
              <a:solidFill>
                <a:srgbClr val="000000"/>
              </a:solidFill>
              <a:sym typeface="Arial" charset="0"/>
            </a:endParaRPr>
          </a:p>
          <a:p>
            <a:pPr>
              <a:spcAft>
                <a:spcPts val="600"/>
              </a:spcAft>
              <a:buSzPct val="100000"/>
              <a:defRPr/>
            </a:pPr>
            <a:r>
              <a:rPr lang="fr-FR" sz="1100" dirty="0" smtClean="0">
                <a:solidFill>
                  <a:srgbClr val="C00000"/>
                </a:solidFill>
                <a:sym typeface="Arial" charset="0"/>
              </a:rPr>
              <a:t>Crédits photographiques</a:t>
            </a:r>
            <a:r>
              <a:rPr lang="fr-FR" sz="1100" b="0" dirty="0" smtClean="0">
                <a:solidFill>
                  <a:srgbClr val="595959"/>
                </a:solidFill>
                <a:sym typeface="Arial" charset="0"/>
              </a:rPr>
              <a:t/>
            </a:r>
            <a:br>
              <a:rPr lang="fr-FR" sz="1100" b="0" dirty="0" smtClean="0">
                <a:solidFill>
                  <a:srgbClr val="595959"/>
                </a:solidFill>
                <a:sym typeface="Arial" charset="0"/>
              </a:rPr>
            </a:br>
            <a:r>
              <a:rPr lang="fr-FR" sz="1100" b="0" dirty="0" smtClean="0">
                <a:solidFill>
                  <a:srgbClr val="000000"/>
                </a:solidFill>
                <a:sym typeface="Arial" charset="0"/>
              </a:rPr>
              <a:t>© </a:t>
            </a:r>
            <a:r>
              <a:rPr lang="fr-FR" sz="1100" b="0" kern="0" dirty="0" err="1" smtClean="0">
                <a:solidFill>
                  <a:srgbClr val="000000"/>
                </a:solidFill>
              </a:rPr>
              <a:t>GIZ</a:t>
            </a:r>
            <a:r>
              <a:rPr lang="fr-FR" sz="1100" b="0" kern="0" dirty="0" smtClean="0">
                <a:solidFill>
                  <a:srgbClr val="000000"/>
                </a:solidFill>
              </a:rPr>
              <a:t>/Programme de protection du climat et </a:t>
            </a:r>
            <a:r>
              <a:rPr lang="fr-FR" sz="1100" b="0" dirty="0" smtClean="0">
                <a:solidFill>
                  <a:srgbClr val="000000"/>
                </a:solidFill>
                <a:sym typeface="Arial" charset="0"/>
              </a:rPr>
              <a:t>Claudia </a:t>
            </a:r>
            <a:r>
              <a:rPr lang="fr-FR" sz="1100" b="0" dirty="0" err="1" smtClean="0">
                <a:solidFill>
                  <a:srgbClr val="000000"/>
                </a:solidFill>
                <a:sym typeface="Arial" charset="0"/>
              </a:rPr>
              <a:t>Altmann</a:t>
            </a:r>
            <a:r>
              <a:rPr lang="fr-FR" sz="1100" b="0" dirty="0" smtClean="0">
                <a:solidFill>
                  <a:srgbClr val="000000"/>
                </a:solidFill>
                <a:sym typeface="Arial" charset="0"/>
              </a:rPr>
              <a:t>, </a:t>
            </a:r>
            <a:br>
              <a:rPr lang="fr-FR" sz="1100" b="0" dirty="0" smtClean="0">
                <a:solidFill>
                  <a:srgbClr val="000000"/>
                </a:solidFill>
                <a:sym typeface="Arial" charset="0"/>
              </a:rPr>
            </a:br>
            <a:r>
              <a:rPr lang="fr-FR" sz="1100" b="0" dirty="0" smtClean="0">
                <a:solidFill>
                  <a:srgbClr val="000000"/>
                </a:solidFill>
                <a:sym typeface="Arial" charset="0"/>
              </a:rPr>
              <a:t>Dirk </a:t>
            </a:r>
            <a:r>
              <a:rPr lang="fr-FR" sz="1100" b="0" dirty="0" err="1" smtClean="0">
                <a:solidFill>
                  <a:srgbClr val="000000"/>
                </a:solidFill>
                <a:sym typeface="Arial" charset="0"/>
              </a:rPr>
              <a:t>Ostermeier</a:t>
            </a:r>
            <a:r>
              <a:rPr lang="fr-FR" sz="1100" b="0" dirty="0" smtClean="0">
                <a:solidFill>
                  <a:srgbClr val="000000"/>
                </a:solidFill>
                <a:sym typeface="Arial" charset="0"/>
              </a:rPr>
              <a:t>, Florian </a:t>
            </a:r>
            <a:r>
              <a:rPr lang="fr-FR" sz="1100" b="0" dirty="0" err="1" smtClean="0">
                <a:solidFill>
                  <a:srgbClr val="000000"/>
                </a:solidFill>
                <a:sym typeface="Arial" charset="0"/>
              </a:rPr>
              <a:t>Kopp</a:t>
            </a:r>
            <a:r>
              <a:rPr lang="fr-FR" sz="1100" b="0" dirty="0" smtClean="0">
                <a:solidFill>
                  <a:srgbClr val="000000"/>
                </a:solidFill>
                <a:sym typeface="Arial" charset="0"/>
              </a:rPr>
              <a:t>, Georg </a:t>
            </a:r>
            <a:r>
              <a:rPr lang="fr-FR" sz="1100" b="0" dirty="0" err="1" smtClean="0">
                <a:solidFill>
                  <a:srgbClr val="000000"/>
                </a:solidFill>
                <a:sym typeface="Arial" charset="0"/>
              </a:rPr>
              <a:t>Buchholz</a:t>
            </a:r>
            <a:r>
              <a:rPr lang="fr-FR" sz="1100" b="0" dirty="0" smtClean="0">
                <a:solidFill>
                  <a:srgbClr val="000000"/>
                </a:solidFill>
                <a:sym typeface="Arial" charset="0"/>
              </a:rPr>
              <a:t>, Ira </a:t>
            </a:r>
            <a:r>
              <a:rPr lang="fr-FR" sz="1100" b="0" dirty="0" err="1" smtClean="0">
                <a:solidFill>
                  <a:srgbClr val="000000"/>
                </a:solidFill>
                <a:sym typeface="Arial" charset="0"/>
              </a:rPr>
              <a:t>Olaleye</a:t>
            </a:r>
            <a:r>
              <a:rPr lang="fr-FR" sz="1100" b="0" dirty="0" smtClean="0">
                <a:solidFill>
                  <a:srgbClr val="000000"/>
                </a:solidFill>
                <a:sym typeface="Arial" charset="0"/>
              </a:rPr>
              <a:t>, </a:t>
            </a:r>
            <a:br>
              <a:rPr lang="fr-FR" sz="1100" b="0" dirty="0" smtClean="0">
                <a:solidFill>
                  <a:srgbClr val="000000"/>
                </a:solidFill>
                <a:sym typeface="Arial" charset="0"/>
              </a:rPr>
            </a:br>
            <a:r>
              <a:rPr lang="fr-FR" sz="1100" b="0" dirty="0" smtClean="0">
                <a:solidFill>
                  <a:srgbClr val="000000"/>
                </a:solidFill>
                <a:sym typeface="Arial" charset="0"/>
              </a:rPr>
              <a:t>Jörg </a:t>
            </a:r>
            <a:r>
              <a:rPr lang="fr-FR" sz="1100" b="0" dirty="0" err="1" smtClean="0">
                <a:solidFill>
                  <a:srgbClr val="000000"/>
                </a:solidFill>
                <a:sym typeface="Arial" charset="0"/>
              </a:rPr>
              <a:t>Böthling</a:t>
            </a:r>
            <a:r>
              <a:rPr lang="fr-FR" sz="1100" b="0" dirty="0" smtClean="0">
                <a:solidFill>
                  <a:srgbClr val="000000"/>
                </a:solidFill>
                <a:sym typeface="Arial" charset="0"/>
              </a:rPr>
              <a:t>, Manuel Hauptmann, Markus </a:t>
            </a:r>
            <a:r>
              <a:rPr lang="fr-FR" sz="1100" b="0" dirty="0" err="1" smtClean="0">
                <a:solidFill>
                  <a:srgbClr val="000000"/>
                </a:solidFill>
                <a:sym typeface="Arial" charset="0"/>
              </a:rPr>
              <a:t>Kirchgessner</a:t>
            </a:r>
            <a:r>
              <a:rPr lang="fr-FR" sz="1100" b="0" dirty="0" smtClean="0">
                <a:solidFill>
                  <a:srgbClr val="000000"/>
                </a:solidFill>
                <a:sym typeface="Arial" charset="0"/>
              </a:rPr>
              <a:t>, </a:t>
            </a:r>
            <a:br>
              <a:rPr lang="fr-FR" sz="1100" b="0" dirty="0" smtClean="0">
                <a:solidFill>
                  <a:srgbClr val="000000"/>
                </a:solidFill>
                <a:sym typeface="Arial" charset="0"/>
              </a:rPr>
            </a:br>
            <a:r>
              <a:rPr lang="fr-FR" sz="1100" b="0" dirty="0" smtClean="0">
                <a:solidFill>
                  <a:srgbClr val="000000"/>
                </a:solidFill>
                <a:sym typeface="Arial" charset="0"/>
              </a:rPr>
              <a:t>Michael Gajo, Michael </a:t>
            </a:r>
            <a:r>
              <a:rPr lang="fr-FR" sz="1100" b="0" dirty="0" err="1" smtClean="0">
                <a:solidFill>
                  <a:srgbClr val="000000"/>
                </a:solidFill>
                <a:sym typeface="Arial" charset="0"/>
              </a:rPr>
              <a:t>Netzhammer</a:t>
            </a:r>
            <a:r>
              <a:rPr lang="fr-FR" sz="1100" b="0" dirty="0" smtClean="0">
                <a:solidFill>
                  <a:srgbClr val="000000"/>
                </a:solidFill>
                <a:sym typeface="Arial" charset="0"/>
              </a:rPr>
              <a:t>, Nicole Herzog, Peter </a:t>
            </a:r>
            <a:r>
              <a:rPr lang="fr-FR" sz="1100" b="0" dirty="0" err="1" smtClean="0">
                <a:solidFill>
                  <a:srgbClr val="000000"/>
                </a:solidFill>
                <a:sym typeface="Arial" charset="0"/>
              </a:rPr>
              <a:t>Korneffel</a:t>
            </a:r>
            <a:r>
              <a:rPr lang="fr-FR" sz="1100" b="0" dirty="0" smtClean="0">
                <a:solidFill>
                  <a:srgbClr val="000000"/>
                </a:solidFill>
                <a:sym typeface="Arial" charset="0"/>
              </a:rPr>
              <a:t>, Richard Lord, Robert Heine, </a:t>
            </a:r>
            <a:r>
              <a:rPr lang="fr-FR" sz="1100" b="0" dirty="0" err="1" smtClean="0">
                <a:solidFill>
                  <a:srgbClr val="000000"/>
                </a:solidFill>
                <a:sym typeface="Arial" charset="0"/>
              </a:rPr>
              <a:t>Rüdiger</a:t>
            </a:r>
            <a:r>
              <a:rPr lang="fr-FR" sz="1100" b="0" dirty="0" smtClean="0">
                <a:solidFill>
                  <a:srgbClr val="000000"/>
                </a:solidFill>
                <a:sym typeface="Arial" charset="0"/>
              </a:rPr>
              <a:t> Behrens, Ulrich </a:t>
            </a:r>
            <a:r>
              <a:rPr lang="fr-FR" sz="1100" b="0" dirty="0" err="1" smtClean="0">
                <a:solidFill>
                  <a:srgbClr val="000000"/>
                </a:solidFill>
                <a:sym typeface="Arial" charset="0"/>
              </a:rPr>
              <a:t>Scholz</a:t>
            </a:r>
            <a:r>
              <a:rPr lang="fr-FR" sz="1100" b="0" dirty="0" smtClean="0">
                <a:solidFill>
                  <a:srgbClr val="000000"/>
                </a:solidFill>
                <a:sym typeface="Arial" charset="0"/>
              </a:rPr>
              <a:t>, </a:t>
            </a:r>
            <a:br>
              <a:rPr lang="fr-FR" sz="1100" b="0" dirty="0" smtClean="0">
                <a:solidFill>
                  <a:srgbClr val="000000"/>
                </a:solidFill>
                <a:sym typeface="Arial" charset="0"/>
              </a:rPr>
            </a:br>
            <a:r>
              <a:rPr lang="fr-FR" sz="1100" b="0" dirty="0" smtClean="0">
                <a:solidFill>
                  <a:srgbClr val="000000"/>
                </a:solidFill>
                <a:sym typeface="Arial" charset="0"/>
              </a:rPr>
              <a:t>Ursula Meissner, Uwe </a:t>
            </a:r>
            <a:r>
              <a:rPr lang="fr-FR" sz="1100" b="0" dirty="0" err="1" smtClean="0">
                <a:solidFill>
                  <a:srgbClr val="000000"/>
                </a:solidFill>
                <a:sym typeface="Arial" charset="0"/>
              </a:rPr>
              <a:t>Rau</a:t>
            </a:r>
            <a:endParaRPr lang="fr-FR" sz="1100" b="0" dirty="0" smtClean="0">
              <a:solidFill>
                <a:srgbClr val="000000"/>
              </a:solidFill>
              <a:sym typeface="Arial" charset="0"/>
            </a:endParaRPr>
          </a:p>
          <a:p>
            <a:pPr>
              <a:spcAft>
                <a:spcPts val="600"/>
              </a:spcAft>
              <a:buSzPct val="100000"/>
              <a:defRPr/>
            </a:pPr>
            <a:r>
              <a:rPr lang="fr-FR" sz="1100" dirty="0" smtClean="0">
                <a:solidFill>
                  <a:srgbClr val="C00000"/>
                </a:solidFill>
                <a:sym typeface="Arial" charset="0"/>
              </a:rPr>
              <a:t>Maquette</a:t>
            </a:r>
            <a:r>
              <a:rPr lang="fr-FR" sz="1100" b="0" dirty="0" smtClean="0">
                <a:solidFill>
                  <a:srgbClr val="000000"/>
                </a:solidFill>
                <a:sym typeface="Arial" charset="0"/>
              </a:rPr>
              <a:t/>
            </a:r>
            <a:br>
              <a:rPr lang="fr-FR" sz="1100" b="0" dirty="0" smtClean="0">
                <a:solidFill>
                  <a:srgbClr val="000000"/>
                </a:solidFill>
                <a:sym typeface="Arial" charset="0"/>
              </a:rPr>
            </a:br>
            <a:r>
              <a:rPr lang="fr-FR" sz="1100" b="0" dirty="0" smtClean="0">
                <a:solidFill>
                  <a:srgbClr val="000000"/>
                </a:solidFill>
                <a:sym typeface="Arial" charset="0"/>
              </a:rPr>
              <a:t>Ira Olaleye</a:t>
            </a:r>
            <a:r>
              <a:rPr lang="fr-FR" sz="1100" b="0" kern="0" dirty="0" smtClean="0">
                <a:solidFill>
                  <a:schemeClr val="tx1"/>
                </a:solidFill>
              </a:rPr>
              <a:t/>
            </a:r>
            <a:br>
              <a:rPr lang="fr-FR" sz="1100" b="0" kern="0" dirty="0" smtClean="0">
                <a:solidFill>
                  <a:schemeClr val="tx1"/>
                </a:solidFill>
              </a:rPr>
            </a:br>
            <a:endParaRPr lang="fr-FR" sz="1100" b="0" dirty="0" smtClean="0">
              <a:solidFill>
                <a:schemeClr val="tx1"/>
              </a:solidFill>
              <a:sym typeface="Arial" charset="0"/>
            </a:endParaRPr>
          </a:p>
        </p:txBody>
      </p:sp>
      <p:pic>
        <p:nvPicPr>
          <p:cNvPr id="4099" name="Picture 7"/>
          <p:cNvPicPr>
            <a:picLocks noChangeAspect="1" noChangeArrowheads="1"/>
          </p:cNvPicPr>
          <p:nvPr/>
        </p:nvPicPr>
        <p:blipFill>
          <a:blip r:embed="rId3" cstate="print"/>
          <a:srcRect l="7774"/>
          <a:stretch>
            <a:fillRect/>
          </a:stretch>
        </p:blipFill>
        <p:spPr bwMode="auto">
          <a:xfrm>
            <a:off x="68263" y="5054600"/>
            <a:ext cx="3248025" cy="1238250"/>
          </a:xfrm>
          <a:prstGeom prst="rect">
            <a:avLst/>
          </a:prstGeom>
          <a:noFill/>
          <a:ln w="9525">
            <a:noFill/>
            <a:miter lim="800000"/>
            <a:headEnd/>
            <a:tailEnd/>
          </a:ln>
        </p:spPr>
      </p:pic>
      <p:sp>
        <p:nvSpPr>
          <p:cNvPr id="4101" name="Title 1"/>
          <p:cNvSpPr txBox="1">
            <a:spLocks/>
          </p:cNvSpPr>
          <p:nvPr/>
        </p:nvSpPr>
        <p:spPr bwMode="auto">
          <a:xfrm>
            <a:off x="373063" y="1068388"/>
            <a:ext cx="7526337" cy="741362"/>
          </a:xfrm>
          <a:prstGeom prst="rect">
            <a:avLst/>
          </a:prstGeom>
          <a:noFill/>
          <a:ln>
            <a:noFill/>
          </a:ln>
          <a:extLst/>
        </p:spPr>
        <p:txBody>
          <a:bodyPr anchor="b"/>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pPr eaLnBrk="1" hangingPunct="1">
              <a:defRPr/>
            </a:pPr>
            <a:r>
              <a:rPr lang="fr-FR" sz="2400" kern="0" dirty="0" smtClean="0">
                <a:solidFill>
                  <a:srgbClr val="669900"/>
                </a:solidFill>
                <a:latin typeface="Arial"/>
              </a:rPr>
              <a:t>Adresse bibliographique</a:t>
            </a:r>
            <a:endParaRPr lang="fr-FR" sz="2400" kern="0" dirty="0">
              <a:solidFill>
                <a:srgbClr val="669900"/>
              </a:solidFill>
              <a:latin typeface="Arial"/>
            </a:endParaRPr>
          </a:p>
        </p:txBody>
      </p:sp>
      <p:sp>
        <p:nvSpPr>
          <p:cNvPr id="2" name="Textfeld 5"/>
          <p:cNvSpPr txBox="1">
            <a:spLocks noChangeArrowheads="1"/>
          </p:cNvSpPr>
          <p:nvPr/>
        </p:nvSpPr>
        <p:spPr bwMode="auto">
          <a:xfrm>
            <a:off x="331788" y="6186488"/>
            <a:ext cx="8443912" cy="431800"/>
          </a:xfrm>
          <a:prstGeom prst="rect">
            <a:avLst/>
          </a:prstGeom>
          <a:noFill/>
          <a:ln w="9525">
            <a:noFill/>
            <a:miter lim="800000"/>
            <a:headEnd/>
            <a:tailEnd/>
          </a:ln>
        </p:spPr>
        <p:txBody>
          <a:bodyPr>
            <a:spAutoFit/>
          </a:bodyPr>
          <a:lstStyle/>
          <a:p>
            <a:r>
              <a:rPr lang="fr-FR" sz="1100" dirty="0" smtClean="0">
                <a:solidFill>
                  <a:schemeClr val="tx1"/>
                </a:solidFill>
              </a:rPr>
              <a:t>Ce dossier de formation est paru à l’origine en anglais, sous le titre « Integrating climate change adaptation into development planning ». La traduction française a été réalisée avec l’aimable soutien du gouvernement belge.</a:t>
            </a:r>
            <a:endParaRPr lang="fr-FR" sz="1100" dirty="0"/>
          </a:p>
        </p:txBody>
      </p:sp>
      <p:sp>
        <p:nvSpPr>
          <p:cNvPr id="7" name="Inhaltsplatzhalter 2"/>
          <p:cNvSpPr txBox="1">
            <a:spLocks/>
          </p:cNvSpPr>
          <p:nvPr/>
        </p:nvSpPr>
        <p:spPr>
          <a:xfrm>
            <a:off x="360363" y="1887538"/>
            <a:ext cx="3752850" cy="4213225"/>
          </a:xfrm>
          <a:prstGeom prst="rect">
            <a:avLst/>
          </a:prstGeom>
        </p:spPr>
        <p:txBody>
          <a:bodyPr/>
          <a:lstStyle/>
          <a:p>
            <a:pPr>
              <a:spcBef>
                <a:spcPts val="0"/>
              </a:spcBef>
              <a:spcAft>
                <a:spcPts val="600"/>
              </a:spcAft>
              <a:buClr>
                <a:srgbClr val="C80F0F"/>
              </a:buClr>
              <a:defRPr/>
            </a:pPr>
            <a:r>
              <a:rPr lang="fr-FR" sz="1100" kern="0" dirty="0" smtClean="0">
                <a:solidFill>
                  <a:srgbClr val="000000"/>
                </a:solidFill>
                <a:latin typeface="Arial"/>
              </a:rPr>
              <a:t>En sa qualité d’entreprise fédérale, la GIZ aide le gouvernement allemand à concrétiser ses objectifs de coopération internationale pour le développement durable ; elle œuvre aussi au niveau mondial dans le domaine de l’éducation internationale.</a:t>
            </a:r>
          </a:p>
          <a:p>
            <a:pPr>
              <a:spcBef>
                <a:spcPts val="0"/>
              </a:spcBef>
              <a:spcAft>
                <a:spcPts val="600"/>
              </a:spcAft>
              <a:defRPr/>
            </a:pPr>
            <a:r>
              <a:rPr lang="fr-FR" sz="1100" kern="0" dirty="0" smtClean="0">
                <a:solidFill>
                  <a:srgbClr val="C00000"/>
                </a:solidFill>
                <a:latin typeface="Arial"/>
                <a:cs typeface="+mn-cs"/>
              </a:rPr>
              <a:t>Publié par</a:t>
            </a:r>
            <a:r>
              <a:rPr lang="fr-FR" sz="1100" kern="0" dirty="0" smtClean="0">
                <a:solidFill>
                  <a:srgbClr val="000000">
                    <a:lumMod val="50000"/>
                    <a:lumOff val="50000"/>
                  </a:srgbClr>
                </a:solidFill>
                <a:latin typeface="Arial"/>
                <a:cs typeface="+mn-cs"/>
              </a:rPr>
              <a:t/>
            </a:r>
            <a:br>
              <a:rPr lang="fr-FR" sz="1100" kern="0" dirty="0" smtClean="0">
                <a:solidFill>
                  <a:srgbClr val="000000">
                    <a:lumMod val="50000"/>
                    <a:lumOff val="50000"/>
                  </a:srgbClr>
                </a:solidFill>
                <a:latin typeface="Arial"/>
                <a:cs typeface="+mn-cs"/>
              </a:rPr>
            </a:br>
            <a:r>
              <a:rPr lang="fr-FR" sz="1100" kern="0" dirty="0" smtClean="0">
                <a:solidFill>
                  <a:srgbClr val="000000"/>
                </a:solidFill>
                <a:latin typeface="Arial"/>
                <a:cs typeface="+mn-cs"/>
              </a:rPr>
              <a:t>Deutsche </a:t>
            </a:r>
            <a:r>
              <a:rPr lang="fr-FR" sz="1100" kern="0" dirty="0" err="1" smtClean="0">
                <a:solidFill>
                  <a:srgbClr val="000000"/>
                </a:solidFill>
                <a:latin typeface="Arial"/>
                <a:cs typeface="+mn-cs"/>
              </a:rPr>
              <a:t>Gesellschaft</a:t>
            </a:r>
            <a:r>
              <a:rPr lang="fr-FR" sz="1100" kern="0" dirty="0" smtClean="0">
                <a:solidFill>
                  <a:srgbClr val="000000"/>
                </a:solidFill>
                <a:latin typeface="Arial"/>
                <a:cs typeface="+mn-cs"/>
              </a:rPr>
              <a:t> </a:t>
            </a:r>
            <a:r>
              <a:rPr lang="fr-FR" sz="1100" kern="0" dirty="0" err="1" smtClean="0">
                <a:solidFill>
                  <a:srgbClr val="000000"/>
                </a:solidFill>
                <a:latin typeface="Arial"/>
                <a:cs typeface="+mn-cs"/>
              </a:rPr>
              <a:t>für</a:t>
            </a:r>
            <a:r>
              <a:rPr lang="fr-FR" sz="1100" kern="0" dirty="0" smtClean="0">
                <a:solidFill>
                  <a:srgbClr val="000000"/>
                </a:solidFill>
                <a:latin typeface="Arial"/>
                <a:cs typeface="+mn-cs"/>
              </a:rPr>
              <a:t/>
            </a:r>
            <a:br>
              <a:rPr lang="fr-FR" sz="1100" kern="0" dirty="0" smtClean="0">
                <a:solidFill>
                  <a:srgbClr val="000000"/>
                </a:solidFill>
                <a:latin typeface="Arial"/>
                <a:cs typeface="+mn-cs"/>
              </a:rPr>
            </a:br>
            <a:r>
              <a:rPr lang="fr-FR" sz="1100" kern="0" dirty="0" smtClean="0">
                <a:solidFill>
                  <a:srgbClr val="000000"/>
                </a:solidFill>
                <a:latin typeface="Arial"/>
                <a:cs typeface="+mn-cs"/>
              </a:rPr>
              <a:t>Internationale </a:t>
            </a:r>
            <a:r>
              <a:rPr lang="fr-FR" sz="1100" kern="0" dirty="0" err="1" smtClean="0">
                <a:solidFill>
                  <a:srgbClr val="000000"/>
                </a:solidFill>
                <a:latin typeface="Arial"/>
                <a:cs typeface="+mn-cs"/>
              </a:rPr>
              <a:t>Zusammenarbeit</a:t>
            </a:r>
            <a:r>
              <a:rPr lang="fr-FR" sz="1100" kern="0" dirty="0" smtClean="0">
                <a:solidFill>
                  <a:srgbClr val="000000"/>
                </a:solidFill>
                <a:latin typeface="Arial"/>
                <a:cs typeface="+mn-cs"/>
              </a:rPr>
              <a:t> (GIZ) </a:t>
            </a:r>
            <a:r>
              <a:rPr lang="fr-FR" sz="1100" kern="0" dirty="0" err="1" smtClean="0">
                <a:solidFill>
                  <a:srgbClr val="000000"/>
                </a:solidFill>
                <a:latin typeface="Arial"/>
                <a:cs typeface="+mn-cs"/>
              </a:rPr>
              <a:t>GmbH</a:t>
            </a:r>
            <a:endParaRPr lang="fr-FR" sz="1100" kern="0" dirty="0" smtClean="0">
              <a:solidFill>
                <a:srgbClr val="000000"/>
              </a:solidFill>
              <a:latin typeface="Arial"/>
              <a:cs typeface="+mn-cs"/>
            </a:endParaRPr>
          </a:p>
          <a:p>
            <a:pPr>
              <a:spcBef>
                <a:spcPts val="0"/>
              </a:spcBef>
              <a:spcAft>
                <a:spcPts val="600"/>
              </a:spcAft>
              <a:defRPr/>
            </a:pPr>
            <a:r>
              <a:rPr lang="fr-FR" sz="1100" kern="0" dirty="0" smtClean="0">
                <a:solidFill>
                  <a:srgbClr val="000000"/>
                </a:solidFill>
                <a:latin typeface="Arial"/>
              </a:rPr>
              <a:t>Sièges de la société :</a:t>
            </a:r>
            <a:br>
              <a:rPr lang="fr-FR" sz="1100" kern="0" dirty="0" smtClean="0">
                <a:solidFill>
                  <a:srgbClr val="000000"/>
                </a:solidFill>
                <a:latin typeface="Arial"/>
              </a:rPr>
            </a:br>
            <a:r>
              <a:rPr lang="fr-FR" sz="1100" kern="0" dirty="0" smtClean="0">
                <a:solidFill>
                  <a:srgbClr val="000000"/>
                </a:solidFill>
                <a:latin typeface="Arial"/>
              </a:rPr>
              <a:t>Bonn et Eschborn, Allemagne</a:t>
            </a:r>
          </a:p>
          <a:p>
            <a:pPr>
              <a:spcBef>
                <a:spcPts val="0"/>
              </a:spcBef>
              <a:spcAft>
                <a:spcPts val="600"/>
              </a:spcAft>
              <a:buClr>
                <a:srgbClr val="C80F0F"/>
              </a:buClr>
              <a:tabLst>
                <a:tab pos="180975" algn="l"/>
              </a:tabLst>
              <a:defRPr/>
            </a:pPr>
            <a:r>
              <a:rPr lang="fr-FR" sz="1100" kern="0" dirty="0" smtClean="0">
                <a:solidFill>
                  <a:srgbClr val="000000"/>
                </a:solidFill>
                <a:latin typeface="Arial"/>
                <a:cs typeface="+mn-cs"/>
              </a:rPr>
              <a:t>Dag-Hammarskjöld-</a:t>
            </a:r>
            <a:r>
              <a:rPr lang="fr-FR" sz="1100" kern="0" dirty="0" err="1" smtClean="0">
                <a:solidFill>
                  <a:srgbClr val="000000"/>
                </a:solidFill>
                <a:latin typeface="Arial"/>
                <a:cs typeface="+mn-cs"/>
              </a:rPr>
              <a:t>Weg</a:t>
            </a:r>
            <a:r>
              <a:rPr lang="fr-FR" sz="1100" kern="0" dirty="0" smtClean="0">
                <a:solidFill>
                  <a:srgbClr val="000000"/>
                </a:solidFill>
                <a:latin typeface="Arial"/>
                <a:cs typeface="+mn-cs"/>
              </a:rPr>
              <a:t> 1-5</a:t>
            </a:r>
            <a:br>
              <a:rPr lang="fr-FR" sz="1100" kern="0" dirty="0" smtClean="0">
                <a:solidFill>
                  <a:srgbClr val="000000"/>
                </a:solidFill>
                <a:latin typeface="Arial"/>
                <a:cs typeface="+mn-cs"/>
              </a:rPr>
            </a:br>
            <a:r>
              <a:rPr lang="fr-FR" sz="1100" kern="0" dirty="0" smtClean="0">
                <a:solidFill>
                  <a:srgbClr val="000000"/>
                </a:solidFill>
                <a:latin typeface="Arial"/>
                <a:cs typeface="+mn-cs"/>
              </a:rPr>
              <a:t>65760 Eschborn, Allemagne</a:t>
            </a:r>
            <a:br>
              <a:rPr lang="fr-FR" sz="1100" kern="0" dirty="0" smtClean="0">
                <a:solidFill>
                  <a:srgbClr val="000000"/>
                </a:solidFill>
                <a:latin typeface="Arial"/>
                <a:cs typeface="+mn-cs"/>
              </a:rPr>
            </a:br>
            <a:r>
              <a:rPr lang="fr-FR" sz="1100" kern="0" dirty="0" smtClean="0">
                <a:solidFill>
                  <a:srgbClr val="000000"/>
                </a:solidFill>
                <a:latin typeface="Arial"/>
                <a:cs typeface="+mn-cs"/>
              </a:rPr>
              <a:t>T	+49 61 96 79-0</a:t>
            </a:r>
            <a:br>
              <a:rPr lang="fr-FR" sz="1100" kern="0" dirty="0" smtClean="0">
                <a:solidFill>
                  <a:srgbClr val="000000"/>
                </a:solidFill>
                <a:latin typeface="Arial"/>
                <a:cs typeface="+mn-cs"/>
              </a:rPr>
            </a:br>
            <a:r>
              <a:rPr lang="fr-FR" sz="1100" kern="0" dirty="0" smtClean="0">
                <a:solidFill>
                  <a:srgbClr val="000000"/>
                </a:solidFill>
                <a:latin typeface="Arial"/>
                <a:cs typeface="+mn-cs"/>
              </a:rPr>
              <a:t>F	+49 61 96 79-1115</a:t>
            </a:r>
          </a:p>
          <a:p>
            <a:pPr>
              <a:spcBef>
                <a:spcPts val="0"/>
              </a:spcBef>
              <a:spcAft>
                <a:spcPts val="600"/>
              </a:spcAft>
              <a:tabLst>
                <a:tab pos="180975" algn="l"/>
              </a:tabLst>
              <a:defRPr/>
            </a:pPr>
            <a:r>
              <a:rPr lang="fr-FR" sz="1100" kern="0" dirty="0" smtClean="0">
                <a:solidFill>
                  <a:srgbClr val="C00000"/>
                </a:solidFill>
                <a:latin typeface="Arial"/>
                <a:cs typeface="+mn-cs"/>
              </a:rPr>
              <a:t>Contact</a:t>
            </a:r>
            <a:r>
              <a:rPr lang="fr-FR" sz="1100" kern="0" dirty="0" smtClean="0">
                <a:solidFill>
                  <a:srgbClr val="000000"/>
                </a:solidFill>
                <a:latin typeface="Arial"/>
                <a:cs typeface="+mn-cs"/>
              </a:rPr>
              <a:t/>
            </a:r>
            <a:br>
              <a:rPr lang="fr-FR" sz="1100" kern="0" dirty="0" smtClean="0">
                <a:solidFill>
                  <a:srgbClr val="000000"/>
                </a:solidFill>
                <a:latin typeface="Arial"/>
                <a:cs typeface="+mn-cs"/>
              </a:rPr>
            </a:br>
            <a:r>
              <a:rPr lang="fr-FR" sz="1100" kern="0" dirty="0" smtClean="0">
                <a:solidFill>
                  <a:srgbClr val="000000"/>
                </a:solidFill>
                <a:latin typeface="Arial"/>
                <a:cs typeface="+mn-cs"/>
              </a:rPr>
              <a:t>E	</a:t>
            </a:r>
            <a:r>
              <a:rPr lang="fr-FR" sz="1100" u="sng" kern="0" dirty="0" smtClean="0">
                <a:solidFill>
                  <a:srgbClr val="000000"/>
                </a:solidFill>
                <a:latin typeface="Arial"/>
                <a:cs typeface="+mn-cs"/>
                <a:hlinkClick r:id="rId4"/>
              </a:rPr>
              <a:t>climate@giz.de</a:t>
            </a:r>
            <a:r>
              <a:rPr lang="fr-FR" sz="1100" kern="0" dirty="0" smtClean="0">
                <a:solidFill>
                  <a:srgbClr val="000000"/>
                </a:solidFill>
                <a:latin typeface="Arial"/>
                <a:cs typeface="+mn-cs"/>
              </a:rPr>
              <a:t/>
            </a:r>
            <a:br>
              <a:rPr lang="fr-FR" sz="1100" kern="0" dirty="0" smtClean="0">
                <a:solidFill>
                  <a:srgbClr val="000000"/>
                </a:solidFill>
                <a:latin typeface="Arial"/>
                <a:cs typeface="+mn-cs"/>
              </a:rPr>
            </a:br>
            <a:r>
              <a:rPr lang="fr-FR" sz="1100" kern="0" dirty="0" smtClean="0">
                <a:solidFill>
                  <a:srgbClr val="000000"/>
                </a:solidFill>
                <a:latin typeface="Arial"/>
                <a:cs typeface="+mn-cs"/>
              </a:rPr>
              <a:t>I	</a:t>
            </a:r>
            <a:r>
              <a:rPr lang="fr-FR" sz="1100" kern="0" dirty="0" smtClean="0">
                <a:solidFill>
                  <a:srgbClr val="000000"/>
                </a:solidFill>
                <a:latin typeface="Arial"/>
                <a:cs typeface="+mn-cs"/>
                <a:hlinkClick r:id="rId5"/>
              </a:rPr>
              <a:t>www.giz.de</a:t>
            </a:r>
            <a:endParaRPr lang="fr-FR" sz="1100" dirty="0" smtClean="0">
              <a:solidFill>
                <a:schemeClr val="tx1"/>
              </a:solidFill>
              <a:latin typeface="+mn-lt"/>
              <a:cs typeface="+mn-cs"/>
            </a:endParaRPr>
          </a:p>
          <a:p>
            <a:pPr>
              <a:spcBef>
                <a:spcPts val="0"/>
              </a:spcBef>
              <a:spcAft>
                <a:spcPts val="0"/>
              </a:spcAft>
              <a:defRPr/>
            </a:pPr>
            <a:r>
              <a:rPr lang="fr-FR" sz="1100" kern="0" dirty="0" smtClean="0">
                <a:solidFill>
                  <a:srgbClr val="000000"/>
                </a:solidFill>
                <a:latin typeface="Arial"/>
                <a:cs typeface="+mn-cs"/>
              </a:rPr>
              <a:t> </a:t>
            </a:r>
            <a:endParaRPr lang="fr-FR" sz="1200" dirty="0" smtClean="0">
              <a:solidFill>
                <a:schemeClr val="tx1"/>
              </a:solidFill>
              <a:latin typeface="+mn-lt"/>
              <a:cs typeface="+mn-cs"/>
            </a:endParaRPr>
          </a:p>
          <a:p>
            <a:pPr>
              <a:spcBef>
                <a:spcPts val="0"/>
              </a:spcBef>
              <a:spcAft>
                <a:spcPts val="300"/>
              </a:spcAft>
              <a:defRPr/>
            </a:pPr>
            <a:endParaRPr lang="fr-FR" sz="1200" dirty="0">
              <a:solidFill>
                <a:schemeClr val="tx1"/>
              </a:solidFill>
              <a:latin typeface="+mn-lt"/>
              <a:cs typeface="+mn-cs"/>
            </a:endParaRPr>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22" name="Title 1"/>
          <p:cNvSpPr>
            <a:spLocks noGrp="1"/>
          </p:cNvSpPr>
          <p:nvPr>
            <p:ph type="title"/>
          </p:nvPr>
        </p:nvSpPr>
        <p:spPr/>
        <p:txBody>
          <a:bodyPr/>
          <a:lstStyle/>
          <a:p>
            <a:r>
              <a:rPr lang="fr-FR" dirty="0" smtClean="0"/>
              <a:t>Conditions d’utilisation</a:t>
            </a:r>
            <a:endParaRPr lang="fr-FR" dirty="0" smtClean="0"/>
          </a:p>
        </p:txBody>
      </p:sp>
      <p:sp>
        <p:nvSpPr>
          <p:cNvPr id="4099" name="Content Placeholder 2"/>
          <p:cNvSpPr>
            <a:spLocks noGrp="1"/>
          </p:cNvSpPr>
          <p:nvPr>
            <p:ph idx="1"/>
          </p:nvPr>
        </p:nvSpPr>
        <p:spPr>
          <a:xfrm>
            <a:off x="311150" y="2008188"/>
            <a:ext cx="7634288" cy="4213225"/>
          </a:xfrm>
        </p:spPr>
        <p:txBody>
          <a:bodyPr/>
          <a:lstStyle/>
          <a:p>
            <a:pPr marL="158750" indent="4763">
              <a:defRPr/>
            </a:pPr>
            <a:r>
              <a:rPr lang="fr-FR" sz="1800" dirty="0" smtClean="0"/>
              <a:t>Le présent module de formation a été élaboré par la GIZ, mandatée par le BMZ. Si vous souhaitez adapter cette présentation à vos besoins, veuillez respecter les conditions suivantes :</a:t>
            </a:r>
          </a:p>
          <a:p>
            <a:pPr marL="354013" lvl="1" indent="-187325">
              <a:defRPr/>
            </a:pPr>
            <a:r>
              <a:rPr lang="fr-FR" dirty="0" smtClean="0">
                <a:solidFill>
                  <a:srgbClr val="000000"/>
                </a:solidFill>
                <a:cs typeface="Arial" charset="0"/>
                <a:sym typeface="Arial" charset="0"/>
              </a:rPr>
              <a:t>Le masque des diapositives et l’adresse bibliographique sont obligatoires. Ils ne doivent pas être modifiés ni supprimés.  </a:t>
            </a:r>
          </a:p>
          <a:p>
            <a:pPr marL="354013" lvl="1" indent="-187325">
              <a:defRPr/>
            </a:pPr>
            <a:r>
              <a:rPr lang="fr-FR" dirty="0" smtClean="0">
                <a:solidFill>
                  <a:srgbClr val="000000"/>
                </a:solidFill>
                <a:cs typeface="Arial" charset="0"/>
                <a:sym typeface="Arial" charset="0"/>
              </a:rPr>
              <a:t>Le logo de la GIZ ne peut être supprimé ou déplacé et aucun autre logo ou aucune autre information ne peut être placé(e) dans la zone d'en-tête ou de pied de page. </a:t>
            </a:r>
          </a:p>
          <a:p>
            <a:pPr marL="354013" lvl="1" indent="-187325">
              <a:defRPr/>
            </a:pPr>
            <a:r>
              <a:rPr lang="fr-FR" dirty="0" smtClean="0">
                <a:solidFill>
                  <a:srgbClr val="000000"/>
                </a:solidFill>
                <a:cs typeface="Arial" charset="0"/>
                <a:sym typeface="Arial" charset="0"/>
              </a:rPr>
              <a:t>Pour ajouter votre propre contenu, prière d’utiliser la diapositive vierge à la fin de cette présentation. (Si vous voulez ajouter plus qu’une diapositive, vous pouvez la copier.)</a:t>
            </a:r>
          </a:p>
          <a:p>
            <a:pPr marL="354013" lvl="1" indent="-187325">
              <a:defRPr/>
            </a:pPr>
            <a:r>
              <a:rPr lang="fr-FR" dirty="0" smtClean="0">
                <a:solidFill>
                  <a:srgbClr val="000000"/>
                </a:solidFill>
                <a:cs typeface="Arial" charset="0"/>
                <a:sym typeface="Arial" charset="0"/>
              </a:rPr>
              <a:t>Si vous désirez apporter des changements substantiels </a:t>
            </a:r>
            <a:r>
              <a:rPr lang="fr-FR" dirty="0" smtClean="0"/>
              <a:t>au contenu de cette présentation, veuillez contacter </a:t>
            </a:r>
            <a:r>
              <a:rPr lang="fr-FR" u="sng" dirty="0" smtClean="0">
                <a:hlinkClick r:id="rId3"/>
              </a:rPr>
              <a:t>climate@giz.de</a:t>
            </a:r>
            <a:r>
              <a:rPr lang="fr-FR" dirty="0" smtClean="0"/>
              <a:t>.</a:t>
            </a:r>
          </a:p>
          <a:p>
            <a:pPr marL="158750" indent="4763">
              <a:defRPr/>
            </a:pPr>
            <a:endParaRPr lang="fr-FR" dirty="0" smtClean="0"/>
          </a:p>
          <a:p>
            <a:pPr marL="179405" lvl="1" indent="-179405">
              <a:buFont typeface="Wingdings" pitchFamily="2" charset="2"/>
              <a:buNone/>
              <a:defRPr/>
            </a:pPr>
            <a:endParaRPr lang="fr-FR" sz="1600" dirty="0" smtClean="0"/>
          </a:p>
        </p:txBody>
      </p:sp>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el 1"/>
          <p:cNvSpPr>
            <a:spLocks noGrp="1"/>
          </p:cNvSpPr>
          <p:nvPr>
            <p:ph type="title"/>
          </p:nvPr>
        </p:nvSpPr>
        <p:spPr>
          <a:xfrm>
            <a:off x="457200" y="1068388"/>
            <a:ext cx="8308975" cy="741362"/>
          </a:xfrm>
        </p:spPr>
        <p:txBody>
          <a:bodyPr/>
          <a:lstStyle/>
          <a:p>
            <a:r>
              <a:rPr lang="fr-FR" dirty="0" smtClean="0">
                <a:cs typeface="Arial" charset="0"/>
                <a:sym typeface="Arial" charset="0"/>
              </a:rPr>
              <a:t>L'approche en 4 étapes: </a:t>
            </a:r>
            <a:br>
              <a:rPr lang="fr-FR" dirty="0" smtClean="0">
                <a:cs typeface="Arial" charset="0"/>
                <a:sym typeface="Arial" charset="0"/>
              </a:rPr>
            </a:br>
            <a:r>
              <a:rPr lang="fr-FR" dirty="0" smtClean="0">
                <a:cs typeface="Arial" charset="0"/>
                <a:sym typeface="Arial" charset="0"/>
              </a:rPr>
              <a:t>Le processus de base de planification de l’adaptation</a:t>
            </a:r>
          </a:p>
        </p:txBody>
      </p:sp>
      <p:sp>
        <p:nvSpPr>
          <p:cNvPr id="6147" name="Inhaltsplatzhalter 2"/>
          <p:cNvSpPr>
            <a:spLocks noGrp="1"/>
          </p:cNvSpPr>
          <p:nvPr>
            <p:ph idx="1"/>
          </p:nvPr>
        </p:nvSpPr>
        <p:spPr/>
        <p:txBody>
          <a:bodyPr/>
          <a:lstStyle/>
          <a:p>
            <a:pPr lvl="1"/>
            <a:r>
              <a:rPr lang="fr-FR" sz="2000" dirty="0" smtClean="0">
                <a:solidFill>
                  <a:srgbClr val="000000"/>
                </a:solidFill>
                <a:cs typeface="Arial" charset="0"/>
                <a:sym typeface="Arial" charset="0"/>
              </a:rPr>
              <a:t>Le processus systématique traite de toutes les questions relatives à la planification de l’adaptation.  </a:t>
            </a:r>
          </a:p>
          <a:p>
            <a:pPr lvl="1"/>
            <a:r>
              <a:rPr lang="fr-FR" sz="2000" dirty="0" smtClean="0">
                <a:solidFill>
                  <a:srgbClr val="000000"/>
                </a:solidFill>
                <a:cs typeface="Arial" charset="0"/>
                <a:sym typeface="Arial" charset="0"/>
              </a:rPr>
              <a:t>Une approche pas à pas permet d’éviter les frustrations relatives au caractère extrêmement complexe de ce défi. </a:t>
            </a:r>
          </a:p>
          <a:p>
            <a:pPr marL="0" indent="0">
              <a:buClrTx/>
              <a:buFont typeface="Arial" charset="0"/>
              <a:buNone/>
              <a:tabLst>
                <a:tab pos="2190750" algn="l"/>
              </a:tabLst>
            </a:pPr>
            <a:endParaRPr lang="fr-FR" dirty="0" smtClean="0">
              <a:solidFill>
                <a:srgbClr val="000000"/>
              </a:solidFill>
              <a:cs typeface="Arial" charset="0"/>
              <a:sym typeface="Arial" charset="0"/>
            </a:endParaRPr>
          </a:p>
          <a:p>
            <a:pPr marL="0" indent="0">
              <a:buClrTx/>
              <a:buFont typeface="Arial" charset="0"/>
              <a:buNone/>
              <a:tabLst>
                <a:tab pos="2190750" algn="l"/>
              </a:tabLst>
            </a:pPr>
            <a:r>
              <a:rPr lang="fr-FR" b="1" dirty="0" smtClean="0">
                <a:solidFill>
                  <a:srgbClr val="C00000"/>
                </a:solidFill>
                <a:cs typeface="Arial" charset="0"/>
                <a:sym typeface="Arial" charset="0"/>
              </a:rPr>
              <a:t>Quatre étapes:</a:t>
            </a:r>
          </a:p>
          <a:p>
            <a:pPr lvl="1">
              <a:buFont typeface="Arial" charset="0"/>
              <a:buAutoNum type="arabicPeriod"/>
            </a:pPr>
            <a:r>
              <a:rPr lang="fr-FR" sz="2000" dirty="0" smtClean="0">
                <a:solidFill>
                  <a:srgbClr val="000000"/>
                </a:solidFill>
                <a:cs typeface="Arial" charset="0"/>
                <a:sym typeface="Arial" charset="0"/>
              </a:rPr>
              <a:t>Evaluer la vulnérabilité </a:t>
            </a:r>
          </a:p>
          <a:p>
            <a:pPr lvl="1">
              <a:buFont typeface="Arial" charset="0"/>
              <a:buAutoNum type="arabicPeriod"/>
            </a:pPr>
            <a:r>
              <a:rPr lang="fr-FR" sz="2000" b="1" dirty="0" smtClean="0">
                <a:solidFill>
                  <a:srgbClr val="000000"/>
                </a:solidFill>
                <a:cs typeface="Arial" charset="0"/>
                <a:sym typeface="Arial" charset="0"/>
              </a:rPr>
              <a:t>Identifier des options d'adaptation</a:t>
            </a:r>
          </a:p>
          <a:p>
            <a:pPr lvl="1">
              <a:buFont typeface="Arial" charset="0"/>
              <a:buAutoNum type="arabicPeriod"/>
            </a:pPr>
            <a:r>
              <a:rPr lang="fr-FR" sz="2000" dirty="0" smtClean="0">
                <a:solidFill>
                  <a:srgbClr val="000000"/>
                </a:solidFill>
                <a:cs typeface="Arial" charset="0"/>
                <a:sym typeface="Arial" charset="0"/>
              </a:rPr>
              <a:t>Sélectionner des mesures d'adaptation</a:t>
            </a:r>
          </a:p>
          <a:p>
            <a:pPr lvl="1">
              <a:buFont typeface="Arial" charset="0"/>
              <a:buAutoNum type="arabicPeriod"/>
            </a:pPr>
            <a:r>
              <a:rPr lang="fr-FR" sz="2000" dirty="0" smtClean="0">
                <a:solidFill>
                  <a:srgbClr val="000000"/>
                </a:solidFill>
                <a:cs typeface="Arial" charset="0"/>
                <a:sym typeface="Arial" charset="0"/>
              </a:rPr>
              <a:t>Développer un cadre de suivi et d’évaluation</a:t>
            </a:r>
          </a:p>
        </p:txBody>
      </p:sp>
      <p:pic>
        <p:nvPicPr>
          <p:cNvPr id="6148" name="Grafik 8" descr="balken28.tif"/>
          <p:cNvPicPr>
            <a:picLocks noChangeAspect="1"/>
          </p:cNvPicPr>
          <p:nvPr/>
        </p:nvPicPr>
        <p:blipFill>
          <a:blip r:embed="rId3" cstate="print"/>
          <a:srcRect/>
          <a:stretch>
            <a:fillRect/>
          </a:stretch>
        </p:blipFill>
        <p:spPr bwMode="auto">
          <a:xfrm>
            <a:off x="8358188" y="2557463"/>
            <a:ext cx="785812" cy="4141787"/>
          </a:xfrm>
          <a:prstGeom prst="rect">
            <a:avLst/>
          </a:prstGeom>
          <a:noFill/>
          <a:ln w="9525">
            <a:noFill/>
            <a:miter lim="800000"/>
            <a:headEnd/>
            <a:tailEnd/>
          </a:ln>
        </p:spPr>
      </p:pic>
      <p:pic>
        <p:nvPicPr>
          <p:cNvPr id="6149" name="Grafik 9" descr="balken29.tif"/>
          <p:cNvPicPr>
            <a:picLocks noChangeAspect="1"/>
          </p:cNvPicPr>
          <p:nvPr/>
        </p:nvPicPr>
        <p:blipFill>
          <a:blip r:embed="rId4" cstate="print"/>
          <a:srcRect/>
          <a:stretch>
            <a:fillRect/>
          </a:stretch>
        </p:blipFill>
        <p:spPr bwMode="auto">
          <a:xfrm>
            <a:off x="7767638" y="3000375"/>
            <a:ext cx="747712" cy="3719513"/>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p:txBody>
          <a:bodyPr/>
          <a:lstStyle/>
          <a:p>
            <a:r>
              <a:rPr lang="fr-FR" dirty="0" smtClean="0">
                <a:cs typeface="Arial" charset="0"/>
                <a:sym typeface="Arial" charset="0"/>
              </a:rPr>
              <a:t>Exposé raisonné</a:t>
            </a:r>
            <a:endParaRPr lang="fr-FR" dirty="0" smtClean="0">
              <a:cs typeface="Arial" charset="0"/>
              <a:sym typeface="Arial" charset="0"/>
            </a:endParaRPr>
          </a:p>
        </p:txBody>
      </p:sp>
      <p:sp>
        <p:nvSpPr>
          <p:cNvPr id="83971" name="Content Placeholder 2"/>
          <p:cNvSpPr>
            <a:spLocks noGrp="1"/>
          </p:cNvSpPr>
          <p:nvPr>
            <p:ph idx="1"/>
          </p:nvPr>
        </p:nvSpPr>
        <p:spPr/>
        <p:txBody>
          <a:bodyPr/>
          <a:lstStyle/>
          <a:p>
            <a:pPr marL="0" indent="0">
              <a:buClrTx/>
              <a:buFont typeface="Arial" charset="0"/>
              <a:buNone/>
            </a:pPr>
            <a:r>
              <a:rPr lang="fr-FR" sz="2400" b="1" dirty="0" smtClean="0">
                <a:solidFill>
                  <a:srgbClr val="C00000"/>
                </a:solidFill>
                <a:cs typeface="Arial" charset="0"/>
                <a:sym typeface="Arial" charset="0"/>
              </a:rPr>
              <a:t>Objectif </a:t>
            </a:r>
          </a:p>
          <a:p>
            <a:pPr lvl="1"/>
            <a:r>
              <a:rPr lang="fr-FR" sz="2400" dirty="0" smtClean="0">
                <a:solidFill>
                  <a:srgbClr val="000000"/>
                </a:solidFill>
                <a:cs typeface="Arial" charset="0"/>
                <a:sym typeface="Arial" charset="0"/>
              </a:rPr>
              <a:t>Deuxième étape de la planification de l'adaptation</a:t>
            </a:r>
          </a:p>
          <a:p>
            <a:pPr lvl="1"/>
            <a:r>
              <a:rPr lang="fr-FR" sz="2400" dirty="0" smtClean="0">
                <a:solidFill>
                  <a:srgbClr val="000000"/>
                </a:solidFill>
                <a:cs typeface="Arial" charset="0"/>
                <a:sym typeface="Arial" charset="0"/>
              </a:rPr>
              <a:t>Recueillir l'éventail le plus large d'options d'adaptation</a:t>
            </a:r>
          </a:p>
          <a:p>
            <a:pPr marL="0" indent="0">
              <a:buClrTx/>
              <a:buFont typeface="Arial" charset="0"/>
              <a:buNone/>
            </a:pPr>
            <a:endParaRPr lang="fr-FR" sz="2400" dirty="0" smtClean="0">
              <a:solidFill>
                <a:srgbClr val="000000"/>
              </a:solidFill>
              <a:cs typeface="Arial" charset="0"/>
              <a:sym typeface="Arial" charset="0"/>
            </a:endParaRPr>
          </a:p>
          <a:p>
            <a:pPr marL="0" indent="0">
              <a:buClrTx/>
              <a:buFont typeface="Arial" charset="0"/>
              <a:buNone/>
            </a:pPr>
            <a:r>
              <a:rPr lang="fr-FR" sz="2400" b="1" dirty="0" smtClean="0">
                <a:solidFill>
                  <a:srgbClr val="C00000"/>
                </a:solidFill>
                <a:cs typeface="Arial" charset="0"/>
                <a:sym typeface="Arial" charset="0"/>
              </a:rPr>
              <a:t>Importance </a:t>
            </a:r>
          </a:p>
          <a:p>
            <a:pPr lvl="1"/>
            <a:r>
              <a:rPr lang="fr-FR" sz="2400" dirty="0" smtClean="0">
                <a:solidFill>
                  <a:srgbClr val="000000"/>
                </a:solidFill>
                <a:cs typeface="Arial" charset="0"/>
                <a:sym typeface="Arial" charset="0"/>
              </a:rPr>
              <a:t>L'adaptation au changement climatique est nouvelle et requiert des idées originales. </a:t>
            </a:r>
          </a:p>
          <a:p>
            <a:pPr lvl="1"/>
            <a:r>
              <a:rPr lang="fr-FR" sz="2400" dirty="0" smtClean="0">
                <a:solidFill>
                  <a:srgbClr val="000000"/>
                </a:solidFill>
                <a:cs typeface="Arial" charset="0"/>
                <a:sym typeface="Arial" charset="0"/>
              </a:rPr>
              <a:t>Plus facile à dire qu'à faire </a:t>
            </a:r>
            <a:r>
              <a:rPr lang="fr-FR" sz="2400" b="1" dirty="0" smtClean="0">
                <a:solidFill>
                  <a:srgbClr val="C00000"/>
                </a:solidFill>
                <a:cs typeface="Arial" charset="0"/>
                <a:sym typeface="Wingdings" pitchFamily="2" charset="2"/>
              </a:rPr>
              <a:t></a:t>
            </a:r>
            <a:r>
              <a:rPr lang="fr-FR" sz="2400" dirty="0" smtClean="0">
                <a:solidFill>
                  <a:srgbClr val="595959"/>
                </a:solidFill>
                <a:cs typeface="Arial" charset="0"/>
                <a:sym typeface="Arial" charset="0"/>
              </a:rPr>
              <a:t> </a:t>
            </a:r>
            <a:r>
              <a:rPr lang="fr-FR" sz="2400" dirty="0" smtClean="0">
                <a:solidFill>
                  <a:srgbClr val="000000"/>
                </a:solidFill>
                <a:cs typeface="Arial" charset="0"/>
                <a:sym typeface="Arial" charset="0"/>
              </a:rPr>
              <a:t>brainstorming </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3971">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3971">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83971">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3971">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83971">
                                            <p:txEl>
                                              <p:pRg st="5" end="5"/>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83971">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971"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p:txBody>
          <a:bodyPr/>
          <a:lstStyle/>
          <a:p>
            <a:r>
              <a:rPr lang="fr-FR" dirty="0" smtClean="0">
                <a:cs typeface="Arial" charset="0"/>
                <a:sym typeface="Arial" charset="0"/>
              </a:rPr>
              <a:t>Exercice (1)</a:t>
            </a:r>
            <a:endParaRPr lang="fr-FR" dirty="0" smtClean="0">
              <a:cs typeface="Arial" charset="0"/>
              <a:sym typeface="Arial" charset="0"/>
            </a:endParaRPr>
          </a:p>
        </p:txBody>
      </p:sp>
      <p:sp>
        <p:nvSpPr>
          <p:cNvPr id="8195" name="Content Placeholder 2"/>
          <p:cNvSpPr>
            <a:spLocks noGrp="1"/>
          </p:cNvSpPr>
          <p:nvPr>
            <p:ph idx="1"/>
          </p:nvPr>
        </p:nvSpPr>
        <p:spPr/>
        <p:txBody>
          <a:bodyPr/>
          <a:lstStyle/>
          <a:p>
            <a:pPr marL="0" indent="0">
              <a:buClrTx/>
              <a:buFont typeface="Arial" charset="0"/>
              <a:buNone/>
            </a:pPr>
            <a:r>
              <a:rPr lang="fr-FR" b="1" dirty="0" smtClean="0">
                <a:solidFill>
                  <a:srgbClr val="C00000"/>
                </a:solidFill>
                <a:cs typeface="Arial" charset="0"/>
                <a:sym typeface="Arial" charset="0"/>
              </a:rPr>
              <a:t>Contexte </a:t>
            </a:r>
          </a:p>
          <a:p>
            <a:pPr lvl="1"/>
            <a:r>
              <a:rPr lang="fr-FR" sz="2000" dirty="0" smtClean="0">
                <a:solidFill>
                  <a:srgbClr val="000000"/>
                </a:solidFill>
                <a:cs typeface="Arial" charset="0"/>
                <a:sym typeface="Arial" charset="0"/>
              </a:rPr>
              <a:t>Poursuivez votre travail au sein du groupe consultatif sur l'adaptation de </a:t>
            </a:r>
            <a:r>
              <a:rPr lang="fr-FR" sz="2000" dirty="0" smtClean="0"/>
              <a:t>l’Autorité de l’État en charge de l’Eau (AEE)</a:t>
            </a:r>
            <a:r>
              <a:rPr lang="fr-FR" sz="2000" dirty="0" smtClean="0">
                <a:solidFill>
                  <a:srgbClr val="595959"/>
                </a:solidFill>
                <a:cs typeface="Arial" charset="0"/>
                <a:sym typeface="Arial" charset="0"/>
              </a:rPr>
              <a:t/>
            </a:r>
            <a:br>
              <a:rPr lang="fr-FR" sz="2000" dirty="0" smtClean="0">
                <a:solidFill>
                  <a:srgbClr val="595959"/>
                </a:solidFill>
                <a:cs typeface="Arial" charset="0"/>
                <a:sym typeface="Arial" charset="0"/>
              </a:rPr>
            </a:br>
            <a:r>
              <a:rPr lang="fr-FR" sz="2000" b="1" dirty="0" smtClean="0">
                <a:solidFill>
                  <a:srgbClr val="C00000"/>
                </a:solidFill>
                <a:cs typeface="Arial" charset="0"/>
                <a:sym typeface="Wingdings" pitchFamily="2" charset="2"/>
              </a:rPr>
              <a:t></a:t>
            </a:r>
            <a:r>
              <a:rPr lang="fr-FR" sz="2000" dirty="0" smtClean="0">
                <a:solidFill>
                  <a:srgbClr val="595959"/>
                </a:solidFill>
                <a:cs typeface="Arial" charset="0"/>
                <a:sym typeface="Arial" charset="0"/>
              </a:rPr>
              <a:t> </a:t>
            </a:r>
            <a:r>
              <a:rPr lang="fr-FR" sz="2000" dirty="0" smtClean="0">
                <a:solidFill>
                  <a:srgbClr val="000000"/>
                </a:solidFill>
                <a:cs typeface="Arial" charset="0"/>
                <a:sym typeface="Arial" charset="0"/>
              </a:rPr>
              <a:t>votre groupe de travail</a:t>
            </a:r>
          </a:p>
          <a:p>
            <a:pPr lvl="1"/>
            <a:endParaRPr lang="fr-FR" sz="2000" dirty="0" smtClean="0">
              <a:solidFill>
                <a:srgbClr val="000000"/>
              </a:solidFill>
              <a:cs typeface="Arial" charset="0"/>
              <a:sym typeface="Arial" charset="0"/>
            </a:endParaRPr>
          </a:p>
          <a:p>
            <a:pPr lvl="1"/>
            <a:r>
              <a:rPr lang="fr-FR" sz="2000" dirty="0" smtClean="0">
                <a:solidFill>
                  <a:srgbClr val="000000"/>
                </a:solidFill>
                <a:cs typeface="Arial" charset="0"/>
                <a:sym typeface="Arial" charset="0"/>
              </a:rPr>
              <a:t>Après avoir évalué le problème lors de l'étape 1, vous commencez à réfléchir aux solutions possibles qui permettraient de garantir une gestion de l'eau durable en cas de changement climatique </a:t>
            </a:r>
          </a:p>
          <a:p>
            <a:pPr marL="0" indent="0">
              <a:buClrTx/>
              <a:buFont typeface="Arial" charset="0"/>
              <a:buNone/>
            </a:pPr>
            <a:endParaRPr lang="fr-FR" dirty="0" smtClean="0">
              <a:solidFill>
                <a:srgbClr val="000000"/>
              </a:solidFill>
              <a:cs typeface="Arial" charset="0"/>
              <a:sym typeface="Arial" charset="0"/>
            </a:endParaRPr>
          </a:p>
          <a:p>
            <a:pPr marL="0" indent="0">
              <a:buClrTx/>
              <a:buFont typeface="Arial" charset="0"/>
              <a:buNone/>
            </a:pPr>
            <a:r>
              <a:rPr lang="fr-FR" b="1" dirty="0" smtClean="0">
                <a:solidFill>
                  <a:srgbClr val="C00000"/>
                </a:solidFill>
                <a:cs typeface="Arial" charset="0"/>
                <a:sym typeface="Arial" charset="0"/>
              </a:rPr>
              <a:t>Annexes</a:t>
            </a:r>
          </a:p>
          <a:p>
            <a:pPr lvl="1"/>
            <a:r>
              <a:rPr lang="fr-FR" sz="2000" dirty="0" smtClean="0">
                <a:solidFill>
                  <a:srgbClr val="000000"/>
                </a:solidFill>
                <a:cs typeface="Arial" charset="0"/>
                <a:sym typeface="Arial" charset="0"/>
              </a:rPr>
              <a:t>Check-list des options d'adaptation pour les questions agricoles et d'approvisionnement en eau </a:t>
            </a:r>
          </a:p>
        </p:txBody>
      </p:sp>
      <p:pic>
        <p:nvPicPr>
          <p:cNvPr id="8196" name="Grafik 3" descr="balken13.tif"/>
          <p:cNvPicPr>
            <a:picLocks noChangeAspect="1"/>
          </p:cNvPicPr>
          <p:nvPr/>
        </p:nvPicPr>
        <p:blipFill>
          <a:blip r:embed="rId3" cstate="print"/>
          <a:srcRect/>
          <a:stretch>
            <a:fillRect/>
          </a:stretch>
        </p:blipFill>
        <p:spPr bwMode="auto">
          <a:xfrm>
            <a:off x="8388350" y="2486025"/>
            <a:ext cx="755650" cy="4233863"/>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el 1"/>
          <p:cNvSpPr>
            <a:spLocks noGrp="1"/>
          </p:cNvSpPr>
          <p:nvPr>
            <p:ph type="title"/>
          </p:nvPr>
        </p:nvSpPr>
        <p:spPr/>
        <p:txBody>
          <a:bodyPr/>
          <a:lstStyle/>
          <a:p>
            <a:r>
              <a:rPr lang="fr-FR" dirty="0" smtClean="0">
                <a:cs typeface="Arial" charset="0"/>
                <a:sym typeface="Arial" charset="0"/>
              </a:rPr>
              <a:t>Exercice (2)</a:t>
            </a:r>
            <a:endParaRPr lang="fr-FR" dirty="0" smtClean="0">
              <a:cs typeface="Arial" charset="0"/>
              <a:sym typeface="Arial" charset="0"/>
            </a:endParaRPr>
          </a:p>
        </p:txBody>
      </p:sp>
      <p:sp>
        <p:nvSpPr>
          <p:cNvPr id="9219" name="Inhaltsplatzhalter 2"/>
          <p:cNvSpPr>
            <a:spLocks noGrp="1"/>
          </p:cNvSpPr>
          <p:nvPr>
            <p:ph idx="1"/>
          </p:nvPr>
        </p:nvSpPr>
        <p:spPr/>
        <p:txBody>
          <a:bodyPr/>
          <a:lstStyle/>
          <a:p>
            <a:pPr marL="0" indent="0">
              <a:buClrTx/>
              <a:buFont typeface="Arial" charset="0"/>
              <a:buNone/>
            </a:pPr>
            <a:r>
              <a:rPr lang="fr-FR" sz="2400" b="1" dirty="0" smtClean="0">
                <a:solidFill>
                  <a:srgbClr val="C00000"/>
                </a:solidFill>
                <a:cs typeface="Arial" charset="0"/>
                <a:sym typeface="Arial" charset="0"/>
              </a:rPr>
              <a:t>Votre tâche</a:t>
            </a:r>
          </a:p>
          <a:p>
            <a:pPr marL="0" indent="0">
              <a:buClrTx/>
              <a:buFont typeface="Arial" charset="0"/>
              <a:buNone/>
            </a:pPr>
            <a:r>
              <a:rPr lang="fr-FR" sz="2400" b="1" dirty="0" smtClean="0">
                <a:solidFill>
                  <a:srgbClr val="000000"/>
                </a:solidFill>
                <a:cs typeface="Arial" charset="0"/>
                <a:sym typeface="Arial" charset="0"/>
              </a:rPr>
              <a:t>Utiliser les matrices 7 et 8</a:t>
            </a:r>
          </a:p>
          <a:p>
            <a:pPr marL="0" indent="0">
              <a:buClrTx/>
              <a:buFont typeface="Arial" charset="0"/>
              <a:buNone/>
            </a:pPr>
            <a:endParaRPr lang="fr-FR" sz="2400" b="1" dirty="0" smtClean="0">
              <a:solidFill>
                <a:srgbClr val="000000"/>
              </a:solidFill>
              <a:cs typeface="Arial" charset="0"/>
              <a:sym typeface="Arial" charset="0"/>
            </a:endParaRPr>
          </a:p>
          <a:p>
            <a:pPr lvl="1"/>
            <a:r>
              <a:rPr lang="fr-FR" sz="2400" dirty="0" smtClean="0">
                <a:solidFill>
                  <a:srgbClr val="000000"/>
                </a:solidFill>
                <a:cs typeface="Arial" charset="0"/>
                <a:sym typeface="Arial" charset="0"/>
              </a:rPr>
              <a:t>Dans la </a:t>
            </a:r>
            <a:r>
              <a:rPr lang="fr-FR" sz="2400" b="1" i="1" dirty="0" smtClean="0">
                <a:solidFill>
                  <a:srgbClr val="000000"/>
                </a:solidFill>
                <a:cs typeface="Arial" charset="0"/>
                <a:sym typeface="Arial" charset="0"/>
              </a:rPr>
              <a:t>colonne H</a:t>
            </a:r>
            <a:r>
              <a:rPr lang="fr-FR" sz="2400" b="1" dirty="0" smtClean="0">
                <a:solidFill>
                  <a:srgbClr val="000000"/>
                </a:solidFill>
                <a:cs typeface="Arial" charset="0"/>
                <a:sym typeface="Arial" charset="0"/>
              </a:rPr>
              <a:t>: </a:t>
            </a:r>
            <a:r>
              <a:rPr lang="fr-FR" sz="2400" dirty="0" smtClean="0">
                <a:solidFill>
                  <a:srgbClr val="000000"/>
                </a:solidFill>
                <a:cs typeface="Arial" charset="0"/>
                <a:sym typeface="Arial" charset="0"/>
              </a:rPr>
              <a:t>vulnérabilités au changement climatique sélectionnées</a:t>
            </a:r>
          </a:p>
          <a:p>
            <a:pPr lvl="1"/>
            <a:r>
              <a:rPr lang="fr-FR" sz="2400" dirty="0" smtClean="0">
                <a:solidFill>
                  <a:srgbClr val="000000"/>
                </a:solidFill>
                <a:cs typeface="Arial" charset="0"/>
                <a:sym typeface="Arial" charset="0"/>
              </a:rPr>
              <a:t>Dans la </a:t>
            </a:r>
            <a:r>
              <a:rPr lang="fr-FR" sz="2400" b="1" i="1" dirty="0" smtClean="0">
                <a:solidFill>
                  <a:srgbClr val="000000"/>
                </a:solidFill>
                <a:cs typeface="Arial" charset="0"/>
                <a:sym typeface="Arial" charset="0"/>
              </a:rPr>
              <a:t>colonne I</a:t>
            </a:r>
            <a:r>
              <a:rPr lang="fr-FR" sz="2400" b="1" dirty="0" smtClean="0">
                <a:solidFill>
                  <a:srgbClr val="000000"/>
                </a:solidFill>
                <a:cs typeface="Arial" charset="0"/>
                <a:sym typeface="Arial" charset="0"/>
              </a:rPr>
              <a:t>, </a:t>
            </a:r>
            <a:r>
              <a:rPr lang="fr-FR" sz="2400" dirty="0" smtClean="0">
                <a:solidFill>
                  <a:srgbClr val="000000"/>
                </a:solidFill>
                <a:cs typeface="Arial" charset="0"/>
                <a:sym typeface="Arial" charset="0"/>
              </a:rPr>
              <a:t>préparer une liste des options d'adaptation possibles </a:t>
            </a:r>
          </a:p>
          <a:p>
            <a:pPr lvl="1"/>
            <a:r>
              <a:rPr lang="fr-FR" sz="2400" dirty="0" smtClean="0">
                <a:solidFill>
                  <a:srgbClr val="000000"/>
                </a:solidFill>
                <a:cs typeface="Arial" charset="0"/>
                <a:sym typeface="Arial" charset="0"/>
              </a:rPr>
              <a:t>Dans la </a:t>
            </a:r>
            <a:r>
              <a:rPr lang="fr-FR" sz="2400" b="1" i="1" dirty="0" smtClean="0">
                <a:solidFill>
                  <a:srgbClr val="000000"/>
                </a:solidFill>
                <a:cs typeface="Arial" charset="0"/>
                <a:sym typeface="Arial" charset="0"/>
              </a:rPr>
              <a:t>colonne J</a:t>
            </a:r>
            <a:r>
              <a:rPr lang="fr-FR" sz="2400" b="1" dirty="0" smtClean="0">
                <a:solidFill>
                  <a:srgbClr val="000000"/>
                </a:solidFill>
                <a:cs typeface="Arial" charset="0"/>
                <a:sym typeface="Arial" charset="0"/>
              </a:rPr>
              <a:t>, </a:t>
            </a:r>
            <a:r>
              <a:rPr lang="fr-FR" sz="2400" dirty="0" smtClean="0">
                <a:solidFill>
                  <a:srgbClr val="000000"/>
                </a:solidFill>
                <a:cs typeface="Arial" charset="0"/>
                <a:sym typeface="Arial" charset="0"/>
              </a:rPr>
              <a:t>réfléchir aux principaux acteurs qui se révèleront capitaux pour la mise en œuvre des options définies</a:t>
            </a:r>
          </a:p>
        </p:txBody>
      </p:sp>
    </p:spTree>
  </p:cSld>
  <p:clrMapOvr>
    <a:masterClrMapping/>
  </p:clrMapOvr>
  <p:transition/>
  <p:timing>
    <p:tnLst>
      <p:par>
        <p:cTn id="1" dur="indefinite" restart="never" nodeType="tmRoot"/>
      </p:par>
    </p:tnLst>
  </p:timing>
</p:sld>
</file>

<file path=ppt/theme/theme1.xml><?xml version="1.0" encoding="utf-8"?>
<a:theme xmlns:a="http://schemas.openxmlformats.org/drawingml/2006/main" name="GTZ-EN">
  <a:themeElements>
    <a:clrScheme name="Benutzerdefiniert 11">
      <a:dk1>
        <a:srgbClr val="000000"/>
      </a:dk1>
      <a:lt1>
        <a:srgbClr val="FFFFFF"/>
      </a:lt1>
      <a:dk2>
        <a:srgbClr val="727272"/>
      </a:dk2>
      <a:lt2>
        <a:srgbClr val="D9D9D9"/>
      </a:lt2>
      <a:accent1>
        <a:srgbClr val="B7D1DD"/>
      </a:accent1>
      <a:accent2>
        <a:srgbClr val="C80F0E"/>
      </a:accent2>
      <a:accent3>
        <a:srgbClr val="DEDEAF"/>
      </a:accent3>
      <a:accent4>
        <a:srgbClr val="939393"/>
      </a:accent4>
      <a:accent5>
        <a:srgbClr val="9AB0BA"/>
      </a:accent5>
      <a:accent6>
        <a:srgbClr val="BABA93"/>
      </a:accent6>
      <a:hlink>
        <a:srgbClr val="950B0A"/>
      </a:hlink>
      <a:folHlink>
        <a:srgbClr val="950B0A"/>
      </a:folHlink>
    </a:clrScheme>
    <a:fontScheme name="gtz-leerfolie-de">
      <a:majorFont>
        <a:latin typeface="Arial"/>
        <a:ea typeface=""/>
        <a:cs typeface=""/>
      </a:majorFont>
      <a:minorFont>
        <a:latin typeface="Arial"/>
        <a:ea typeface=""/>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de-DE" sz="2200" b="1" i="0" u="none" strike="noStrike" cap="none" normalizeH="0" baseline="0" smtClean="0">
            <a:ln>
              <a:noFill/>
            </a:ln>
            <a:solidFill>
              <a:srgbClr val="999999"/>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de-DE" sz="2200" b="1" i="0" u="none" strike="noStrike" cap="none" normalizeH="0" baseline="0" smtClean="0">
            <a:ln>
              <a:noFill/>
            </a:ln>
            <a:solidFill>
              <a:srgbClr val="999999"/>
            </a:solidFill>
            <a:effectLst/>
            <a:latin typeface="Arial" charset="0"/>
          </a:defRPr>
        </a:defPPr>
      </a:lstStyle>
    </a:lnDef>
  </a:objectDefaults>
  <a:extraClrSchemeLst>
    <a:extraClrScheme>
      <a:clrScheme name="gtz-leerfolie-d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gtz-leerfolie-d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gtz-leerfolie-d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gtz-leerfolie-d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gtz-leerfolie-d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gtz-leerfolie-d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gtz-leerfolie-de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gtz-leerfolie-d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gtz-leerfolie-d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gtz-leerfolie-d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gtz-leerfolie-d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gtz-leerfolie-d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gtz-leerfolie-de 13">
        <a:dk1>
          <a:srgbClr val="000000"/>
        </a:dk1>
        <a:lt1>
          <a:srgbClr val="FFFFFF"/>
        </a:lt1>
        <a:dk2>
          <a:srgbClr val="000000"/>
        </a:dk2>
        <a:lt2>
          <a:srgbClr val="969696"/>
        </a:lt2>
        <a:accent1>
          <a:srgbClr val="EFEDE6"/>
        </a:accent1>
        <a:accent2>
          <a:srgbClr val="FF9966"/>
        </a:accent2>
        <a:accent3>
          <a:srgbClr val="FFFFFF"/>
        </a:accent3>
        <a:accent4>
          <a:srgbClr val="000000"/>
        </a:accent4>
        <a:accent5>
          <a:srgbClr val="F6F4F0"/>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Larissa-Design">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Larissa-Design">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0</TotalTime>
  <Words>443</Words>
  <Application>Microsoft Office PowerPoint</Application>
  <PresentationFormat>Bildschirmpräsentation (4:3)</PresentationFormat>
  <Paragraphs>77</Paragraphs>
  <Slides>7</Slides>
  <Notes>7</Notes>
  <HiddenSlides>0</HiddenSlides>
  <MMClips>0</MMClips>
  <ScaleCrop>false</ScaleCrop>
  <HeadingPairs>
    <vt:vector size="4" baseType="variant">
      <vt:variant>
        <vt:lpstr>Design</vt:lpstr>
      </vt:variant>
      <vt:variant>
        <vt:i4>1</vt:i4>
      </vt:variant>
      <vt:variant>
        <vt:lpstr>Folientitel</vt:lpstr>
      </vt:variant>
      <vt:variant>
        <vt:i4>7</vt:i4>
      </vt:variant>
    </vt:vector>
  </HeadingPairs>
  <TitlesOfParts>
    <vt:vector size="8" baseType="lpstr">
      <vt:lpstr>GTZ-EN</vt:lpstr>
      <vt:lpstr>L'approche en 4 étapes (2) Module 4 Identifier des options d'adaptation</vt:lpstr>
      <vt:lpstr>PowerPoint-Präsentation</vt:lpstr>
      <vt:lpstr>Conditions d’utilisation</vt:lpstr>
      <vt:lpstr>L'approche en 4 étapes:  Le processus de base de planification de l’adaptation</vt:lpstr>
      <vt:lpstr>Exposé raisonné</vt:lpstr>
      <vt:lpstr>Exercice (1)</vt:lpstr>
      <vt:lpstr>Exercice (2)</vt:lpstr>
    </vt:vector>
  </TitlesOfParts>
  <Company>Deutsche Gesellschaft für Internationale Zusammenarbeit (GIZ) GmbH</Company>
  <LinksUpToDate>false</LinksUpToDate>
  <SharedDoc>false</SharedDoc>
  <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Integrating Climate Change Adaptation into Development Planning. A Practice-Oriented Training based on the OECD Policy Guidance</dc:title>
  <dc:subject>Climate Change</dc:subject>
  <dc:creator>GIZ</dc:creator>
  <cp:keywords>Climate Change, development cooperation</cp:keywords>
  <cp:lastModifiedBy>Benjamin Greiner</cp:lastModifiedBy>
  <cp:revision>172</cp:revision>
  <cp:lastPrinted>2005-12-21T12:33:01Z</cp:lastPrinted>
  <dcterms:created xsi:type="dcterms:W3CDTF">2009-01-02T12:52:23Z</dcterms:created>
  <dcterms:modified xsi:type="dcterms:W3CDTF">2013-10-30T11:06:43Z</dcterms:modified>
</cp:coreProperties>
</file>