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16"/>
  </p:notesMasterIdLst>
  <p:handoutMasterIdLst>
    <p:handoutMasterId r:id="rId17"/>
  </p:handoutMasterIdLst>
  <p:sldIdLst>
    <p:sldId id="269" r:id="rId2"/>
    <p:sldId id="285" r:id="rId3"/>
    <p:sldId id="288" r:id="rId4"/>
    <p:sldId id="270" r:id="rId5"/>
    <p:sldId id="271" r:id="rId6"/>
    <p:sldId id="281" r:id="rId7"/>
    <p:sldId id="273" r:id="rId8"/>
    <p:sldId id="282" r:id="rId9"/>
    <p:sldId id="283" r:id="rId10"/>
    <p:sldId id="276" r:id="rId11"/>
    <p:sldId id="284" r:id="rId12"/>
    <p:sldId id="278" r:id="rId13"/>
    <p:sldId id="286" r:id="rId14"/>
    <p:sldId id="280" r:id="rId15"/>
  </p:sldIdLst>
  <p:sldSz cx="9144000" cy="6858000" type="screen4x3"/>
  <p:notesSz cx="10015538" cy="6881813"/>
  <p:defaultTextStyle>
    <a:defPPr>
      <a:defRPr lang="de-DE"/>
    </a:defPPr>
    <a:lvl1pPr algn="l" rtl="0" fontAlgn="base">
      <a:spcBef>
        <a:spcPct val="0"/>
      </a:spcBef>
      <a:spcAft>
        <a:spcPct val="0"/>
      </a:spcAft>
      <a:defRPr sz="2200" b="1" kern="1200">
        <a:solidFill>
          <a:srgbClr val="999999"/>
        </a:solidFill>
        <a:latin typeface="Arial" charset="0"/>
        <a:ea typeface="+mn-ea"/>
        <a:cs typeface="Arial" charset="0"/>
      </a:defRPr>
    </a:lvl1pPr>
    <a:lvl2pPr marL="457200" algn="l" rtl="0" fontAlgn="base">
      <a:spcBef>
        <a:spcPct val="0"/>
      </a:spcBef>
      <a:spcAft>
        <a:spcPct val="0"/>
      </a:spcAft>
      <a:defRPr sz="2200" b="1" kern="1200">
        <a:solidFill>
          <a:srgbClr val="999999"/>
        </a:solidFill>
        <a:latin typeface="Arial" charset="0"/>
        <a:ea typeface="+mn-ea"/>
        <a:cs typeface="Arial" charset="0"/>
      </a:defRPr>
    </a:lvl2pPr>
    <a:lvl3pPr marL="914400" algn="l" rtl="0" fontAlgn="base">
      <a:spcBef>
        <a:spcPct val="0"/>
      </a:spcBef>
      <a:spcAft>
        <a:spcPct val="0"/>
      </a:spcAft>
      <a:defRPr sz="2200" b="1" kern="1200">
        <a:solidFill>
          <a:srgbClr val="999999"/>
        </a:solidFill>
        <a:latin typeface="Arial" charset="0"/>
        <a:ea typeface="+mn-ea"/>
        <a:cs typeface="Arial" charset="0"/>
      </a:defRPr>
    </a:lvl3pPr>
    <a:lvl4pPr marL="1371600" algn="l" rtl="0" fontAlgn="base">
      <a:spcBef>
        <a:spcPct val="0"/>
      </a:spcBef>
      <a:spcAft>
        <a:spcPct val="0"/>
      </a:spcAft>
      <a:defRPr sz="2200" b="1" kern="1200">
        <a:solidFill>
          <a:srgbClr val="999999"/>
        </a:solidFill>
        <a:latin typeface="Arial" charset="0"/>
        <a:ea typeface="+mn-ea"/>
        <a:cs typeface="Arial" charset="0"/>
      </a:defRPr>
    </a:lvl4pPr>
    <a:lvl5pPr marL="1828800" algn="l" rtl="0" fontAlgn="base">
      <a:spcBef>
        <a:spcPct val="0"/>
      </a:spcBef>
      <a:spcAft>
        <a:spcPct val="0"/>
      </a:spcAft>
      <a:defRPr sz="2200" b="1" kern="1200">
        <a:solidFill>
          <a:srgbClr val="999999"/>
        </a:solidFill>
        <a:latin typeface="Arial" charset="0"/>
        <a:ea typeface="+mn-ea"/>
        <a:cs typeface="Arial" charset="0"/>
      </a:defRPr>
    </a:lvl5pPr>
    <a:lvl6pPr marL="2286000" algn="l" defTabSz="914400" rtl="0" eaLnBrk="1" latinLnBrk="0" hangingPunct="1">
      <a:defRPr sz="2200" b="1" kern="1200">
        <a:solidFill>
          <a:srgbClr val="999999"/>
        </a:solidFill>
        <a:latin typeface="Arial" charset="0"/>
        <a:ea typeface="+mn-ea"/>
        <a:cs typeface="Arial" charset="0"/>
      </a:defRPr>
    </a:lvl6pPr>
    <a:lvl7pPr marL="2743200" algn="l" defTabSz="914400" rtl="0" eaLnBrk="1" latinLnBrk="0" hangingPunct="1">
      <a:defRPr sz="2200" b="1" kern="1200">
        <a:solidFill>
          <a:srgbClr val="999999"/>
        </a:solidFill>
        <a:latin typeface="Arial" charset="0"/>
        <a:ea typeface="+mn-ea"/>
        <a:cs typeface="Arial" charset="0"/>
      </a:defRPr>
    </a:lvl7pPr>
    <a:lvl8pPr marL="3200400" algn="l" defTabSz="914400" rtl="0" eaLnBrk="1" latinLnBrk="0" hangingPunct="1">
      <a:defRPr sz="2200" b="1" kern="1200">
        <a:solidFill>
          <a:srgbClr val="999999"/>
        </a:solidFill>
        <a:latin typeface="Arial" charset="0"/>
        <a:ea typeface="+mn-ea"/>
        <a:cs typeface="Arial" charset="0"/>
      </a:defRPr>
    </a:lvl8pPr>
    <a:lvl9pPr marL="3657600" algn="l" defTabSz="914400" rtl="0" eaLnBrk="1" latinLnBrk="0" hangingPunct="1">
      <a:defRPr sz="2200" b="1" kern="1200">
        <a:solidFill>
          <a:srgbClr val="999999"/>
        </a:solidFill>
        <a:latin typeface="Arial" charset="0"/>
        <a:ea typeface="+mn-ea"/>
        <a:cs typeface="Arial" charset="0"/>
      </a:defRPr>
    </a:lvl9pPr>
  </p:defaultTextStyle>
  <p:extLst>
    <p:ext uri="{EFAFB233-063F-42B5-8137-9DF3F51BA10A}">
      <p15:sldGuideLst xmlns="" xmlns:p15="http://schemas.microsoft.com/office/powerpoint/2012/main">
        <p15:guide id="1" orient="horz" pos="3935">
          <p15:clr>
            <a:srgbClr val="A4A3A4"/>
          </p15:clr>
        </p15:guide>
        <p15:guide id="2" orient="horz">
          <p15:clr>
            <a:srgbClr val="A4A3A4"/>
          </p15:clr>
        </p15:guide>
        <p15:guide id="3" orient="horz" pos="151">
          <p15:clr>
            <a:srgbClr val="A4A3A4"/>
          </p15:clr>
        </p15:guide>
        <p15:guide id="4" orient="horz" pos="1269">
          <p15:clr>
            <a:srgbClr val="A4A3A4"/>
          </p15:clr>
        </p15:guide>
        <p15:guide id="5" orient="horz" pos="1140">
          <p15:clr>
            <a:srgbClr val="A4A3A4"/>
          </p15:clr>
        </p15:guide>
        <p15:guide id="6" orient="horz" pos="1265">
          <p15:clr>
            <a:srgbClr val="A4A3A4"/>
          </p15:clr>
        </p15:guide>
        <p15:guide id="7" pos="288">
          <p15:clr>
            <a:srgbClr val="A4A3A4"/>
          </p15:clr>
        </p15:guide>
        <p15:guide id="8" pos="5029">
          <p15:clr>
            <a:srgbClr val="A4A3A4"/>
          </p15:clr>
        </p15:guide>
        <p15:guide id="9" pos="2860">
          <p15:clr>
            <a:srgbClr val="A4A3A4"/>
          </p15:clr>
        </p15:guide>
      </p15:sldGuideLst>
    </p:ext>
    <p:ext uri="{2D200454-40CA-4A62-9FC3-DE9A4176ACB9}">
      <p15:notesGuideLst xmlns="" xmlns:p15="http://schemas.microsoft.com/office/powerpoint/2012/main">
        <p15:guide id="1" orient="horz" pos="2167">
          <p15:clr>
            <a:srgbClr val="A4A3A4"/>
          </p15:clr>
        </p15:guide>
        <p15:guide id="2" pos="192">
          <p15:clr>
            <a:srgbClr val="A4A3A4"/>
          </p15:clr>
        </p15:guide>
        <p15:guide id="3" pos="610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jamin Greiner" initials="B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C00000"/>
    <a:srgbClr val="646464"/>
    <a:srgbClr val="595959"/>
    <a:srgbClr val="CC3300"/>
    <a:srgbClr val="E25B1E"/>
    <a:srgbClr val="E5DBA1"/>
    <a:srgbClr val="BABA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2102" autoAdjust="0"/>
  </p:normalViewPr>
  <p:slideViewPr>
    <p:cSldViewPr snapToGrid="0">
      <p:cViewPr varScale="1">
        <p:scale>
          <a:sx n="104" d="100"/>
          <a:sy n="104" d="100"/>
        </p:scale>
        <p:origin x="-1152" y="-84"/>
      </p:cViewPr>
      <p:guideLst>
        <p:guide orient="horz" pos="3935"/>
        <p:guide orient="horz"/>
        <p:guide orient="horz" pos="151"/>
        <p:guide orient="horz" pos="1269"/>
        <p:guide orient="horz" pos="1140"/>
        <p:guide orient="horz" pos="1265"/>
        <p:guide pos="288"/>
        <p:guide pos="5029"/>
        <p:guide pos="28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800" y="-246"/>
      </p:cViewPr>
      <p:guideLst>
        <p:guide orient="horz" pos="2167"/>
        <p:guide pos="192"/>
        <p:guide pos="610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10-30T10:48:24.796" idx="1">
    <p:pos x="5760" y="464"/>
    <p:text>sehr pixelig - höher auflösendes Bild verfügbar?</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4340225" cy="342900"/>
          </a:xfrm>
          <a:prstGeom prst="rect">
            <a:avLst/>
          </a:prstGeom>
          <a:noFill/>
          <a:ln w="9525">
            <a:noFill/>
            <a:miter lim="800000"/>
            <a:headEnd/>
            <a:tailEnd/>
          </a:ln>
          <a:effectLst/>
        </p:spPr>
        <p:txBody>
          <a:bodyPr vert="horz" wrap="square" lIns="91938" tIns="45969" rIns="91938" bIns="45969" numCol="1" anchor="t" anchorCtr="0" compatLnSpc="1">
            <a:prstTxWarp prst="textNoShape">
              <a:avLst/>
            </a:prstTxWarp>
          </a:bodyPr>
          <a:lstStyle>
            <a:lvl1pPr eaLnBrk="0" hangingPunct="0">
              <a:defRPr sz="1200" b="0">
                <a:solidFill>
                  <a:schemeClr val="tx1"/>
                </a:solidFill>
                <a:latin typeface="Times" charset="0"/>
                <a:cs typeface="+mn-cs"/>
              </a:defRPr>
            </a:lvl1pPr>
          </a:lstStyle>
          <a:p>
            <a:pPr>
              <a:defRPr/>
            </a:pPr>
            <a:endParaRPr lang="de-DE" dirty="0"/>
          </a:p>
        </p:txBody>
      </p:sp>
      <p:sp>
        <p:nvSpPr>
          <p:cNvPr id="66563" name="Rectangle 3"/>
          <p:cNvSpPr>
            <a:spLocks noGrp="1" noChangeArrowheads="1"/>
          </p:cNvSpPr>
          <p:nvPr>
            <p:ph type="dt" sz="quarter" idx="1"/>
          </p:nvPr>
        </p:nvSpPr>
        <p:spPr bwMode="auto">
          <a:xfrm>
            <a:off x="5675313" y="0"/>
            <a:ext cx="4340225" cy="342900"/>
          </a:xfrm>
          <a:prstGeom prst="rect">
            <a:avLst/>
          </a:prstGeom>
          <a:noFill/>
          <a:ln w="9525">
            <a:noFill/>
            <a:miter lim="800000"/>
            <a:headEnd/>
            <a:tailEnd/>
          </a:ln>
          <a:effectLst/>
        </p:spPr>
        <p:txBody>
          <a:bodyPr vert="horz" wrap="square" lIns="91938" tIns="45969" rIns="91938" bIns="45969" numCol="1" anchor="t" anchorCtr="0" compatLnSpc="1">
            <a:prstTxWarp prst="textNoShape">
              <a:avLst/>
            </a:prstTxWarp>
          </a:bodyPr>
          <a:lstStyle>
            <a:lvl1pPr algn="r" eaLnBrk="0" hangingPunct="0">
              <a:defRPr sz="1200" b="0">
                <a:solidFill>
                  <a:schemeClr val="tx1"/>
                </a:solidFill>
                <a:latin typeface="Times" charset="0"/>
                <a:cs typeface="+mn-cs"/>
              </a:defRPr>
            </a:lvl1pPr>
          </a:lstStyle>
          <a:p>
            <a:pPr>
              <a:defRPr/>
            </a:pPr>
            <a:endParaRPr lang="de-DE" dirty="0"/>
          </a:p>
        </p:txBody>
      </p:sp>
      <p:sp>
        <p:nvSpPr>
          <p:cNvPr id="66564" name="Rectangle 4"/>
          <p:cNvSpPr>
            <a:spLocks noGrp="1" noChangeArrowheads="1"/>
          </p:cNvSpPr>
          <p:nvPr>
            <p:ph type="ftr" sz="quarter" idx="2"/>
          </p:nvPr>
        </p:nvSpPr>
        <p:spPr bwMode="auto">
          <a:xfrm>
            <a:off x="0" y="6538913"/>
            <a:ext cx="4340225" cy="342900"/>
          </a:xfrm>
          <a:prstGeom prst="rect">
            <a:avLst/>
          </a:prstGeom>
          <a:noFill/>
          <a:ln w="9525">
            <a:noFill/>
            <a:miter lim="800000"/>
            <a:headEnd/>
            <a:tailEnd/>
          </a:ln>
          <a:effectLst/>
        </p:spPr>
        <p:txBody>
          <a:bodyPr vert="horz" wrap="square" lIns="91938" tIns="45969" rIns="91938" bIns="45969" numCol="1" anchor="b" anchorCtr="0" compatLnSpc="1">
            <a:prstTxWarp prst="textNoShape">
              <a:avLst/>
            </a:prstTxWarp>
          </a:bodyPr>
          <a:lstStyle>
            <a:lvl1pPr eaLnBrk="0" hangingPunct="0">
              <a:defRPr sz="1200" b="0">
                <a:solidFill>
                  <a:schemeClr val="tx1"/>
                </a:solidFill>
                <a:latin typeface="Times" charset="0"/>
                <a:cs typeface="+mn-cs"/>
              </a:defRPr>
            </a:lvl1pPr>
          </a:lstStyle>
          <a:p>
            <a:pPr>
              <a:defRPr/>
            </a:pPr>
            <a:endParaRPr lang="de-DE" dirty="0"/>
          </a:p>
        </p:txBody>
      </p:sp>
      <p:sp>
        <p:nvSpPr>
          <p:cNvPr id="66565" name="Rectangle 5"/>
          <p:cNvSpPr>
            <a:spLocks noGrp="1" noChangeArrowheads="1"/>
          </p:cNvSpPr>
          <p:nvPr>
            <p:ph type="sldNum" sz="quarter" idx="3"/>
          </p:nvPr>
        </p:nvSpPr>
        <p:spPr bwMode="auto">
          <a:xfrm>
            <a:off x="5675313" y="6538913"/>
            <a:ext cx="4340225" cy="342900"/>
          </a:xfrm>
          <a:prstGeom prst="rect">
            <a:avLst/>
          </a:prstGeom>
          <a:noFill/>
          <a:ln w="9525">
            <a:noFill/>
            <a:miter lim="800000"/>
            <a:headEnd/>
            <a:tailEnd/>
          </a:ln>
          <a:effectLst/>
        </p:spPr>
        <p:txBody>
          <a:bodyPr vert="horz" wrap="square" lIns="91938" tIns="45969" rIns="91938" bIns="45969" numCol="1" anchor="b" anchorCtr="0" compatLnSpc="1">
            <a:prstTxWarp prst="textNoShape">
              <a:avLst/>
            </a:prstTxWarp>
          </a:bodyPr>
          <a:lstStyle>
            <a:lvl1pPr algn="r" eaLnBrk="0" hangingPunct="0">
              <a:defRPr sz="1200" b="0">
                <a:solidFill>
                  <a:schemeClr val="tx1"/>
                </a:solidFill>
                <a:latin typeface="Times" charset="0"/>
                <a:cs typeface="+mn-cs"/>
              </a:defRPr>
            </a:lvl1pPr>
          </a:lstStyle>
          <a:p>
            <a:pPr>
              <a:defRPr/>
            </a:pPr>
            <a:fld id="{173E44EA-207C-496A-8EBE-779D88AA9FFB}" type="slidenum">
              <a:rPr lang="de-DE"/>
              <a:pPr>
                <a:defRPr/>
              </a:pPr>
              <a:t>‹Nr.›</a:t>
            </a:fld>
            <a:endParaRPr lang="de-DE" dirty="0"/>
          </a:p>
        </p:txBody>
      </p:sp>
    </p:spTree>
    <p:extLst>
      <p:ext uri="{BB962C8B-B14F-4D97-AF65-F5344CB8AC3E}">
        <p14:creationId xmlns:p14="http://schemas.microsoft.com/office/powerpoint/2010/main" val="2648605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bwMode="auto">
          <a:xfrm>
            <a:off x="0" y="6715125"/>
            <a:ext cx="10015538" cy="160338"/>
          </a:xfrm>
          <a:prstGeom prst="rect">
            <a:avLst/>
          </a:prstGeom>
          <a:solidFill>
            <a:srgbClr val="669900"/>
          </a:solidFill>
          <a:ln w="9525">
            <a:noFill/>
            <a:miter lim="800000"/>
            <a:headEnd/>
            <a:tailEnd/>
          </a:ln>
          <a:effectLst/>
        </p:spPr>
        <p:txBody>
          <a:bodyPr vert="horz" wrap="square" lIns="91938" tIns="45969" rIns="91938" bIns="45969" numCol="1" anchor="b" anchorCtr="0" compatLnSpc="1">
            <a:prstTxWarp prst="textNoShape">
              <a:avLst/>
            </a:prstTxWarp>
          </a:bodyPr>
          <a:lstStyle>
            <a:lvl1pPr algn="r" eaLnBrk="0" hangingPunct="0">
              <a:defRPr lang="de-DE" sz="1000" b="1" kern="1200">
                <a:solidFill>
                  <a:schemeClr val="bg1"/>
                </a:solidFill>
                <a:latin typeface="Arial" pitchFamily="34" charset="0"/>
                <a:ea typeface="+mn-ea"/>
                <a:cs typeface="Arial" pitchFamily="34" charset="0"/>
              </a:defRPr>
            </a:lvl1pPr>
          </a:lstStyle>
          <a:p>
            <a:pPr>
              <a:defRPr/>
            </a:pPr>
            <a:fld id="{CAC92735-D2E5-4FA6-8411-C5E945DE21A5}" type="slidenum">
              <a:rPr/>
              <a:pPr>
                <a:defRPr/>
              </a:pPr>
              <a:t>‹Nr.›</a:t>
            </a:fld>
            <a:endParaRPr dirty="0"/>
          </a:p>
        </p:txBody>
      </p:sp>
      <p:sp>
        <p:nvSpPr>
          <p:cNvPr id="8194" name="Rectangle 2"/>
          <p:cNvSpPr>
            <a:spLocks noGrp="1" noChangeArrowheads="1"/>
          </p:cNvSpPr>
          <p:nvPr>
            <p:ph type="hdr" sz="quarter"/>
          </p:nvPr>
        </p:nvSpPr>
        <p:spPr bwMode="auto">
          <a:xfrm>
            <a:off x="0" y="0"/>
            <a:ext cx="4340225" cy="180975"/>
          </a:xfrm>
          <a:prstGeom prst="rect">
            <a:avLst/>
          </a:prstGeom>
          <a:noFill/>
          <a:ln w="9525">
            <a:noFill/>
            <a:miter lim="800000"/>
            <a:headEnd/>
            <a:tailEnd/>
          </a:ln>
          <a:effectLst/>
        </p:spPr>
        <p:txBody>
          <a:bodyPr vert="horz" wrap="square" lIns="91938" tIns="45969" rIns="91938" bIns="45969" numCol="1" anchor="t" anchorCtr="0" compatLnSpc="1">
            <a:prstTxWarp prst="textNoShape">
              <a:avLst/>
            </a:prstTxWarp>
          </a:bodyPr>
          <a:lstStyle>
            <a:lvl1pPr eaLnBrk="0" hangingPunct="0">
              <a:defRPr sz="1000" b="1">
                <a:solidFill>
                  <a:schemeClr val="tx1"/>
                </a:solidFill>
                <a:latin typeface="Arial" pitchFamily="34" charset="0"/>
                <a:cs typeface="Arial" pitchFamily="34" charset="0"/>
              </a:defRPr>
            </a:lvl1pPr>
          </a:lstStyle>
          <a:p>
            <a:pPr>
              <a:defRPr/>
            </a:pPr>
            <a:endParaRPr lang="de-DE" dirty="0"/>
          </a:p>
        </p:txBody>
      </p:sp>
      <p:sp>
        <p:nvSpPr>
          <p:cNvPr id="8195" name="Rectangle 3"/>
          <p:cNvSpPr>
            <a:spLocks noGrp="1" noChangeArrowheads="1"/>
          </p:cNvSpPr>
          <p:nvPr>
            <p:ph type="dt" idx="1"/>
          </p:nvPr>
        </p:nvSpPr>
        <p:spPr bwMode="auto">
          <a:xfrm>
            <a:off x="5675313" y="0"/>
            <a:ext cx="4340225" cy="180975"/>
          </a:xfrm>
          <a:prstGeom prst="rect">
            <a:avLst/>
          </a:prstGeom>
          <a:noFill/>
          <a:ln w="9525">
            <a:noFill/>
            <a:miter lim="800000"/>
            <a:headEnd/>
            <a:tailEnd/>
          </a:ln>
          <a:effectLst/>
        </p:spPr>
        <p:txBody>
          <a:bodyPr vert="horz" wrap="square" lIns="91938" tIns="45969" rIns="91938" bIns="45969" numCol="1" anchor="t" anchorCtr="0" compatLnSpc="1">
            <a:prstTxWarp prst="textNoShape">
              <a:avLst/>
            </a:prstTxWarp>
          </a:bodyPr>
          <a:lstStyle>
            <a:lvl1pPr algn="r" eaLnBrk="0" hangingPunct="0">
              <a:defRPr sz="1000" b="1">
                <a:solidFill>
                  <a:schemeClr val="tx1"/>
                </a:solidFill>
                <a:latin typeface="Arial" pitchFamily="34" charset="0"/>
                <a:cs typeface="Arial" pitchFamily="34" charset="0"/>
              </a:defRPr>
            </a:lvl1pPr>
          </a:lstStyle>
          <a:p>
            <a:pPr>
              <a:defRPr/>
            </a:pPr>
            <a:endParaRPr lang="de-DE" dirty="0"/>
          </a:p>
        </p:txBody>
      </p:sp>
      <p:sp>
        <p:nvSpPr>
          <p:cNvPr id="18437" name="Rectangle 4"/>
          <p:cNvSpPr>
            <a:spLocks noGrp="1" noRot="1" noChangeAspect="1" noChangeArrowheads="1" noTextEdit="1"/>
          </p:cNvSpPr>
          <p:nvPr>
            <p:ph type="sldImg" idx="2"/>
          </p:nvPr>
        </p:nvSpPr>
        <p:spPr bwMode="auto">
          <a:xfrm>
            <a:off x="2998788" y="215900"/>
            <a:ext cx="3963987" cy="2973388"/>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311150" y="3268663"/>
            <a:ext cx="9366250" cy="3422650"/>
          </a:xfrm>
          <a:prstGeom prst="rect">
            <a:avLst/>
          </a:prstGeom>
          <a:noFill/>
          <a:ln w="9525">
            <a:noFill/>
            <a:miter lim="800000"/>
            <a:headEnd/>
            <a:tailEnd/>
          </a:ln>
          <a:effectLst/>
        </p:spPr>
        <p:txBody>
          <a:bodyPr vert="horz" wrap="square" lIns="91938" tIns="45969" rIns="91938" bIns="45969" numCol="1" anchor="t" anchorCtr="0" compatLnSpc="1">
            <a:prstTxWarp prst="textNoShape">
              <a:avLst/>
            </a:prstTxWarp>
          </a:bodyPr>
          <a:lstStyle/>
          <a:p>
            <a:pPr lvl="0"/>
            <a:r>
              <a:rPr lang="de-DE" noProof="0" dirty="0" smtClean="0"/>
              <a:t>Klicken Sie, um die Formate des Vorlagentextes zu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sp>
        <p:nvSpPr>
          <p:cNvPr id="9" name="Rectangle 6"/>
          <p:cNvSpPr>
            <a:spLocks noGrp="1" noChangeArrowheads="1"/>
          </p:cNvSpPr>
          <p:nvPr>
            <p:ph type="ftr" sz="quarter" idx="4"/>
          </p:nvPr>
        </p:nvSpPr>
        <p:spPr bwMode="auto">
          <a:xfrm>
            <a:off x="0" y="6715125"/>
            <a:ext cx="8970963" cy="160338"/>
          </a:xfrm>
          <a:prstGeom prst="rect">
            <a:avLst/>
          </a:prstGeom>
          <a:solidFill>
            <a:srgbClr val="669900"/>
          </a:solidFill>
          <a:ln w="9525">
            <a:noFill/>
            <a:miter lim="800000"/>
            <a:headEnd/>
            <a:tailEnd/>
          </a:ln>
          <a:effectLst/>
        </p:spPr>
        <p:txBody>
          <a:bodyPr vert="horz" wrap="square" lIns="91938" tIns="45969" rIns="91938" bIns="45969" numCol="1" anchor="b" anchorCtr="0" compatLnSpc="1">
            <a:prstTxWarp prst="textNoShape">
              <a:avLst/>
            </a:prstTxWarp>
          </a:bodyPr>
          <a:lstStyle>
            <a:lvl1pPr eaLnBrk="0" hangingPunct="0">
              <a:defRPr lang="de-DE" sz="1000" b="1" kern="1200">
                <a:solidFill>
                  <a:schemeClr val="bg1"/>
                </a:solidFill>
                <a:latin typeface="Arial" pitchFamily="34" charset="0"/>
                <a:ea typeface="+mn-ea"/>
                <a:cs typeface="Arial" pitchFamily="34" charset="0"/>
              </a:defRPr>
            </a:lvl1pPr>
          </a:lstStyle>
          <a:p>
            <a:pPr>
              <a:defRPr/>
            </a:pPr>
            <a:r>
              <a:rPr dirty="0"/>
              <a:t> </a:t>
            </a:r>
          </a:p>
        </p:txBody>
      </p:sp>
    </p:spTree>
    <p:extLst>
      <p:ext uri="{BB962C8B-B14F-4D97-AF65-F5344CB8AC3E}">
        <p14:creationId xmlns:p14="http://schemas.microsoft.com/office/powerpoint/2010/main" val="599158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kern="1200">
        <a:solidFill>
          <a:schemeClr val="tx1"/>
        </a:solidFill>
        <a:latin typeface="Arial" pitchFamily="34" charset="0"/>
        <a:ea typeface="+mn-ea"/>
        <a:cs typeface="Arial" pitchFamily="34" charset="0"/>
      </a:defRPr>
    </a:lvl1pPr>
    <a:lvl2pPr marL="180975" indent="-180975" algn="l" rtl="0" eaLnBrk="0" fontAlgn="base" hangingPunct="0">
      <a:spcBef>
        <a:spcPct val="30000"/>
      </a:spcBef>
      <a:spcAft>
        <a:spcPct val="0"/>
      </a:spcAft>
      <a:buClr>
        <a:srgbClr val="669900"/>
      </a:buClr>
      <a:buFont typeface="Wingdings" pitchFamily="2" charset="2"/>
      <a:buChar char="§"/>
      <a:defRPr sz="1200" kern="1200">
        <a:solidFill>
          <a:schemeClr val="tx1"/>
        </a:solidFill>
        <a:latin typeface="Arial" pitchFamily="34" charset="0"/>
        <a:ea typeface="Adobe Fangsong Std R" pitchFamily="18" charset="-128"/>
        <a:cs typeface="Arial" pitchFamily="34" charset="0"/>
      </a:defRPr>
    </a:lvl2pPr>
    <a:lvl3pPr marL="266700" indent="-90488" algn="l" rtl="0" eaLnBrk="0" fontAlgn="base" hangingPunct="0">
      <a:spcBef>
        <a:spcPct val="30000"/>
      </a:spcBef>
      <a:spcAft>
        <a:spcPct val="0"/>
      </a:spcAft>
      <a:buClr>
        <a:srgbClr val="669900"/>
      </a:buClr>
      <a:buFont typeface="Wingdings" pitchFamily="2" charset="2"/>
      <a:buChar char="§"/>
      <a:defRPr sz="1000" kern="1200">
        <a:solidFill>
          <a:schemeClr val="tx1"/>
        </a:solidFill>
        <a:latin typeface="Arial" pitchFamily="34" charset="0"/>
        <a:ea typeface="Adobe Fangsong Std R" pitchFamily="18" charset="-128"/>
        <a:cs typeface="Arial" charset="0"/>
      </a:defRPr>
    </a:lvl3pPr>
    <a:lvl4pPr marL="447675" indent="-90488" algn="l" rtl="0" eaLnBrk="0" fontAlgn="base" hangingPunct="0">
      <a:spcBef>
        <a:spcPct val="30000"/>
      </a:spcBef>
      <a:spcAft>
        <a:spcPct val="0"/>
      </a:spcAft>
      <a:buClr>
        <a:srgbClr val="669900"/>
      </a:buClr>
      <a:buFont typeface="Wingdings" pitchFamily="2" charset="2"/>
      <a:buChar char="§"/>
      <a:defRPr sz="800" kern="1200">
        <a:solidFill>
          <a:schemeClr val="tx1"/>
        </a:solidFill>
        <a:latin typeface="Arial" pitchFamily="34" charset="0"/>
        <a:ea typeface="Adobe Fangsong Std R" pitchFamily="18" charset="-128"/>
        <a:cs typeface="Arial" charset="0"/>
      </a:defRPr>
    </a:lvl4pPr>
    <a:lvl5pPr marL="719138" indent="-95250" algn="l" rtl="0" eaLnBrk="0" fontAlgn="base" hangingPunct="0">
      <a:spcBef>
        <a:spcPct val="30000"/>
      </a:spcBef>
      <a:spcAft>
        <a:spcPct val="0"/>
      </a:spcAft>
      <a:buClr>
        <a:srgbClr val="669900"/>
      </a:buClr>
      <a:buFont typeface="Wingdings" pitchFamily="2" charset="2"/>
      <a:buChar char="§"/>
      <a:defRPr sz="800" b="1" kern="1200">
        <a:solidFill>
          <a:srgbClr val="669900"/>
        </a:solidFill>
        <a:latin typeface="Arial" pitchFamily="34" charset="0"/>
        <a:ea typeface="Adobe Fangsong Std R" pitchFamily="18"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5"/>
          </p:nvPr>
        </p:nvSpPr>
        <p:spPr/>
        <p:txBody>
          <a:bodyPr/>
          <a:lstStyle/>
          <a:p>
            <a:pPr>
              <a:buSzPct val="100000"/>
            </a:pPr>
            <a:fld id="{63BB762F-775E-43B8-A1B9-C12260762766}" type="slidenum">
              <a:rPr lang="fr-FR" smtClean="0">
                <a:solidFill>
                  <a:srgbClr val="FFFFFF"/>
                </a:solidFill>
                <a:latin typeface="Arial" charset="0"/>
                <a:cs typeface="Arial" charset="0"/>
                <a:sym typeface="Arial" charset="0"/>
              </a:rPr>
              <a:pPr>
                <a:buSzPct val="100000"/>
              </a:pPr>
              <a:t>1</a:t>
            </a:fld>
            <a:endParaRPr lang="fr-FR" dirty="0" smtClean="0">
              <a:solidFill>
                <a:srgbClr val="FFFFFF"/>
              </a:solidFill>
              <a:latin typeface="Arial" charset="0"/>
              <a:cs typeface="Arial" charset="0"/>
              <a:sym typeface="Arial" charset="0"/>
            </a:endParaRPr>
          </a:p>
        </p:txBody>
      </p:sp>
      <p:sp>
        <p:nvSpPr>
          <p:cNvPr id="19459" name="Folienbildplatzhalter 5"/>
          <p:cNvSpPr>
            <a:spLocks noGrp="1" noRot="1" noChangeAspect="1" noTextEdit="1"/>
          </p:cNvSpPr>
          <p:nvPr>
            <p:ph type="sldImg"/>
          </p:nvPr>
        </p:nvSpPr>
        <p:spPr>
          <a:xfrm>
            <a:off x="3000375" y="215900"/>
            <a:ext cx="3963988" cy="2973388"/>
          </a:xfrm>
          <a:ln/>
        </p:spPr>
      </p:sp>
      <p:sp>
        <p:nvSpPr>
          <p:cNvPr id="19460" name="Notizenplatzhalter 6"/>
          <p:cNvSpPr>
            <a:spLocks noGrp="1"/>
          </p:cNvSpPr>
          <p:nvPr>
            <p:ph type="body" idx="1"/>
          </p:nvPr>
        </p:nvSpPr>
        <p:spPr>
          <a:noFill/>
          <a:ln/>
        </p:spPr>
        <p:txBody>
          <a:bodyPr/>
          <a:lstStyle/>
          <a:p>
            <a:endParaRPr lang="fr-FR" dirty="0" smtClean="0">
              <a:latin typeface="Arial" charset="0"/>
              <a:cs typeface="Arial" charset="0"/>
            </a:endParaRPr>
          </a:p>
        </p:txBody>
      </p:sp>
    </p:spTree>
    <p:extLst>
      <p:ext uri="{BB962C8B-B14F-4D97-AF65-F5344CB8AC3E}">
        <p14:creationId xmlns:p14="http://schemas.microsoft.com/office/powerpoint/2010/main" val="1356786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otizenplatzhalter 2"/>
          <p:cNvSpPr>
            <a:spLocks noGrp="1"/>
          </p:cNvSpPr>
          <p:nvPr>
            <p:ph type="body" idx="1"/>
          </p:nvPr>
        </p:nvSpPr>
        <p:spPr>
          <a:noFill/>
          <a:ln/>
        </p:spPr>
        <p:txBody>
          <a:bodyPr/>
          <a:lstStyle/>
          <a:p>
            <a:pPr>
              <a:lnSpc>
                <a:spcPct val="80000"/>
              </a:lnSpc>
            </a:pPr>
            <a:r>
              <a:rPr lang="fr-FR" dirty="0" smtClean="0">
                <a:solidFill>
                  <a:srgbClr val="0070C0"/>
                </a:solidFill>
                <a:latin typeface="Arial" charset="0"/>
                <a:cs typeface="Arial" charset="0"/>
                <a:sym typeface="Arial" charset="0"/>
              </a:rPr>
              <a:t>»</a:t>
            </a:r>
            <a:r>
              <a:rPr lang="fr-FR" sz="800" dirty="0" smtClean="0">
                <a:solidFill>
                  <a:srgbClr val="0070C0"/>
                </a:solidFill>
                <a:latin typeface="Arial" charset="0"/>
                <a:cs typeface="Arial" charset="0"/>
                <a:sym typeface="Arial" charset="0"/>
              </a:rPr>
              <a:t> Pour la description des modules, voir introduction dans le manuel de formation</a:t>
            </a:r>
          </a:p>
          <a:p>
            <a:pPr>
              <a:lnSpc>
                <a:spcPct val="80000"/>
              </a:lnSpc>
            </a:pPr>
            <a:r>
              <a:rPr lang="fr-FR" sz="800" dirty="0" smtClean="0">
                <a:solidFill>
                  <a:srgbClr val="0070C0"/>
                </a:solidFill>
                <a:latin typeface="Arial" charset="0"/>
                <a:cs typeface="Arial" charset="0"/>
                <a:sym typeface="Arial" charset="0"/>
              </a:rPr>
              <a:t>Sélectionner des modules en fonction du programme de formation</a:t>
            </a:r>
          </a:p>
          <a:p>
            <a:pPr>
              <a:lnSpc>
                <a:spcPct val="80000"/>
              </a:lnSpc>
            </a:pPr>
            <a:endParaRPr lang="fr-FR" sz="800" dirty="0" smtClean="0">
              <a:solidFill>
                <a:srgbClr val="0070C0"/>
              </a:solidFill>
              <a:latin typeface="Arial" charset="0"/>
              <a:cs typeface="Arial" charset="0"/>
              <a:sym typeface="Arial" charset="0"/>
            </a:endParaRPr>
          </a:p>
          <a:p>
            <a:pPr>
              <a:lnSpc>
                <a:spcPct val="80000"/>
              </a:lnSpc>
            </a:pPr>
            <a:r>
              <a:rPr lang="fr-FR" sz="800" dirty="0" smtClean="0">
                <a:solidFill>
                  <a:srgbClr val="669900"/>
                </a:solidFill>
                <a:latin typeface="Arial" charset="0"/>
                <a:cs typeface="Arial" charset="0"/>
                <a:sym typeface="Arial" charset="0"/>
              </a:rPr>
              <a:t>M1  </a:t>
            </a:r>
            <a:r>
              <a:rPr lang="fr-FR" sz="800" dirty="0" smtClean="0">
                <a:solidFill>
                  <a:srgbClr val="000000"/>
                </a:solidFill>
                <a:latin typeface="Arial" charset="0"/>
                <a:cs typeface="Arial" charset="0"/>
                <a:sym typeface="Arial" charset="0"/>
              </a:rPr>
              <a:t>Appliquer un prisme climatique</a:t>
            </a:r>
            <a:r>
              <a:rPr lang="fr-FR" sz="800" b="0" dirty="0" smtClean="0">
                <a:solidFill>
                  <a:srgbClr val="000000"/>
                </a:solidFill>
                <a:latin typeface="Arial" charset="0"/>
                <a:cs typeface="Arial" charset="0"/>
                <a:sym typeface="Arial" charset="0"/>
              </a:rPr>
              <a:t/>
            </a:r>
            <a:br>
              <a:rPr lang="fr-FR" sz="800" b="0" dirty="0" smtClean="0">
                <a:solidFill>
                  <a:srgbClr val="000000"/>
                </a:solidFill>
                <a:latin typeface="Arial" charset="0"/>
                <a:cs typeface="Arial" charset="0"/>
                <a:sym typeface="Arial" charset="0"/>
              </a:rPr>
            </a:br>
            <a:r>
              <a:rPr lang="fr-FR" sz="800" b="0" dirty="0" smtClean="0">
                <a:solidFill>
                  <a:srgbClr val="000000"/>
                </a:solidFill>
                <a:latin typeface="Arial" charset="0"/>
                <a:cs typeface="Arial" charset="0"/>
                <a:sym typeface="Arial" charset="0"/>
              </a:rPr>
              <a:t>Identifier l'importance du changement climatique pour une politique, un programme, un plan ou un projet. </a:t>
            </a:r>
          </a:p>
          <a:p>
            <a:pPr>
              <a:lnSpc>
                <a:spcPct val="80000"/>
              </a:lnSpc>
            </a:pPr>
            <a:r>
              <a:rPr lang="fr-FR" sz="800" dirty="0" smtClean="0">
                <a:solidFill>
                  <a:srgbClr val="669900"/>
                </a:solidFill>
                <a:latin typeface="Arial" charset="0"/>
                <a:cs typeface="Arial" charset="0"/>
                <a:sym typeface="Arial" charset="0"/>
              </a:rPr>
              <a:t>M2</a:t>
            </a:r>
            <a:r>
              <a:rPr lang="fr-FR" sz="800" dirty="0" smtClean="0">
                <a:solidFill>
                  <a:srgbClr val="000000"/>
                </a:solidFill>
                <a:latin typeface="Arial" charset="0"/>
                <a:cs typeface="Arial" charset="0"/>
                <a:sym typeface="Arial" charset="0"/>
              </a:rPr>
              <a:t>  Interpréter des données climatiques </a:t>
            </a:r>
            <a:r>
              <a:rPr lang="fr-FR" sz="800" b="0" dirty="0" smtClean="0">
                <a:solidFill>
                  <a:srgbClr val="000000"/>
                </a:solidFill>
                <a:latin typeface="Arial" charset="0"/>
                <a:cs typeface="Arial" charset="0"/>
                <a:sym typeface="Arial" charset="0"/>
              </a:rPr>
              <a:t/>
            </a:r>
            <a:br>
              <a:rPr lang="fr-FR" sz="800" b="0" dirty="0" smtClean="0">
                <a:solidFill>
                  <a:srgbClr val="000000"/>
                </a:solidFill>
                <a:latin typeface="Arial" charset="0"/>
                <a:cs typeface="Arial" charset="0"/>
                <a:sym typeface="Arial" charset="0"/>
              </a:rPr>
            </a:br>
            <a:r>
              <a:rPr lang="fr-FR" sz="800" b="0" dirty="0" smtClean="0">
                <a:solidFill>
                  <a:srgbClr val="000000"/>
                </a:solidFill>
                <a:latin typeface="Arial" charset="0"/>
                <a:cs typeface="Arial" charset="0"/>
                <a:sym typeface="Arial" charset="0"/>
              </a:rPr>
              <a:t>Comprendre comment interpréter et utiliser les différentes sources de données climatiques standard.  </a:t>
            </a:r>
          </a:p>
          <a:p>
            <a:pPr>
              <a:lnSpc>
                <a:spcPct val="80000"/>
              </a:lnSpc>
            </a:pPr>
            <a:r>
              <a:rPr lang="fr-FR" sz="800" dirty="0" smtClean="0">
                <a:solidFill>
                  <a:srgbClr val="669900"/>
                </a:solidFill>
                <a:latin typeface="Arial" charset="0"/>
                <a:cs typeface="Arial" charset="0"/>
                <a:sym typeface="Arial" charset="0"/>
              </a:rPr>
              <a:t>M3</a:t>
            </a:r>
            <a:r>
              <a:rPr lang="fr-FR" sz="800" dirty="0" smtClean="0">
                <a:solidFill>
                  <a:srgbClr val="000000"/>
                </a:solidFill>
                <a:latin typeface="Arial" charset="0"/>
                <a:cs typeface="Arial" charset="0"/>
                <a:sym typeface="Arial" charset="0"/>
              </a:rPr>
              <a:t>  Evaluer la vulnérabilité</a:t>
            </a:r>
            <a:r>
              <a:rPr lang="fr-FR" sz="800" b="0" dirty="0" smtClean="0">
                <a:solidFill>
                  <a:srgbClr val="000000"/>
                </a:solidFill>
                <a:latin typeface="Arial" charset="0"/>
                <a:cs typeface="Arial" charset="0"/>
                <a:sym typeface="Arial" charset="0"/>
              </a:rPr>
              <a:t/>
            </a:r>
            <a:br>
              <a:rPr lang="fr-FR" sz="800" b="0" dirty="0" smtClean="0">
                <a:solidFill>
                  <a:srgbClr val="000000"/>
                </a:solidFill>
                <a:latin typeface="Arial" charset="0"/>
                <a:cs typeface="Arial" charset="0"/>
                <a:sym typeface="Arial" charset="0"/>
              </a:rPr>
            </a:br>
            <a:r>
              <a:rPr lang="fr-FR" sz="800" b="0" dirty="0" smtClean="0">
                <a:solidFill>
                  <a:srgbClr val="000000"/>
                </a:solidFill>
                <a:latin typeface="Arial" charset="0"/>
                <a:cs typeface="Arial" charset="0"/>
                <a:sym typeface="Arial" charset="0"/>
              </a:rPr>
              <a:t>Identifier les facteurs qui contribuent à la vulnérabilité dans un système. Examiner le climat passé et actuel, chercher des seuils de vulnérabilité.</a:t>
            </a:r>
          </a:p>
          <a:p>
            <a:pPr>
              <a:lnSpc>
                <a:spcPct val="80000"/>
              </a:lnSpc>
            </a:pPr>
            <a:r>
              <a:rPr lang="fr-FR" sz="800" dirty="0" smtClean="0">
                <a:solidFill>
                  <a:srgbClr val="669900"/>
                </a:solidFill>
                <a:latin typeface="Arial" charset="0"/>
                <a:cs typeface="Arial" charset="0"/>
                <a:sym typeface="Arial" charset="0"/>
              </a:rPr>
              <a:t>M4  </a:t>
            </a:r>
            <a:r>
              <a:rPr lang="fr-FR" sz="800" dirty="0" smtClean="0">
                <a:solidFill>
                  <a:srgbClr val="000000"/>
                </a:solidFill>
                <a:latin typeface="Arial" charset="0"/>
                <a:cs typeface="Arial" charset="0"/>
                <a:sym typeface="Arial" charset="0"/>
              </a:rPr>
              <a:t>Identifier les options d'adaptation</a:t>
            </a:r>
            <a:r>
              <a:rPr lang="fr-FR" sz="800" b="0" dirty="0" smtClean="0">
                <a:solidFill>
                  <a:srgbClr val="000000"/>
                </a:solidFill>
                <a:latin typeface="Arial" charset="0"/>
                <a:cs typeface="Arial" charset="0"/>
                <a:sym typeface="Arial" charset="0"/>
              </a:rPr>
              <a:t/>
            </a:r>
            <a:br>
              <a:rPr lang="fr-FR" sz="800" b="0" dirty="0" smtClean="0">
                <a:solidFill>
                  <a:srgbClr val="000000"/>
                </a:solidFill>
                <a:latin typeface="Arial" charset="0"/>
                <a:cs typeface="Arial" charset="0"/>
                <a:sym typeface="Arial" charset="0"/>
              </a:rPr>
            </a:br>
            <a:r>
              <a:rPr lang="fr-FR" sz="800" b="0" dirty="0" smtClean="0">
                <a:solidFill>
                  <a:srgbClr val="000000"/>
                </a:solidFill>
                <a:latin typeface="Arial" charset="0"/>
                <a:cs typeface="Arial" charset="0"/>
                <a:sym typeface="Arial" charset="0"/>
              </a:rPr>
              <a:t>Identifier une série d'options d'adaptation pour adapter ou améliorer la planification et la gestion. Brainstorming. </a:t>
            </a:r>
          </a:p>
          <a:p>
            <a:pPr>
              <a:lnSpc>
                <a:spcPct val="80000"/>
              </a:lnSpc>
            </a:pPr>
            <a:r>
              <a:rPr lang="fr-FR" sz="800" dirty="0" smtClean="0">
                <a:solidFill>
                  <a:srgbClr val="669900"/>
                </a:solidFill>
                <a:latin typeface="Arial" charset="0"/>
                <a:cs typeface="Arial" charset="0"/>
                <a:sym typeface="Arial" charset="0"/>
              </a:rPr>
              <a:t>M5 </a:t>
            </a:r>
            <a:r>
              <a:rPr lang="fr-FR" sz="800" dirty="0" smtClean="0">
                <a:solidFill>
                  <a:srgbClr val="000000"/>
                </a:solidFill>
                <a:latin typeface="Arial" charset="0"/>
                <a:cs typeface="Arial" charset="0"/>
                <a:sym typeface="Arial" charset="0"/>
              </a:rPr>
              <a:t>Sélectionner des mesures d'adaptation</a:t>
            </a:r>
            <a:r>
              <a:rPr lang="fr-FR" sz="800" b="0" dirty="0" smtClean="0">
                <a:solidFill>
                  <a:srgbClr val="000000"/>
                </a:solidFill>
                <a:latin typeface="Arial" charset="0"/>
                <a:cs typeface="Arial" charset="0"/>
                <a:sym typeface="Arial" charset="0"/>
              </a:rPr>
              <a:t/>
            </a:r>
            <a:br>
              <a:rPr lang="fr-FR" sz="800" b="0" dirty="0" smtClean="0">
                <a:solidFill>
                  <a:srgbClr val="000000"/>
                </a:solidFill>
                <a:latin typeface="Arial" charset="0"/>
                <a:cs typeface="Arial" charset="0"/>
                <a:sym typeface="Arial" charset="0"/>
              </a:rPr>
            </a:br>
            <a:r>
              <a:rPr lang="fr-FR" sz="800" b="0" dirty="0" smtClean="0">
                <a:solidFill>
                  <a:srgbClr val="000000"/>
                </a:solidFill>
                <a:latin typeface="Arial" charset="0"/>
                <a:cs typeface="Arial" charset="0"/>
                <a:sym typeface="Arial" charset="0"/>
              </a:rPr>
              <a:t>Evaluer les options et les classer selon leur priorité sur la base de critères sélectionnés. L'OCDE propose l'efficacité, les coûts et la faisabilité. D'autres critères peuvent être ajoutés</a:t>
            </a:r>
          </a:p>
          <a:p>
            <a:pPr>
              <a:lnSpc>
                <a:spcPct val="80000"/>
              </a:lnSpc>
            </a:pPr>
            <a:r>
              <a:rPr lang="fr-FR" sz="800" dirty="0" smtClean="0">
                <a:solidFill>
                  <a:srgbClr val="669900"/>
                </a:solidFill>
                <a:latin typeface="Arial" charset="0"/>
                <a:cs typeface="Arial" charset="0"/>
                <a:sym typeface="Arial" charset="0"/>
              </a:rPr>
              <a:t>M6  </a:t>
            </a:r>
            <a:r>
              <a:rPr lang="fr-FR" sz="800" dirty="0" smtClean="0">
                <a:solidFill>
                  <a:srgbClr val="000000"/>
                </a:solidFill>
                <a:latin typeface="Arial" charset="0"/>
                <a:cs typeface="Arial" charset="0"/>
                <a:sym typeface="Arial" charset="0"/>
              </a:rPr>
              <a:t>Développer un cadre de suivi et d’évaluation</a:t>
            </a:r>
            <a:r>
              <a:rPr lang="fr-FR" sz="800" b="0" dirty="0" smtClean="0">
                <a:solidFill>
                  <a:srgbClr val="000000"/>
                </a:solidFill>
                <a:latin typeface="Arial" charset="0"/>
                <a:cs typeface="Arial" charset="0"/>
                <a:sym typeface="Arial" charset="0"/>
              </a:rPr>
              <a:t/>
            </a:r>
            <a:br>
              <a:rPr lang="fr-FR" sz="800" b="0" dirty="0" smtClean="0">
                <a:solidFill>
                  <a:srgbClr val="000000"/>
                </a:solidFill>
                <a:latin typeface="Arial" charset="0"/>
                <a:cs typeface="Arial" charset="0"/>
                <a:sym typeface="Arial" charset="0"/>
              </a:rPr>
            </a:br>
            <a:r>
              <a:rPr lang="fr-FR" sz="800" b="0" dirty="0" smtClean="0">
                <a:solidFill>
                  <a:srgbClr val="000000"/>
                </a:solidFill>
                <a:latin typeface="Arial" charset="0"/>
                <a:cs typeface="Arial" charset="0"/>
                <a:sym typeface="Arial" charset="0"/>
              </a:rPr>
              <a:t>Développer les éléments d'un cadre de suivi et d'évaluation pour l'adaptation. </a:t>
            </a:r>
          </a:p>
          <a:p>
            <a:pPr>
              <a:lnSpc>
                <a:spcPct val="80000"/>
              </a:lnSpc>
            </a:pPr>
            <a:r>
              <a:rPr lang="fr-FR" sz="800" dirty="0" smtClean="0">
                <a:solidFill>
                  <a:srgbClr val="669900"/>
                </a:solidFill>
                <a:latin typeface="Arial" charset="0"/>
                <a:cs typeface="Arial" charset="0"/>
                <a:sym typeface="Arial" charset="0"/>
              </a:rPr>
              <a:t>M7  </a:t>
            </a:r>
            <a:r>
              <a:rPr lang="fr-FR" sz="800" dirty="0" smtClean="0">
                <a:solidFill>
                  <a:srgbClr val="000000"/>
                </a:solidFill>
                <a:latin typeface="Arial" charset="0"/>
                <a:cs typeface="Arial" charset="0"/>
                <a:sym typeface="Arial" charset="0"/>
              </a:rPr>
              <a:t>Développer des capacités institutionnelles</a:t>
            </a:r>
            <a:r>
              <a:rPr lang="fr-FR" sz="800" b="0" dirty="0" smtClean="0">
                <a:solidFill>
                  <a:srgbClr val="000000"/>
                </a:solidFill>
                <a:latin typeface="Arial" charset="0"/>
                <a:cs typeface="Arial" charset="0"/>
                <a:sym typeface="Arial" charset="0"/>
              </a:rPr>
              <a:t/>
            </a:r>
            <a:br>
              <a:rPr lang="fr-FR" sz="800" b="0" dirty="0" smtClean="0">
                <a:solidFill>
                  <a:srgbClr val="000000"/>
                </a:solidFill>
                <a:latin typeface="Arial" charset="0"/>
                <a:cs typeface="Arial" charset="0"/>
                <a:sym typeface="Arial" charset="0"/>
              </a:rPr>
            </a:br>
            <a:r>
              <a:rPr lang="fr-FR" sz="800" b="0" dirty="0" smtClean="0">
                <a:solidFill>
                  <a:srgbClr val="000000"/>
                </a:solidFill>
                <a:latin typeface="Arial" charset="0"/>
                <a:cs typeface="Arial" charset="0"/>
                <a:sym typeface="Arial" charset="0"/>
              </a:rPr>
              <a:t>Identifier les capacités institutionnelles nécessaires pour traiter l'adaptation en tant que processus de changement continu.</a:t>
            </a:r>
          </a:p>
          <a:p>
            <a:pPr>
              <a:lnSpc>
                <a:spcPct val="80000"/>
              </a:lnSpc>
            </a:pPr>
            <a:r>
              <a:rPr lang="fr-FR" sz="800" dirty="0" smtClean="0">
                <a:solidFill>
                  <a:srgbClr val="669900"/>
                </a:solidFill>
                <a:latin typeface="Arial" charset="0"/>
                <a:cs typeface="Arial" charset="0"/>
                <a:sym typeface="Arial" charset="0"/>
              </a:rPr>
              <a:t>M8  </a:t>
            </a:r>
            <a:r>
              <a:rPr lang="fr-FR" sz="800" dirty="0" smtClean="0">
                <a:solidFill>
                  <a:srgbClr val="000000"/>
                </a:solidFill>
                <a:latin typeface="Arial" charset="0"/>
                <a:cs typeface="Arial" charset="0"/>
                <a:sym typeface="Arial" charset="0"/>
              </a:rPr>
              <a:t>Perturbations climatiques, vulnérabilité, résilience locales</a:t>
            </a:r>
            <a:r>
              <a:rPr lang="fr-FR" sz="800" b="0" dirty="0" smtClean="0">
                <a:solidFill>
                  <a:srgbClr val="000000"/>
                </a:solidFill>
                <a:latin typeface="Arial" charset="0"/>
                <a:cs typeface="Arial" charset="0"/>
                <a:sym typeface="Arial" charset="0"/>
              </a:rPr>
              <a:t/>
            </a:r>
            <a:br>
              <a:rPr lang="fr-FR" sz="800" b="0" dirty="0" smtClean="0">
                <a:solidFill>
                  <a:srgbClr val="000000"/>
                </a:solidFill>
                <a:latin typeface="Arial" charset="0"/>
                <a:cs typeface="Arial" charset="0"/>
                <a:sym typeface="Arial" charset="0"/>
              </a:rPr>
            </a:br>
            <a:r>
              <a:rPr lang="fr-FR" sz="800" b="0" dirty="0" smtClean="0">
                <a:solidFill>
                  <a:srgbClr val="000000"/>
                </a:solidFill>
                <a:latin typeface="Arial" charset="0"/>
                <a:cs typeface="Arial" charset="0"/>
                <a:sym typeface="Arial" charset="0"/>
              </a:rPr>
              <a:t>Identifier des informations locales sur la vulnérabilité face au changement climatique. </a:t>
            </a:r>
          </a:p>
          <a:p>
            <a:pPr>
              <a:lnSpc>
                <a:spcPct val="80000"/>
              </a:lnSpc>
            </a:pPr>
            <a:r>
              <a:rPr lang="fr-FR" sz="800" dirty="0" smtClean="0">
                <a:solidFill>
                  <a:srgbClr val="669900"/>
                </a:solidFill>
                <a:latin typeface="Arial" charset="0"/>
                <a:cs typeface="Arial" charset="0"/>
                <a:sym typeface="Arial" charset="0"/>
              </a:rPr>
              <a:t>M 9  </a:t>
            </a:r>
            <a:r>
              <a:rPr lang="fr-FR" sz="800" dirty="0" smtClean="0">
                <a:solidFill>
                  <a:srgbClr val="000000"/>
                </a:solidFill>
                <a:latin typeface="Arial" charset="0"/>
                <a:cs typeface="Arial" charset="0"/>
                <a:sym typeface="Arial" charset="0"/>
              </a:rPr>
              <a:t>Application de mesures locales</a:t>
            </a:r>
            <a:r>
              <a:rPr lang="fr-FR" sz="800" b="0" dirty="0" smtClean="0">
                <a:solidFill>
                  <a:srgbClr val="000000"/>
                </a:solidFill>
                <a:latin typeface="Arial" charset="0"/>
                <a:cs typeface="Arial" charset="0"/>
                <a:sym typeface="Arial" charset="0"/>
              </a:rPr>
              <a:t/>
            </a:r>
            <a:br>
              <a:rPr lang="fr-FR" sz="800" b="0" dirty="0" smtClean="0">
                <a:solidFill>
                  <a:srgbClr val="000000"/>
                </a:solidFill>
                <a:latin typeface="Arial" charset="0"/>
                <a:cs typeface="Arial" charset="0"/>
                <a:sym typeface="Arial" charset="0"/>
              </a:rPr>
            </a:br>
            <a:r>
              <a:rPr lang="fr-FR" sz="800" b="0" dirty="0" smtClean="0">
                <a:solidFill>
                  <a:srgbClr val="000000"/>
                </a:solidFill>
                <a:latin typeface="Arial" charset="0"/>
                <a:cs typeface="Arial" charset="0"/>
                <a:sym typeface="Arial" charset="0"/>
              </a:rPr>
              <a:t>Identifier l'action au niveau local et la manière dont elle est liée aux acteurs locaux, nationaux et autres. </a:t>
            </a:r>
          </a:p>
          <a:p>
            <a:pPr>
              <a:lnSpc>
                <a:spcPct val="80000"/>
              </a:lnSpc>
            </a:pPr>
            <a:r>
              <a:rPr lang="fr-FR" sz="800" dirty="0" smtClean="0">
                <a:solidFill>
                  <a:srgbClr val="669900"/>
                </a:solidFill>
                <a:latin typeface="Arial" charset="0"/>
                <a:cs typeface="Arial" charset="0"/>
                <a:sym typeface="Arial" charset="0"/>
              </a:rPr>
              <a:t>M 10 </a:t>
            </a:r>
            <a:r>
              <a:rPr lang="fr-FR" sz="800" dirty="0" smtClean="0">
                <a:solidFill>
                  <a:srgbClr val="000000"/>
                </a:solidFill>
                <a:latin typeface="Arial" charset="0"/>
                <a:cs typeface="Arial" charset="0"/>
                <a:sym typeface="Arial" charset="0"/>
              </a:rPr>
              <a:t> Intégrer l'adaptation dans le cycle de projet</a:t>
            </a:r>
            <a:br>
              <a:rPr lang="fr-FR" sz="800" dirty="0" smtClean="0">
                <a:solidFill>
                  <a:srgbClr val="000000"/>
                </a:solidFill>
                <a:latin typeface="Arial" charset="0"/>
                <a:cs typeface="Arial" charset="0"/>
                <a:sym typeface="Arial" charset="0"/>
              </a:rPr>
            </a:br>
            <a:r>
              <a:rPr lang="fr-FR" sz="800" dirty="0" smtClean="0">
                <a:solidFill>
                  <a:srgbClr val="000000"/>
                </a:solidFill>
                <a:latin typeface="Arial" charset="0"/>
                <a:cs typeface="Arial" charset="0"/>
                <a:sym typeface="Arial" charset="0"/>
              </a:rPr>
              <a:t>I</a:t>
            </a:r>
            <a:r>
              <a:rPr lang="fr-FR" sz="800" b="0" dirty="0" smtClean="0">
                <a:solidFill>
                  <a:srgbClr val="000000"/>
                </a:solidFill>
                <a:latin typeface="Arial" charset="0"/>
                <a:cs typeface="Arial" charset="0"/>
                <a:sym typeface="Arial" charset="0"/>
              </a:rPr>
              <a:t>dentifier les étapes clés pour intégrer l'adaptation conformément aux diverses étapes du cycle de projet.</a:t>
            </a:r>
          </a:p>
          <a:p>
            <a:pPr>
              <a:lnSpc>
                <a:spcPct val="80000"/>
              </a:lnSpc>
            </a:pPr>
            <a:endParaRPr lang="fr-FR" sz="800" b="0" dirty="0" smtClean="0">
              <a:solidFill>
                <a:srgbClr val="000000"/>
              </a:solidFill>
              <a:latin typeface="Arial" charset="0"/>
              <a:cs typeface="Arial" charset="0"/>
              <a:sym typeface="Arial" charset="0"/>
            </a:endParaRPr>
          </a:p>
          <a:p>
            <a:pPr>
              <a:lnSpc>
                <a:spcPct val="80000"/>
              </a:lnSpc>
            </a:pPr>
            <a:r>
              <a:rPr lang="fr-FR" sz="800" dirty="0" smtClean="0">
                <a:solidFill>
                  <a:srgbClr val="000000"/>
                </a:solidFill>
                <a:latin typeface="Arial" charset="0"/>
                <a:cs typeface="Arial" charset="0"/>
                <a:sym typeface="Arial" charset="0"/>
              </a:rPr>
              <a:t>L'approche en 4 étapes est étroitement liée aux outils GIZ</a:t>
            </a:r>
          </a:p>
          <a:p>
            <a:pPr>
              <a:lnSpc>
                <a:spcPct val="80000"/>
              </a:lnSpc>
            </a:pPr>
            <a:endParaRPr lang="fr-FR" sz="800" dirty="0" smtClean="0">
              <a:solidFill>
                <a:srgbClr val="000000"/>
              </a:solidFill>
              <a:latin typeface="Arial" charset="0"/>
              <a:cs typeface="Arial" charset="0"/>
              <a:sym typeface="Arial" charset="0"/>
            </a:endParaRPr>
          </a:p>
        </p:txBody>
      </p:sp>
      <p:sp>
        <p:nvSpPr>
          <p:cNvPr id="28675" name="Foliennummernplatzhalter 3"/>
          <p:cNvSpPr>
            <a:spLocks noGrp="1"/>
          </p:cNvSpPr>
          <p:nvPr>
            <p:ph type="sldNum" sz="quarter" idx="5"/>
          </p:nvPr>
        </p:nvSpPr>
        <p:spPr>
          <a:xfrm>
            <a:off x="0" y="6707188"/>
            <a:ext cx="10015538" cy="174625"/>
          </a:xfrm>
        </p:spPr>
        <p:txBody>
          <a:bodyPr/>
          <a:lstStyle/>
          <a:p>
            <a:pPr>
              <a:buSzPct val="100000"/>
            </a:pPr>
            <a:fld id="{9F13529E-4274-46B0-B22F-8ECAE6FF15AA}" type="slidenum">
              <a:rPr lang="fr-FR" smtClean="0">
                <a:solidFill>
                  <a:srgbClr val="FFFFFF"/>
                </a:solidFill>
                <a:latin typeface="Arial" charset="0"/>
                <a:cs typeface="Arial" charset="0"/>
                <a:sym typeface="Arial" charset="0"/>
              </a:rPr>
              <a:pPr>
                <a:buSzPct val="100000"/>
              </a:pPr>
              <a:t>10</a:t>
            </a:fld>
            <a:endParaRPr lang="fr-FR" dirty="0" smtClean="0">
              <a:solidFill>
                <a:srgbClr val="FFFFFF"/>
              </a:solidFill>
              <a:latin typeface="Arial" charset="0"/>
              <a:cs typeface="Arial" charset="0"/>
              <a:sym typeface="Arial" charset="0"/>
            </a:endParaRPr>
          </a:p>
        </p:txBody>
      </p:sp>
      <p:sp>
        <p:nvSpPr>
          <p:cNvPr id="28676" name="Folienbildplatzhalter 9"/>
          <p:cNvSpPr>
            <a:spLocks noGrp="1" noRot="1" noChangeAspect="1" noTextEdit="1"/>
          </p:cNvSpPr>
          <p:nvPr>
            <p:ph type="sldImg"/>
          </p:nvPr>
        </p:nvSpPr>
        <p:spPr>
          <a:xfrm>
            <a:off x="3000375" y="215900"/>
            <a:ext cx="3963988" cy="2973388"/>
          </a:xfrm>
          <a:ln/>
        </p:spPr>
      </p:sp>
    </p:spTree>
    <p:extLst>
      <p:ext uri="{BB962C8B-B14F-4D97-AF65-F5344CB8AC3E}">
        <p14:creationId xmlns:p14="http://schemas.microsoft.com/office/powerpoint/2010/main" val="745981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nummernplatzhalter 3"/>
          <p:cNvSpPr>
            <a:spLocks noGrp="1"/>
          </p:cNvSpPr>
          <p:nvPr>
            <p:ph type="sldNum" sz="quarter" idx="5"/>
          </p:nvPr>
        </p:nvSpPr>
        <p:spPr/>
        <p:txBody>
          <a:bodyPr/>
          <a:lstStyle/>
          <a:p>
            <a:pPr>
              <a:buSzPct val="100000"/>
            </a:pPr>
            <a:fld id="{40657869-B182-44A1-8B84-39DF9F78F764}" type="slidenum">
              <a:rPr lang="fr-FR" smtClean="0">
                <a:solidFill>
                  <a:srgbClr val="FFFFFF"/>
                </a:solidFill>
                <a:latin typeface="Arial" charset="0"/>
                <a:cs typeface="Arial" charset="0"/>
                <a:sym typeface="Arial" charset="0"/>
              </a:rPr>
              <a:pPr>
                <a:buSzPct val="100000"/>
              </a:pPr>
              <a:t>11</a:t>
            </a:fld>
            <a:endParaRPr lang="fr-FR" dirty="0" smtClean="0">
              <a:solidFill>
                <a:srgbClr val="FFFFFF"/>
              </a:solidFill>
              <a:latin typeface="Arial" charset="0"/>
              <a:cs typeface="Arial" charset="0"/>
              <a:sym typeface="Arial" charset="0"/>
            </a:endParaRPr>
          </a:p>
        </p:txBody>
      </p:sp>
      <p:sp>
        <p:nvSpPr>
          <p:cNvPr id="29699" name="Folienbildplatzhalter 5"/>
          <p:cNvSpPr>
            <a:spLocks noGrp="1" noRot="1" noChangeAspect="1" noTextEdit="1"/>
          </p:cNvSpPr>
          <p:nvPr>
            <p:ph type="sldImg"/>
          </p:nvPr>
        </p:nvSpPr>
        <p:spPr>
          <a:xfrm>
            <a:off x="3000375" y="215900"/>
            <a:ext cx="3963988" cy="2973388"/>
          </a:xfrm>
          <a:ln/>
        </p:spPr>
      </p:sp>
      <p:sp>
        <p:nvSpPr>
          <p:cNvPr id="29700" name="Notizenplatzhalter 6"/>
          <p:cNvSpPr>
            <a:spLocks noGrp="1"/>
          </p:cNvSpPr>
          <p:nvPr>
            <p:ph type="body" idx="1"/>
          </p:nvPr>
        </p:nvSpPr>
        <p:spPr>
          <a:noFill/>
          <a:ln/>
        </p:spPr>
        <p:txBody>
          <a:bodyPr/>
          <a:lstStyle/>
          <a:p>
            <a:endParaRPr lang="fr-FR" dirty="0" smtClean="0">
              <a:latin typeface="Arial" charset="0"/>
              <a:cs typeface="Arial" charset="0"/>
            </a:endParaRPr>
          </a:p>
        </p:txBody>
      </p:sp>
    </p:spTree>
    <p:extLst>
      <p:ext uri="{BB962C8B-B14F-4D97-AF65-F5344CB8AC3E}">
        <p14:creationId xmlns:p14="http://schemas.microsoft.com/office/powerpoint/2010/main" val="3601927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otizenplatzhalter 2"/>
          <p:cNvSpPr>
            <a:spLocks noGrp="1"/>
          </p:cNvSpPr>
          <p:nvPr>
            <p:ph type="body" idx="1"/>
          </p:nvPr>
        </p:nvSpPr>
        <p:spPr>
          <a:noFill/>
          <a:ln/>
        </p:spPr>
        <p:txBody>
          <a:bodyPr/>
          <a:lstStyle/>
          <a:p>
            <a:pPr lvl="1"/>
            <a:r>
              <a:rPr lang="fr-FR" dirty="0" smtClean="0">
                <a:solidFill>
                  <a:srgbClr val="000000"/>
                </a:solidFill>
                <a:latin typeface="Arial" charset="0"/>
                <a:cs typeface="Arial" charset="0"/>
                <a:sym typeface="Arial" charset="0"/>
              </a:rPr>
              <a:t>Notez que l'accent est avant tout placé sur l'étude de cas et la séance de réflexion</a:t>
            </a:r>
          </a:p>
          <a:p>
            <a:pPr lvl="1"/>
            <a:endParaRPr lang="fr-FR" dirty="0" smtClean="0">
              <a:solidFill>
                <a:srgbClr val="000000"/>
              </a:solidFill>
              <a:latin typeface="Arial" charset="0"/>
              <a:cs typeface="Arial" charset="0"/>
              <a:sym typeface="Arial" charset="0"/>
            </a:endParaRPr>
          </a:p>
          <a:p>
            <a:pPr lvl="1"/>
            <a:r>
              <a:rPr lang="fr-FR" dirty="0" smtClean="0">
                <a:solidFill>
                  <a:srgbClr val="000000"/>
                </a:solidFill>
                <a:latin typeface="Arial" charset="0"/>
                <a:cs typeface="Arial" charset="0"/>
                <a:sym typeface="Arial" charset="0"/>
              </a:rPr>
              <a:t>Pour obtenir une description détaillée des différentes étapes et leurs implications</a:t>
            </a:r>
            <a:br>
              <a:rPr lang="fr-FR" dirty="0" smtClean="0">
                <a:solidFill>
                  <a:srgbClr val="000000"/>
                </a:solidFill>
                <a:latin typeface="Arial" charset="0"/>
                <a:cs typeface="Arial" charset="0"/>
                <a:sym typeface="Arial" charset="0"/>
              </a:rPr>
            </a:br>
            <a:r>
              <a:rPr lang="fr-FR" dirty="0" smtClean="0">
                <a:solidFill>
                  <a:srgbClr val="000000"/>
                </a:solidFill>
                <a:latin typeface="Arial" charset="0"/>
                <a:cs typeface="Arial" charset="0"/>
                <a:sym typeface="Arial" charset="0"/>
              </a:rPr>
              <a:t>pour les participants et les formateurs, voir manuel des formateurs, chapitre 3.3.</a:t>
            </a:r>
          </a:p>
          <a:p>
            <a:r>
              <a:rPr lang="fr-FR" dirty="0" smtClean="0">
                <a:solidFill>
                  <a:srgbClr val="000000"/>
                </a:solidFill>
                <a:latin typeface="Arial" charset="0"/>
                <a:cs typeface="Arial" charset="0"/>
                <a:sym typeface="Arial" charset="0"/>
              </a:rPr>
              <a:t> </a:t>
            </a:r>
          </a:p>
        </p:txBody>
      </p:sp>
      <p:sp>
        <p:nvSpPr>
          <p:cNvPr id="30723" name="Foliennummernplatzhalter 3"/>
          <p:cNvSpPr>
            <a:spLocks noGrp="1"/>
          </p:cNvSpPr>
          <p:nvPr>
            <p:ph type="sldNum" sz="quarter" idx="5"/>
          </p:nvPr>
        </p:nvSpPr>
        <p:spPr/>
        <p:txBody>
          <a:bodyPr/>
          <a:lstStyle/>
          <a:p>
            <a:pPr>
              <a:buSzPct val="100000"/>
            </a:pPr>
            <a:fld id="{7C653F0D-776D-43D0-91E8-48A84B2BFFBD}" type="slidenum">
              <a:rPr lang="fr-FR" smtClean="0">
                <a:solidFill>
                  <a:srgbClr val="FFFFFF"/>
                </a:solidFill>
                <a:latin typeface="Arial" charset="0"/>
                <a:cs typeface="Arial" charset="0"/>
                <a:sym typeface="Arial" charset="0"/>
              </a:rPr>
              <a:pPr>
                <a:buSzPct val="100000"/>
              </a:pPr>
              <a:t>12</a:t>
            </a:fld>
            <a:endParaRPr lang="fr-FR" dirty="0" smtClean="0">
              <a:solidFill>
                <a:srgbClr val="FFFFFF"/>
              </a:solidFill>
              <a:latin typeface="Arial" charset="0"/>
              <a:cs typeface="Arial" charset="0"/>
              <a:sym typeface="Arial" charset="0"/>
            </a:endParaRPr>
          </a:p>
        </p:txBody>
      </p:sp>
      <p:sp>
        <p:nvSpPr>
          <p:cNvPr id="30724" name="Folienbildplatzhalter 6"/>
          <p:cNvSpPr>
            <a:spLocks noGrp="1" noRot="1" noChangeAspect="1" noTextEdit="1"/>
          </p:cNvSpPr>
          <p:nvPr>
            <p:ph type="sldImg"/>
          </p:nvPr>
        </p:nvSpPr>
        <p:spPr>
          <a:xfrm>
            <a:off x="3000375" y="215900"/>
            <a:ext cx="3963988" cy="2973388"/>
          </a:xfrm>
          <a:ln/>
        </p:spPr>
      </p:sp>
    </p:spTree>
    <p:extLst>
      <p:ext uri="{BB962C8B-B14F-4D97-AF65-F5344CB8AC3E}">
        <p14:creationId xmlns:p14="http://schemas.microsoft.com/office/powerpoint/2010/main" val="2287925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otizenplatzhalter 2"/>
          <p:cNvSpPr>
            <a:spLocks noGrp="1"/>
          </p:cNvSpPr>
          <p:nvPr>
            <p:ph type="body" idx="1"/>
          </p:nvPr>
        </p:nvSpPr>
        <p:spPr>
          <a:noFill/>
          <a:ln/>
        </p:spPr>
        <p:txBody>
          <a:bodyPr/>
          <a:lstStyle/>
          <a:p>
            <a:pPr>
              <a:lnSpc>
                <a:spcPct val="90000"/>
              </a:lnSpc>
            </a:pPr>
            <a:r>
              <a:rPr lang="fr-FR" sz="1600" dirty="0" smtClean="0">
                <a:solidFill>
                  <a:srgbClr val="0070C0"/>
                </a:solidFill>
                <a:latin typeface="Arial" charset="0"/>
                <a:cs typeface="Arial" charset="0"/>
                <a:sym typeface="Arial" charset="0"/>
              </a:rPr>
              <a:t>»</a:t>
            </a:r>
            <a:r>
              <a:rPr lang="fr-FR" sz="1100" dirty="0" smtClean="0">
                <a:solidFill>
                  <a:srgbClr val="0070C0"/>
                </a:solidFill>
                <a:latin typeface="Arial" charset="0"/>
                <a:cs typeface="Arial" charset="0"/>
                <a:sym typeface="Arial" charset="0"/>
              </a:rPr>
              <a:t> Ajouter des informations sur </a:t>
            </a:r>
          </a:p>
          <a:p>
            <a:pPr lvl="1">
              <a:lnSpc>
                <a:spcPct val="90000"/>
              </a:lnSpc>
            </a:pPr>
            <a:r>
              <a:rPr lang="fr-FR" sz="1100" b="1" dirty="0" smtClean="0">
                <a:solidFill>
                  <a:srgbClr val="0070C0"/>
                </a:solidFill>
                <a:latin typeface="Arial" charset="0"/>
                <a:cs typeface="Arial" charset="0"/>
                <a:sym typeface="Arial" charset="0"/>
              </a:rPr>
              <a:t>la documentation de l'atelier</a:t>
            </a:r>
          </a:p>
          <a:p>
            <a:pPr lvl="1">
              <a:lnSpc>
                <a:spcPct val="90000"/>
              </a:lnSpc>
            </a:pPr>
            <a:r>
              <a:rPr lang="fr-FR" sz="1100" dirty="0" smtClean="0">
                <a:solidFill>
                  <a:srgbClr val="0070C0"/>
                </a:solidFill>
                <a:latin typeface="Arial" charset="0"/>
                <a:cs typeface="Arial" charset="0"/>
                <a:sym typeface="Arial" charset="0"/>
              </a:rPr>
              <a:t>d'autres informations que vous proposez de partager</a:t>
            </a:r>
          </a:p>
          <a:p>
            <a:endParaRPr lang="fr-FR" sz="1100" b="0" dirty="0" smtClean="0">
              <a:solidFill>
                <a:srgbClr val="0070C0"/>
              </a:solidFill>
              <a:latin typeface="Arial" charset="0"/>
              <a:ea typeface="Adobe Fangsong Std R" pitchFamily="18" charset="-128"/>
              <a:cs typeface="Arial" charset="0"/>
              <a:sym typeface="Arial" charset="0"/>
            </a:endParaRPr>
          </a:p>
          <a:p>
            <a:r>
              <a:rPr lang="fr-FR" dirty="0" smtClean="0">
                <a:solidFill>
                  <a:srgbClr val="000000"/>
                </a:solidFill>
                <a:latin typeface="Arial" charset="0"/>
                <a:cs typeface="Arial" charset="0"/>
                <a:sym typeface="Arial" charset="0"/>
              </a:rPr>
              <a:t> </a:t>
            </a:r>
          </a:p>
        </p:txBody>
      </p:sp>
      <p:sp>
        <p:nvSpPr>
          <p:cNvPr id="31747" name="Foliennummernplatzhalter 3"/>
          <p:cNvSpPr>
            <a:spLocks noGrp="1"/>
          </p:cNvSpPr>
          <p:nvPr>
            <p:ph type="sldNum" sz="quarter" idx="5"/>
          </p:nvPr>
        </p:nvSpPr>
        <p:spPr/>
        <p:txBody>
          <a:bodyPr/>
          <a:lstStyle/>
          <a:p>
            <a:pPr>
              <a:buSzPct val="100000"/>
            </a:pPr>
            <a:fld id="{D9882959-CE7D-420D-95D2-A552AA167066}" type="slidenum">
              <a:rPr lang="fr-FR" smtClean="0">
                <a:solidFill>
                  <a:srgbClr val="FFFFFF"/>
                </a:solidFill>
                <a:latin typeface="Arial" charset="0"/>
                <a:cs typeface="Arial" charset="0"/>
                <a:sym typeface="Arial" charset="0"/>
              </a:rPr>
              <a:pPr>
                <a:buSzPct val="100000"/>
              </a:pPr>
              <a:t>13</a:t>
            </a:fld>
            <a:endParaRPr lang="fr-FR" dirty="0" smtClean="0">
              <a:solidFill>
                <a:srgbClr val="FFFFFF"/>
              </a:solidFill>
              <a:latin typeface="Arial" charset="0"/>
              <a:cs typeface="Arial" charset="0"/>
              <a:sym typeface="Arial" charset="0"/>
            </a:endParaRPr>
          </a:p>
        </p:txBody>
      </p:sp>
      <p:sp>
        <p:nvSpPr>
          <p:cNvPr id="31748" name="Folienbildplatzhalter 6"/>
          <p:cNvSpPr>
            <a:spLocks noGrp="1" noRot="1" noChangeAspect="1" noTextEdit="1"/>
          </p:cNvSpPr>
          <p:nvPr>
            <p:ph type="sldImg"/>
          </p:nvPr>
        </p:nvSpPr>
        <p:spPr>
          <a:xfrm>
            <a:off x="3000375" y="215900"/>
            <a:ext cx="3963988" cy="2973388"/>
          </a:xfrm>
          <a:ln/>
        </p:spPr>
      </p:sp>
    </p:spTree>
    <p:extLst>
      <p:ext uri="{BB962C8B-B14F-4D97-AF65-F5344CB8AC3E}">
        <p14:creationId xmlns:p14="http://schemas.microsoft.com/office/powerpoint/2010/main" val="1172984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nummernplatzhalter 3"/>
          <p:cNvSpPr>
            <a:spLocks noGrp="1"/>
          </p:cNvSpPr>
          <p:nvPr>
            <p:ph type="sldNum" sz="quarter" idx="5"/>
          </p:nvPr>
        </p:nvSpPr>
        <p:spPr/>
        <p:txBody>
          <a:bodyPr/>
          <a:lstStyle/>
          <a:p>
            <a:pPr>
              <a:buSzPct val="100000"/>
            </a:pPr>
            <a:fld id="{82D51865-2988-490C-A398-3423FFB0E2C2}" type="slidenum">
              <a:rPr lang="fr-FR" smtClean="0">
                <a:solidFill>
                  <a:srgbClr val="FFFFFF"/>
                </a:solidFill>
                <a:latin typeface="Arial" charset="0"/>
                <a:cs typeface="Arial" charset="0"/>
                <a:sym typeface="Arial" charset="0"/>
              </a:rPr>
              <a:pPr>
                <a:buSzPct val="100000"/>
              </a:pPr>
              <a:t>14</a:t>
            </a:fld>
            <a:endParaRPr lang="fr-FR" dirty="0" smtClean="0">
              <a:solidFill>
                <a:srgbClr val="FFFFFF"/>
              </a:solidFill>
              <a:latin typeface="Arial" charset="0"/>
              <a:cs typeface="Arial" charset="0"/>
              <a:sym typeface="Arial" charset="0"/>
            </a:endParaRPr>
          </a:p>
        </p:txBody>
      </p:sp>
      <p:sp>
        <p:nvSpPr>
          <p:cNvPr id="32771" name="Folienbildplatzhalter 5"/>
          <p:cNvSpPr>
            <a:spLocks noGrp="1" noRot="1" noChangeAspect="1" noTextEdit="1"/>
          </p:cNvSpPr>
          <p:nvPr>
            <p:ph type="sldImg"/>
          </p:nvPr>
        </p:nvSpPr>
        <p:spPr>
          <a:xfrm>
            <a:off x="3000375" y="215900"/>
            <a:ext cx="3963988" cy="2973388"/>
          </a:xfrm>
          <a:ln/>
        </p:spPr>
      </p:sp>
      <p:sp>
        <p:nvSpPr>
          <p:cNvPr id="32772" name="Notizenplatzhalter 6"/>
          <p:cNvSpPr>
            <a:spLocks noGrp="1"/>
          </p:cNvSpPr>
          <p:nvPr>
            <p:ph type="body" idx="1"/>
          </p:nvPr>
        </p:nvSpPr>
        <p:spPr>
          <a:noFill/>
          <a:ln/>
        </p:spPr>
        <p:txBody>
          <a:bodyPr/>
          <a:lstStyle/>
          <a:p>
            <a:endParaRPr lang="fr-FR" dirty="0" smtClean="0">
              <a:latin typeface="Arial" charset="0"/>
              <a:cs typeface="Arial" charset="0"/>
            </a:endParaRPr>
          </a:p>
        </p:txBody>
      </p:sp>
    </p:spTree>
    <p:extLst>
      <p:ext uri="{BB962C8B-B14F-4D97-AF65-F5344CB8AC3E}">
        <p14:creationId xmlns:p14="http://schemas.microsoft.com/office/powerpoint/2010/main" val="3419221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nummernplatzhalter 3"/>
          <p:cNvSpPr>
            <a:spLocks noGrp="1"/>
          </p:cNvSpPr>
          <p:nvPr>
            <p:ph type="sldNum" sz="quarter" idx="5"/>
          </p:nvPr>
        </p:nvSpPr>
        <p:spPr/>
        <p:txBody>
          <a:bodyPr/>
          <a:lstStyle/>
          <a:p>
            <a:pPr>
              <a:buSzPct val="100000"/>
            </a:pPr>
            <a:fld id="{4CA07D5C-B092-4714-952B-C04D75FC76FC}" type="slidenum">
              <a:rPr lang="fr-FR" smtClean="0">
                <a:solidFill>
                  <a:srgbClr val="FFFFFF"/>
                </a:solidFill>
                <a:latin typeface="Arial" charset="0"/>
                <a:cs typeface="Arial" charset="0"/>
                <a:sym typeface="Arial" charset="0"/>
              </a:rPr>
              <a:pPr>
                <a:buSzPct val="100000"/>
              </a:pPr>
              <a:t>2</a:t>
            </a:fld>
            <a:endParaRPr lang="fr-FR" dirty="0" smtClean="0">
              <a:solidFill>
                <a:srgbClr val="FFFFFF"/>
              </a:solidFill>
              <a:latin typeface="Arial" charset="0"/>
              <a:cs typeface="Arial" charset="0"/>
              <a:sym typeface="Arial" charset="0"/>
            </a:endParaRPr>
          </a:p>
        </p:txBody>
      </p:sp>
      <p:sp>
        <p:nvSpPr>
          <p:cNvPr id="20483" name="Notizenplatzhalter 6"/>
          <p:cNvSpPr>
            <a:spLocks noGrp="1"/>
          </p:cNvSpPr>
          <p:nvPr>
            <p:ph type="body" idx="1"/>
          </p:nvPr>
        </p:nvSpPr>
        <p:spPr>
          <a:noFill/>
          <a:ln/>
        </p:spPr>
        <p:txBody>
          <a:bodyPr/>
          <a:lstStyle/>
          <a:p>
            <a:r>
              <a:rPr lang="fr-FR" dirty="0" smtClean="0">
                <a:solidFill>
                  <a:srgbClr val="000000"/>
                </a:solidFill>
                <a:latin typeface="Arial" charset="0"/>
                <a:cs typeface="Arial" charset="0"/>
                <a:sym typeface="Arial" charset="0"/>
              </a:rPr>
              <a:t>Conditions d'utilisation</a:t>
            </a:r>
          </a:p>
          <a:p>
            <a:r>
              <a:rPr lang="fr-FR" b="0" dirty="0" smtClean="0">
                <a:solidFill>
                  <a:srgbClr val="000000"/>
                </a:solidFill>
                <a:latin typeface="Arial" charset="0"/>
                <a:cs typeface="Arial" charset="0"/>
                <a:sym typeface="Arial" charset="0"/>
              </a:rPr>
              <a:t>Ce matériel de formation est la propriété de la GIZ. Vous ne pouvez pas modifier cette diapo, ni ajouter ou supprimer du contenu ou encore modifier les maquettes. Le logo de la GIZ ne peut être supprimé ou déplacé et aucun autre logo ou aucune autre information ne peut être placé(e) dans la zone d'en-tête ou de bas de page des maquettes. Avant d'ajouter des informations à ce matériel de formation, veuillez contacter climate@giz.de.</a:t>
            </a:r>
          </a:p>
        </p:txBody>
      </p:sp>
      <p:sp>
        <p:nvSpPr>
          <p:cNvPr id="20484" name="Folienbildplatzhalter 6"/>
          <p:cNvSpPr>
            <a:spLocks noGrp="1" noRot="1" noChangeAspect="1" noTextEdit="1"/>
          </p:cNvSpPr>
          <p:nvPr>
            <p:ph type="sldImg"/>
          </p:nvPr>
        </p:nvSpPr>
        <p:spPr>
          <a:xfrm>
            <a:off x="3000375" y="215900"/>
            <a:ext cx="3963988" cy="2973388"/>
          </a:xfrm>
          <a:ln/>
        </p:spPr>
      </p:sp>
    </p:spTree>
    <p:extLst>
      <p:ext uri="{BB962C8B-B14F-4D97-AF65-F5344CB8AC3E}">
        <p14:creationId xmlns:p14="http://schemas.microsoft.com/office/powerpoint/2010/main" val="2003814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3"/>
          <p:cNvSpPr>
            <a:spLocks noGrp="1" noRot="1" noChangeAspect="1" noTextEdit="1"/>
          </p:cNvSpPr>
          <p:nvPr>
            <p:ph type="sldImg"/>
          </p:nvPr>
        </p:nvSpPr>
        <p:spPr>
          <a:xfrm>
            <a:off x="2998788" y="215900"/>
            <a:ext cx="3965575" cy="2973388"/>
          </a:xfrm>
          <a:ln/>
        </p:spPr>
      </p:sp>
      <p:sp>
        <p:nvSpPr>
          <p:cNvPr id="21507" name="Notizenplatzhalter 4"/>
          <p:cNvSpPr>
            <a:spLocks noGrp="1"/>
          </p:cNvSpPr>
          <p:nvPr>
            <p:ph type="body" idx="1"/>
          </p:nvPr>
        </p:nvSpPr>
        <p:spPr>
          <a:noFill/>
          <a:ln/>
        </p:spPr>
        <p:txBody>
          <a:bodyPr/>
          <a:lstStyle/>
          <a:p>
            <a:endParaRPr lang="fr-FR" b="0" i="1" dirty="0" smtClean="0">
              <a:solidFill>
                <a:srgbClr val="000000"/>
              </a:solidFill>
              <a:latin typeface="Arial" charset="0"/>
              <a:cs typeface="Arial" charset="0"/>
            </a:endParaRPr>
          </a:p>
        </p:txBody>
      </p:sp>
    </p:spTree>
    <p:extLst>
      <p:ext uri="{BB962C8B-B14F-4D97-AF65-F5344CB8AC3E}">
        <p14:creationId xmlns:p14="http://schemas.microsoft.com/office/powerpoint/2010/main" val="2996351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3"/>
          <p:cNvSpPr>
            <a:spLocks noGrp="1"/>
          </p:cNvSpPr>
          <p:nvPr>
            <p:ph type="sldNum" sz="quarter" idx="5"/>
          </p:nvPr>
        </p:nvSpPr>
        <p:spPr/>
        <p:txBody>
          <a:bodyPr/>
          <a:lstStyle/>
          <a:p>
            <a:pPr>
              <a:buSzPct val="100000"/>
            </a:pPr>
            <a:fld id="{8F789009-65ED-4D14-97BD-5CD813CC08A7}" type="slidenum">
              <a:rPr lang="fr-FR" smtClean="0">
                <a:solidFill>
                  <a:srgbClr val="FFFFFF"/>
                </a:solidFill>
                <a:latin typeface="Arial" charset="0"/>
                <a:cs typeface="Arial" charset="0"/>
                <a:sym typeface="Arial" charset="0"/>
              </a:rPr>
              <a:pPr>
                <a:buSzPct val="100000"/>
              </a:pPr>
              <a:t>4</a:t>
            </a:fld>
            <a:endParaRPr lang="fr-FR" dirty="0" smtClean="0">
              <a:solidFill>
                <a:srgbClr val="FFFFFF"/>
              </a:solidFill>
              <a:latin typeface="Arial" charset="0"/>
              <a:cs typeface="Arial" charset="0"/>
              <a:sym typeface="Arial" charset="0"/>
            </a:endParaRPr>
          </a:p>
        </p:txBody>
      </p:sp>
      <p:sp>
        <p:nvSpPr>
          <p:cNvPr id="22531" name="Folienbildplatzhalter 5"/>
          <p:cNvSpPr>
            <a:spLocks noGrp="1" noRot="1" noChangeAspect="1" noTextEdit="1"/>
          </p:cNvSpPr>
          <p:nvPr>
            <p:ph type="sldImg"/>
          </p:nvPr>
        </p:nvSpPr>
        <p:spPr>
          <a:xfrm>
            <a:off x="3000375" y="215900"/>
            <a:ext cx="3963988" cy="2973388"/>
          </a:xfrm>
          <a:ln/>
        </p:spPr>
      </p:sp>
      <p:sp>
        <p:nvSpPr>
          <p:cNvPr id="22532" name="Notizenplatzhalter 6"/>
          <p:cNvSpPr>
            <a:spLocks noGrp="1"/>
          </p:cNvSpPr>
          <p:nvPr>
            <p:ph type="body" idx="1"/>
          </p:nvPr>
        </p:nvSpPr>
        <p:spPr>
          <a:noFill/>
          <a:ln/>
        </p:spPr>
        <p:txBody>
          <a:bodyPr/>
          <a:lstStyle/>
          <a:p>
            <a:endParaRPr lang="fr-FR" dirty="0" smtClean="0">
              <a:latin typeface="Arial" charset="0"/>
              <a:cs typeface="Arial" charset="0"/>
            </a:endParaRPr>
          </a:p>
        </p:txBody>
      </p:sp>
    </p:spTree>
    <p:extLst>
      <p:ext uri="{BB962C8B-B14F-4D97-AF65-F5344CB8AC3E}">
        <p14:creationId xmlns:p14="http://schemas.microsoft.com/office/powerpoint/2010/main" val="1492150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5"/>
          </p:nvPr>
        </p:nvSpPr>
        <p:spPr/>
        <p:txBody>
          <a:bodyPr/>
          <a:lstStyle/>
          <a:p>
            <a:pPr>
              <a:buSzPct val="100000"/>
            </a:pPr>
            <a:fld id="{A5EF4955-B534-4327-A77A-168AB5197CB1}" type="slidenum">
              <a:rPr lang="fr-FR" smtClean="0">
                <a:solidFill>
                  <a:srgbClr val="FFFFFF"/>
                </a:solidFill>
                <a:latin typeface="Arial" charset="0"/>
                <a:cs typeface="Arial" charset="0"/>
                <a:sym typeface="Arial" charset="0"/>
              </a:rPr>
              <a:pPr>
                <a:buSzPct val="100000"/>
              </a:pPr>
              <a:t>5</a:t>
            </a:fld>
            <a:endParaRPr lang="fr-FR" dirty="0" smtClean="0">
              <a:solidFill>
                <a:srgbClr val="FFFFFF"/>
              </a:solidFill>
              <a:latin typeface="Arial" charset="0"/>
              <a:cs typeface="Arial" charset="0"/>
              <a:sym typeface="Arial" charset="0"/>
            </a:endParaRPr>
          </a:p>
        </p:txBody>
      </p:sp>
      <p:sp>
        <p:nvSpPr>
          <p:cNvPr id="23555" name="Folienbildplatzhalter 5"/>
          <p:cNvSpPr>
            <a:spLocks noGrp="1" noRot="1" noChangeAspect="1" noTextEdit="1"/>
          </p:cNvSpPr>
          <p:nvPr>
            <p:ph type="sldImg"/>
          </p:nvPr>
        </p:nvSpPr>
        <p:spPr>
          <a:xfrm>
            <a:off x="3000375" y="215900"/>
            <a:ext cx="3963988" cy="2973388"/>
          </a:xfrm>
          <a:ln/>
        </p:spPr>
      </p:sp>
      <p:sp>
        <p:nvSpPr>
          <p:cNvPr id="23556" name="Notizenplatzhalter 6"/>
          <p:cNvSpPr>
            <a:spLocks noGrp="1"/>
          </p:cNvSpPr>
          <p:nvPr>
            <p:ph type="body" idx="1"/>
          </p:nvPr>
        </p:nvSpPr>
        <p:spPr>
          <a:noFill/>
          <a:ln/>
        </p:spPr>
        <p:txBody>
          <a:bodyPr/>
          <a:lstStyle/>
          <a:p>
            <a:endParaRPr lang="fr-FR" dirty="0" smtClean="0">
              <a:latin typeface="Arial" charset="0"/>
              <a:cs typeface="Arial" charset="0"/>
            </a:endParaRPr>
          </a:p>
        </p:txBody>
      </p:sp>
    </p:spTree>
    <p:extLst>
      <p:ext uri="{BB962C8B-B14F-4D97-AF65-F5344CB8AC3E}">
        <p14:creationId xmlns:p14="http://schemas.microsoft.com/office/powerpoint/2010/main" val="3885972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otes Placeholder 2"/>
          <p:cNvSpPr>
            <a:spLocks noGrp="1"/>
          </p:cNvSpPr>
          <p:nvPr>
            <p:ph type="body" idx="1"/>
          </p:nvPr>
        </p:nvSpPr>
        <p:spPr>
          <a:noFill/>
          <a:ln/>
        </p:spPr>
        <p:txBody>
          <a:bodyPr/>
          <a:lstStyle/>
          <a:p>
            <a:r>
              <a:rPr lang="fr-FR" dirty="0" smtClean="0">
                <a:solidFill>
                  <a:srgbClr val="000000"/>
                </a:solidFill>
                <a:latin typeface="Arial" charset="0"/>
                <a:cs typeface="Arial" charset="0"/>
                <a:sym typeface="Arial" charset="0"/>
              </a:rPr>
              <a:t>CC et défi d'adaptation:</a:t>
            </a:r>
          </a:p>
          <a:p>
            <a:pPr lvl="1"/>
            <a:r>
              <a:rPr lang="fr-FR" dirty="0" smtClean="0">
                <a:solidFill>
                  <a:srgbClr val="000000"/>
                </a:solidFill>
                <a:latin typeface="Arial" charset="0"/>
                <a:cs typeface="Arial" charset="0"/>
                <a:sym typeface="Arial" charset="0"/>
              </a:rPr>
              <a:t>le CC est un problème complexe qu'il faut comprendre, y compris les menaces ou effets indésirables possibles</a:t>
            </a:r>
            <a:br>
              <a:rPr lang="fr-FR" dirty="0" smtClean="0">
                <a:solidFill>
                  <a:srgbClr val="000000"/>
                </a:solidFill>
                <a:latin typeface="Arial" charset="0"/>
                <a:cs typeface="Arial" charset="0"/>
                <a:sym typeface="Arial" charset="0"/>
              </a:rPr>
            </a:br>
            <a:r>
              <a:rPr lang="fr-FR" dirty="0" smtClean="0">
                <a:solidFill>
                  <a:srgbClr val="000000"/>
                </a:solidFill>
                <a:latin typeface="Arial" charset="0"/>
                <a:cs typeface="Arial" charset="0"/>
                <a:sym typeface="Wingdings" pitchFamily="2" charset="2"/>
              </a:rPr>
              <a:t> </a:t>
            </a:r>
            <a:r>
              <a:rPr lang="fr-FR" b="1" dirty="0" smtClean="0">
                <a:solidFill>
                  <a:srgbClr val="669900"/>
                </a:solidFill>
                <a:latin typeface="Arial" charset="0"/>
                <a:cs typeface="Arial" charset="0"/>
                <a:sym typeface="Wingdings" pitchFamily="2" charset="2"/>
              </a:rPr>
              <a:t></a:t>
            </a:r>
            <a:r>
              <a:rPr lang="fr-FR" dirty="0" smtClean="0">
                <a:solidFill>
                  <a:srgbClr val="000000"/>
                </a:solidFill>
                <a:latin typeface="Arial" charset="0"/>
                <a:cs typeface="Arial" charset="0"/>
                <a:sym typeface="Wingdings" pitchFamily="2" charset="2"/>
              </a:rPr>
              <a:t> </a:t>
            </a:r>
            <a:r>
              <a:rPr lang="fr-FR" dirty="0" smtClean="0">
                <a:solidFill>
                  <a:srgbClr val="000000"/>
                </a:solidFill>
                <a:latin typeface="Arial" charset="0"/>
                <a:cs typeface="Arial" charset="0"/>
                <a:sym typeface="Arial" charset="0"/>
              </a:rPr>
              <a:t>réduction de la complexité</a:t>
            </a:r>
          </a:p>
          <a:p>
            <a:pPr lvl="1"/>
            <a:r>
              <a:rPr lang="fr-FR" dirty="0" smtClean="0">
                <a:solidFill>
                  <a:srgbClr val="000000"/>
                </a:solidFill>
                <a:latin typeface="Arial" charset="0"/>
                <a:cs typeface="Arial" charset="0"/>
                <a:sym typeface="Arial" charset="0"/>
              </a:rPr>
              <a:t>Les solutions sont nombreuses, mais la pratique montre que: les solutions venant d'en haut ne sont généralement pas efficaces </a:t>
            </a:r>
            <a:br>
              <a:rPr lang="fr-FR" dirty="0" smtClean="0">
                <a:solidFill>
                  <a:srgbClr val="000000"/>
                </a:solidFill>
                <a:latin typeface="Arial" charset="0"/>
                <a:cs typeface="Arial" charset="0"/>
                <a:sym typeface="Arial" charset="0"/>
              </a:rPr>
            </a:br>
            <a:r>
              <a:rPr lang="fr-FR" dirty="0" smtClean="0">
                <a:solidFill>
                  <a:srgbClr val="000000"/>
                </a:solidFill>
                <a:latin typeface="Arial" charset="0"/>
                <a:cs typeface="Arial" charset="0"/>
                <a:sym typeface="Wingdings" pitchFamily="2" charset="2"/>
              </a:rPr>
              <a:t> </a:t>
            </a:r>
            <a:r>
              <a:rPr lang="fr-FR" b="1" dirty="0" smtClean="0">
                <a:solidFill>
                  <a:srgbClr val="669900"/>
                </a:solidFill>
                <a:latin typeface="Arial" charset="0"/>
                <a:cs typeface="Arial" charset="0"/>
                <a:sym typeface="Wingdings" pitchFamily="2" charset="2"/>
              </a:rPr>
              <a:t></a:t>
            </a:r>
            <a:r>
              <a:rPr lang="fr-FR" dirty="0" smtClean="0">
                <a:solidFill>
                  <a:srgbClr val="000000"/>
                </a:solidFill>
                <a:latin typeface="Arial" charset="0"/>
                <a:cs typeface="Arial" charset="0"/>
                <a:sym typeface="Wingdings" pitchFamily="2" charset="2"/>
              </a:rPr>
              <a:t> </a:t>
            </a:r>
            <a:r>
              <a:rPr lang="fr-FR" dirty="0" smtClean="0">
                <a:solidFill>
                  <a:srgbClr val="000000"/>
                </a:solidFill>
                <a:latin typeface="Arial" charset="0"/>
                <a:cs typeface="Arial" charset="0"/>
                <a:sym typeface="Arial" charset="0"/>
              </a:rPr>
              <a:t>l'adaptation nécessite des approches participatives, une communication habile et transparente des menaces et solutions possibles</a:t>
            </a:r>
          </a:p>
          <a:p>
            <a:pPr lvl="1"/>
            <a:r>
              <a:rPr lang="fr-FR" dirty="0" smtClean="0">
                <a:solidFill>
                  <a:srgbClr val="000000"/>
                </a:solidFill>
                <a:latin typeface="Arial" charset="0"/>
                <a:cs typeface="Arial" charset="0"/>
                <a:sym typeface="Arial" charset="0"/>
              </a:rPr>
              <a:t>L'adaptation est une question à plusieurs niveaux et transversale, </a:t>
            </a:r>
            <a:br>
              <a:rPr lang="fr-FR" dirty="0" smtClean="0">
                <a:solidFill>
                  <a:srgbClr val="000000"/>
                </a:solidFill>
                <a:latin typeface="Arial" charset="0"/>
                <a:cs typeface="Arial" charset="0"/>
                <a:sym typeface="Arial" charset="0"/>
              </a:rPr>
            </a:br>
            <a:r>
              <a:rPr lang="fr-FR" b="1" dirty="0" smtClean="0">
                <a:solidFill>
                  <a:srgbClr val="669900"/>
                </a:solidFill>
                <a:latin typeface="Arial" charset="0"/>
                <a:cs typeface="Arial" charset="0"/>
                <a:sym typeface="Wingdings" pitchFamily="2" charset="2"/>
              </a:rPr>
              <a:t> </a:t>
            </a:r>
            <a:r>
              <a:rPr lang="fr-FR" dirty="0" smtClean="0">
                <a:solidFill>
                  <a:srgbClr val="000000"/>
                </a:solidFill>
                <a:latin typeface="Arial" charset="0"/>
                <a:cs typeface="Arial" charset="0"/>
                <a:sym typeface="Wingdings" pitchFamily="2" charset="2"/>
              </a:rPr>
              <a:t> </a:t>
            </a:r>
            <a:r>
              <a:rPr lang="fr-FR" dirty="0" smtClean="0">
                <a:solidFill>
                  <a:srgbClr val="000000"/>
                </a:solidFill>
                <a:latin typeface="Arial" charset="0"/>
                <a:cs typeface="Arial" charset="0"/>
                <a:sym typeface="Arial" charset="0"/>
              </a:rPr>
              <a:t>les décisions doivent faciliter et modérer les intérêts et objectifs de développement contradictoires </a:t>
            </a:r>
          </a:p>
          <a:p>
            <a:pPr lvl="1"/>
            <a:r>
              <a:rPr lang="fr-FR" dirty="0" smtClean="0">
                <a:solidFill>
                  <a:srgbClr val="000000"/>
                </a:solidFill>
                <a:latin typeface="Arial" charset="0"/>
                <a:cs typeface="Arial" charset="0"/>
                <a:sym typeface="Arial" charset="0"/>
              </a:rPr>
              <a:t>Pas besoin de nouveaux outils</a:t>
            </a:r>
            <a:br>
              <a:rPr lang="fr-FR" dirty="0" smtClean="0">
                <a:solidFill>
                  <a:srgbClr val="000000"/>
                </a:solidFill>
                <a:latin typeface="Arial" charset="0"/>
                <a:cs typeface="Arial" charset="0"/>
                <a:sym typeface="Arial" charset="0"/>
              </a:rPr>
            </a:br>
            <a:r>
              <a:rPr lang="fr-FR" dirty="0" smtClean="0">
                <a:solidFill>
                  <a:srgbClr val="000000"/>
                </a:solidFill>
                <a:latin typeface="Arial" charset="0"/>
                <a:cs typeface="Arial" charset="0"/>
                <a:sym typeface="Wingdings" pitchFamily="2" charset="2"/>
              </a:rPr>
              <a:t> </a:t>
            </a:r>
            <a:r>
              <a:rPr lang="fr-FR" b="1" dirty="0" smtClean="0">
                <a:solidFill>
                  <a:srgbClr val="669900"/>
                </a:solidFill>
                <a:latin typeface="Arial" charset="0"/>
                <a:cs typeface="Arial" charset="0"/>
                <a:sym typeface="Wingdings" pitchFamily="2" charset="2"/>
              </a:rPr>
              <a:t></a:t>
            </a:r>
            <a:r>
              <a:rPr lang="fr-FR" dirty="0" smtClean="0">
                <a:solidFill>
                  <a:srgbClr val="000000"/>
                </a:solidFill>
                <a:latin typeface="Arial" charset="0"/>
                <a:cs typeface="Arial" charset="0"/>
                <a:sym typeface="Wingdings" pitchFamily="2" charset="2"/>
              </a:rPr>
              <a:t> </a:t>
            </a:r>
            <a:r>
              <a:rPr lang="fr-FR" dirty="0" smtClean="0">
                <a:solidFill>
                  <a:srgbClr val="000000"/>
                </a:solidFill>
                <a:latin typeface="Arial" charset="0"/>
                <a:cs typeface="Arial" charset="0"/>
                <a:sym typeface="Arial" charset="0"/>
              </a:rPr>
              <a:t>mais d'une utilisation judicieuse des instruments existants</a:t>
            </a:r>
            <a:br>
              <a:rPr lang="fr-FR" dirty="0" smtClean="0">
                <a:solidFill>
                  <a:srgbClr val="000000"/>
                </a:solidFill>
                <a:latin typeface="Arial" charset="0"/>
                <a:cs typeface="Arial" charset="0"/>
                <a:sym typeface="Arial" charset="0"/>
              </a:rPr>
            </a:br>
            <a:r>
              <a:rPr lang="fr-FR" b="1" dirty="0" smtClean="0">
                <a:solidFill>
                  <a:srgbClr val="669900"/>
                </a:solidFill>
                <a:latin typeface="Arial" charset="0"/>
                <a:cs typeface="Arial" charset="0"/>
                <a:sym typeface="Wingdings" pitchFamily="2" charset="2"/>
              </a:rPr>
              <a:t>  </a:t>
            </a:r>
            <a:r>
              <a:rPr lang="fr-FR" dirty="0" smtClean="0">
                <a:solidFill>
                  <a:srgbClr val="000000"/>
                </a:solidFill>
                <a:latin typeface="Arial" charset="0"/>
                <a:cs typeface="Arial" charset="0"/>
                <a:sym typeface="Arial" charset="0"/>
              </a:rPr>
              <a:t>tirer des enseignements des expériences</a:t>
            </a:r>
          </a:p>
        </p:txBody>
      </p:sp>
      <p:sp>
        <p:nvSpPr>
          <p:cNvPr id="24579" name="Slide Number Placeholder 3"/>
          <p:cNvSpPr>
            <a:spLocks noGrp="1"/>
          </p:cNvSpPr>
          <p:nvPr>
            <p:ph type="sldNum" sz="quarter" idx="5"/>
          </p:nvPr>
        </p:nvSpPr>
        <p:spPr/>
        <p:txBody>
          <a:bodyPr/>
          <a:lstStyle/>
          <a:p>
            <a:pPr>
              <a:buSzPct val="100000"/>
            </a:pPr>
            <a:fld id="{DEA3EE07-3429-41DB-81F4-8E27F3C5F645}" type="slidenum">
              <a:rPr lang="fr-FR" smtClean="0">
                <a:solidFill>
                  <a:srgbClr val="FFFFFF"/>
                </a:solidFill>
                <a:latin typeface="Arial" charset="0"/>
                <a:cs typeface="Arial" charset="0"/>
                <a:sym typeface="Arial" charset="0"/>
              </a:rPr>
              <a:pPr>
                <a:buSzPct val="100000"/>
              </a:pPr>
              <a:t>6</a:t>
            </a:fld>
            <a:endParaRPr lang="fr-FR" dirty="0" smtClean="0">
              <a:solidFill>
                <a:srgbClr val="FFFFFF"/>
              </a:solidFill>
              <a:latin typeface="Arial" charset="0"/>
              <a:cs typeface="Arial" charset="0"/>
              <a:sym typeface="Arial" charset="0"/>
            </a:endParaRPr>
          </a:p>
        </p:txBody>
      </p:sp>
      <p:sp>
        <p:nvSpPr>
          <p:cNvPr id="24580" name="Folienbildplatzhalter 6"/>
          <p:cNvSpPr>
            <a:spLocks noGrp="1" noRot="1" noChangeAspect="1" noTextEdit="1"/>
          </p:cNvSpPr>
          <p:nvPr>
            <p:ph type="sldImg"/>
          </p:nvPr>
        </p:nvSpPr>
        <p:spPr>
          <a:xfrm>
            <a:off x="3000375" y="215900"/>
            <a:ext cx="3963988" cy="2973388"/>
          </a:xfrm>
          <a:ln/>
        </p:spPr>
      </p:sp>
    </p:spTree>
    <p:extLst>
      <p:ext uri="{BB962C8B-B14F-4D97-AF65-F5344CB8AC3E}">
        <p14:creationId xmlns:p14="http://schemas.microsoft.com/office/powerpoint/2010/main" val="1778570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otizenplatzhalter 2"/>
          <p:cNvSpPr>
            <a:spLocks noGrp="1"/>
          </p:cNvSpPr>
          <p:nvPr>
            <p:ph type="body" idx="1"/>
          </p:nvPr>
        </p:nvSpPr>
        <p:spPr>
          <a:noFill/>
          <a:ln/>
        </p:spPr>
        <p:txBody>
          <a:bodyPr/>
          <a:lstStyle/>
          <a:p>
            <a:pPr lvl="1"/>
            <a:r>
              <a:rPr lang="fr-FR" dirty="0" smtClean="0">
                <a:solidFill>
                  <a:srgbClr val="000000"/>
                </a:solidFill>
                <a:latin typeface="Arial" charset="0"/>
                <a:cs typeface="Arial" charset="0"/>
                <a:sym typeface="Arial" charset="0"/>
              </a:rPr>
              <a:t>Le </a:t>
            </a:r>
            <a:r>
              <a:rPr lang="fr-FR" b="1" dirty="0" smtClean="0">
                <a:solidFill>
                  <a:srgbClr val="000000"/>
                </a:solidFill>
                <a:latin typeface="Arial" charset="0"/>
                <a:cs typeface="Arial" charset="0"/>
                <a:sym typeface="Arial" charset="0"/>
              </a:rPr>
              <a:t>document d'orientation</a:t>
            </a:r>
            <a:r>
              <a:rPr lang="fr-FR" dirty="0" smtClean="0">
                <a:solidFill>
                  <a:srgbClr val="000000"/>
                </a:solidFill>
                <a:latin typeface="Arial" charset="0"/>
                <a:cs typeface="Arial" charset="0"/>
                <a:sym typeface="Arial" charset="0"/>
              </a:rPr>
              <a:t> s'articule autour de 4 points d'entrée majeurs:</a:t>
            </a:r>
          </a:p>
          <a:p>
            <a:pPr lvl="2"/>
            <a:r>
              <a:rPr lang="fr-FR" dirty="0" smtClean="0">
                <a:solidFill>
                  <a:srgbClr val="000000"/>
                </a:solidFill>
                <a:latin typeface="Arial" charset="0"/>
                <a:sym typeface="Arial" charset="0"/>
              </a:rPr>
              <a:t>niveau national</a:t>
            </a:r>
          </a:p>
          <a:p>
            <a:pPr lvl="2"/>
            <a:r>
              <a:rPr lang="fr-FR" dirty="0" smtClean="0">
                <a:solidFill>
                  <a:srgbClr val="000000"/>
                </a:solidFill>
                <a:latin typeface="Arial" charset="0"/>
                <a:sym typeface="Arial" charset="0"/>
              </a:rPr>
              <a:t>niveau sectoriel</a:t>
            </a:r>
          </a:p>
          <a:p>
            <a:pPr lvl="2"/>
            <a:r>
              <a:rPr lang="fr-FR" dirty="0" smtClean="0">
                <a:solidFill>
                  <a:srgbClr val="000000"/>
                </a:solidFill>
                <a:latin typeface="Arial" charset="0"/>
                <a:sym typeface="Arial" charset="0"/>
              </a:rPr>
              <a:t>niveau local</a:t>
            </a:r>
          </a:p>
          <a:p>
            <a:pPr lvl="2"/>
            <a:r>
              <a:rPr lang="fr-FR" dirty="0" smtClean="0">
                <a:solidFill>
                  <a:srgbClr val="000000"/>
                </a:solidFill>
                <a:latin typeface="Arial" charset="0"/>
                <a:sym typeface="Arial" charset="0"/>
              </a:rPr>
              <a:t>niveau des projets</a:t>
            </a:r>
          </a:p>
          <a:p>
            <a:pPr lvl="1"/>
            <a:endParaRPr lang="fr-FR" sz="1000" dirty="0" smtClean="0">
              <a:solidFill>
                <a:srgbClr val="000000"/>
              </a:solidFill>
              <a:latin typeface="Arial" charset="0"/>
              <a:cs typeface="Arial" charset="0"/>
              <a:sym typeface="Arial" charset="0"/>
            </a:endParaRPr>
          </a:p>
          <a:p>
            <a:pPr lvl="1"/>
            <a:r>
              <a:rPr lang="fr-FR" dirty="0" smtClean="0">
                <a:solidFill>
                  <a:srgbClr val="000000"/>
                </a:solidFill>
                <a:latin typeface="Arial" charset="0"/>
                <a:cs typeface="Arial" charset="0"/>
                <a:sym typeface="Arial" charset="0"/>
              </a:rPr>
              <a:t>La </a:t>
            </a:r>
            <a:r>
              <a:rPr lang="fr-FR" b="1" dirty="0" smtClean="0">
                <a:solidFill>
                  <a:srgbClr val="000000"/>
                </a:solidFill>
                <a:latin typeface="Arial" charset="0"/>
                <a:cs typeface="Arial" charset="0"/>
                <a:sym typeface="Arial" charset="0"/>
              </a:rPr>
              <a:t>formation</a:t>
            </a:r>
            <a:r>
              <a:rPr lang="fr-FR" dirty="0" smtClean="0">
                <a:solidFill>
                  <a:srgbClr val="000000"/>
                </a:solidFill>
                <a:latin typeface="Arial" charset="0"/>
                <a:cs typeface="Arial" charset="0"/>
                <a:sym typeface="Arial" charset="0"/>
              </a:rPr>
              <a:t> reprend les 4 points d'entrée, </a:t>
            </a:r>
            <a:br>
              <a:rPr lang="fr-FR" dirty="0" smtClean="0">
                <a:solidFill>
                  <a:srgbClr val="000000"/>
                </a:solidFill>
                <a:latin typeface="Arial" charset="0"/>
                <a:cs typeface="Arial" charset="0"/>
                <a:sym typeface="Arial" charset="0"/>
              </a:rPr>
            </a:br>
            <a:r>
              <a:rPr lang="fr-FR" dirty="0" smtClean="0">
                <a:solidFill>
                  <a:srgbClr val="000000"/>
                </a:solidFill>
                <a:latin typeface="Arial" charset="0"/>
                <a:cs typeface="Arial" charset="0"/>
                <a:sym typeface="Arial" charset="0"/>
              </a:rPr>
              <a:t>les modules clés 3 – 6 fonctionnent au niveau sectoriel.</a:t>
            </a:r>
          </a:p>
          <a:p>
            <a:pPr lvl="1"/>
            <a:endParaRPr lang="fr-FR" dirty="0" smtClean="0">
              <a:solidFill>
                <a:srgbClr val="000000"/>
              </a:solidFill>
              <a:latin typeface="Arial" charset="0"/>
              <a:cs typeface="Arial" charset="0"/>
              <a:sym typeface="Arial" charset="0"/>
            </a:endParaRPr>
          </a:p>
          <a:p>
            <a:pPr lvl="1"/>
            <a:r>
              <a:rPr lang="fr-FR" dirty="0" smtClean="0">
                <a:solidFill>
                  <a:srgbClr val="000000"/>
                </a:solidFill>
                <a:latin typeface="Arial" charset="0"/>
                <a:cs typeface="Arial" charset="0"/>
                <a:sym typeface="Arial" charset="0"/>
              </a:rPr>
              <a:t>‘</a:t>
            </a:r>
            <a:r>
              <a:rPr lang="fr-FR" b="1" dirty="0" smtClean="0">
                <a:solidFill>
                  <a:srgbClr val="000000"/>
                </a:solidFill>
                <a:latin typeface="Arial" charset="0"/>
                <a:cs typeface="Arial" charset="0"/>
                <a:sym typeface="Arial" charset="0"/>
              </a:rPr>
              <a:t>Points d'entrée</a:t>
            </a:r>
            <a:r>
              <a:rPr lang="fr-FR" dirty="0" smtClean="0">
                <a:solidFill>
                  <a:srgbClr val="000000"/>
                </a:solidFill>
                <a:latin typeface="Arial" charset="0"/>
                <a:cs typeface="Arial" charset="0"/>
                <a:sym typeface="Arial" charset="0"/>
              </a:rPr>
              <a:t>’: points du cycle politique où les risques liés au changement climatique</a:t>
            </a:r>
            <a:br>
              <a:rPr lang="fr-FR" dirty="0" smtClean="0">
                <a:solidFill>
                  <a:srgbClr val="000000"/>
                </a:solidFill>
                <a:latin typeface="Arial" charset="0"/>
                <a:cs typeface="Arial" charset="0"/>
                <a:sym typeface="Arial" charset="0"/>
              </a:rPr>
            </a:br>
            <a:r>
              <a:rPr lang="fr-FR" dirty="0" smtClean="0">
                <a:solidFill>
                  <a:srgbClr val="000000"/>
                </a:solidFill>
                <a:latin typeface="Arial" charset="0"/>
                <a:cs typeface="Arial" charset="0"/>
                <a:sym typeface="Arial" charset="0"/>
              </a:rPr>
              <a:t> doivent être pris en considération et dans lequel une adaptation</a:t>
            </a:r>
            <a:br>
              <a:rPr lang="fr-FR" dirty="0" smtClean="0">
                <a:solidFill>
                  <a:srgbClr val="000000"/>
                </a:solidFill>
                <a:latin typeface="Arial" charset="0"/>
                <a:cs typeface="Arial" charset="0"/>
                <a:sym typeface="Arial" charset="0"/>
              </a:rPr>
            </a:br>
            <a:r>
              <a:rPr lang="fr-FR" dirty="0" smtClean="0">
                <a:solidFill>
                  <a:srgbClr val="000000"/>
                </a:solidFill>
                <a:latin typeface="Arial" charset="0"/>
                <a:cs typeface="Arial" charset="0"/>
                <a:sym typeface="Arial" charset="0"/>
              </a:rPr>
              <a:t> peut être intégrée.</a:t>
            </a:r>
          </a:p>
          <a:p>
            <a:endParaRPr lang="fr-FR" dirty="0" smtClean="0">
              <a:solidFill>
                <a:srgbClr val="000000"/>
              </a:solidFill>
              <a:latin typeface="Arial" charset="0"/>
              <a:ea typeface="Adobe Fangsong Std R" pitchFamily="18" charset="-128"/>
              <a:cs typeface="Arial" charset="0"/>
              <a:sym typeface="Arial" charset="0"/>
            </a:endParaRPr>
          </a:p>
          <a:p>
            <a:endParaRPr lang="fr-FR" dirty="0" smtClean="0">
              <a:solidFill>
                <a:srgbClr val="000000"/>
              </a:solidFill>
              <a:latin typeface="Arial" charset="0"/>
              <a:ea typeface="Adobe Fangsong Std R" pitchFamily="18" charset="-128"/>
              <a:cs typeface="Arial" charset="0"/>
              <a:sym typeface="Arial" charset="0"/>
            </a:endParaRPr>
          </a:p>
          <a:p>
            <a:endParaRPr lang="fr-FR" dirty="0" smtClean="0">
              <a:solidFill>
                <a:srgbClr val="000000"/>
              </a:solidFill>
              <a:latin typeface="Arial" charset="0"/>
              <a:ea typeface="Adobe Fangsong Std R" pitchFamily="18" charset="-128"/>
              <a:cs typeface="Arial" charset="0"/>
              <a:sym typeface="Arial" charset="0"/>
            </a:endParaRPr>
          </a:p>
        </p:txBody>
      </p:sp>
      <p:sp>
        <p:nvSpPr>
          <p:cNvPr id="25603" name="Foliennummernplatzhalter 3"/>
          <p:cNvSpPr>
            <a:spLocks noGrp="1"/>
          </p:cNvSpPr>
          <p:nvPr>
            <p:ph type="sldNum" sz="quarter" idx="5"/>
          </p:nvPr>
        </p:nvSpPr>
        <p:spPr/>
        <p:txBody>
          <a:bodyPr/>
          <a:lstStyle/>
          <a:p>
            <a:pPr>
              <a:buSzPct val="100000"/>
            </a:pPr>
            <a:fld id="{FBC69C1F-32AB-403E-B3E9-BD27186CCF87}" type="slidenum">
              <a:rPr lang="fr-FR" smtClean="0">
                <a:solidFill>
                  <a:srgbClr val="FFFFFF"/>
                </a:solidFill>
                <a:latin typeface="Arial" charset="0"/>
                <a:cs typeface="Arial" charset="0"/>
                <a:sym typeface="Arial" charset="0"/>
              </a:rPr>
              <a:pPr>
                <a:buSzPct val="100000"/>
              </a:pPr>
              <a:t>7</a:t>
            </a:fld>
            <a:endParaRPr lang="fr-FR" dirty="0" smtClean="0">
              <a:solidFill>
                <a:srgbClr val="FFFFFF"/>
              </a:solidFill>
              <a:latin typeface="Arial" charset="0"/>
              <a:cs typeface="Arial" charset="0"/>
              <a:sym typeface="Arial" charset="0"/>
            </a:endParaRPr>
          </a:p>
        </p:txBody>
      </p:sp>
      <p:sp>
        <p:nvSpPr>
          <p:cNvPr id="25604" name="Folienbildplatzhalter 6"/>
          <p:cNvSpPr>
            <a:spLocks noGrp="1" noRot="1" noChangeAspect="1" noTextEdit="1"/>
          </p:cNvSpPr>
          <p:nvPr>
            <p:ph type="sldImg"/>
          </p:nvPr>
        </p:nvSpPr>
        <p:spPr>
          <a:xfrm>
            <a:off x="3000375" y="215900"/>
            <a:ext cx="3963988" cy="2973388"/>
          </a:xfrm>
          <a:ln/>
        </p:spPr>
      </p:sp>
    </p:spTree>
    <p:extLst>
      <p:ext uri="{BB962C8B-B14F-4D97-AF65-F5344CB8AC3E}">
        <p14:creationId xmlns:p14="http://schemas.microsoft.com/office/powerpoint/2010/main" val="3431086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nummernplatzhalter 3"/>
          <p:cNvSpPr>
            <a:spLocks noGrp="1"/>
          </p:cNvSpPr>
          <p:nvPr>
            <p:ph type="sldNum" sz="quarter" idx="5"/>
          </p:nvPr>
        </p:nvSpPr>
        <p:spPr/>
        <p:txBody>
          <a:bodyPr/>
          <a:lstStyle/>
          <a:p>
            <a:pPr>
              <a:buSzPct val="100000"/>
            </a:pPr>
            <a:fld id="{6C79E35B-D67A-4400-B0AE-3D6291B0D39F}" type="slidenum">
              <a:rPr lang="fr-FR" smtClean="0">
                <a:solidFill>
                  <a:srgbClr val="FFFFFF"/>
                </a:solidFill>
                <a:latin typeface="Arial" charset="0"/>
                <a:cs typeface="Arial" charset="0"/>
                <a:sym typeface="Arial" charset="0"/>
              </a:rPr>
              <a:pPr>
                <a:buSzPct val="100000"/>
              </a:pPr>
              <a:t>8</a:t>
            </a:fld>
            <a:endParaRPr lang="fr-FR" dirty="0" smtClean="0">
              <a:solidFill>
                <a:srgbClr val="FFFFFF"/>
              </a:solidFill>
              <a:latin typeface="Arial" charset="0"/>
              <a:cs typeface="Arial" charset="0"/>
              <a:sym typeface="Arial" charset="0"/>
            </a:endParaRPr>
          </a:p>
        </p:txBody>
      </p:sp>
      <p:sp>
        <p:nvSpPr>
          <p:cNvPr id="26627" name="Folienbildplatzhalter 5"/>
          <p:cNvSpPr>
            <a:spLocks noGrp="1" noRot="1" noChangeAspect="1" noTextEdit="1"/>
          </p:cNvSpPr>
          <p:nvPr>
            <p:ph type="sldImg"/>
          </p:nvPr>
        </p:nvSpPr>
        <p:spPr>
          <a:xfrm>
            <a:off x="3000375" y="215900"/>
            <a:ext cx="3963988" cy="2973388"/>
          </a:xfrm>
          <a:ln/>
        </p:spPr>
      </p:sp>
      <p:sp>
        <p:nvSpPr>
          <p:cNvPr id="26628" name="Notizenplatzhalter 6"/>
          <p:cNvSpPr>
            <a:spLocks noGrp="1"/>
          </p:cNvSpPr>
          <p:nvPr>
            <p:ph type="body" idx="1"/>
          </p:nvPr>
        </p:nvSpPr>
        <p:spPr>
          <a:noFill/>
          <a:ln/>
        </p:spPr>
        <p:txBody>
          <a:bodyPr/>
          <a:lstStyle/>
          <a:p>
            <a:endParaRPr lang="fr-FR" dirty="0" smtClean="0">
              <a:latin typeface="Arial" charset="0"/>
              <a:cs typeface="Arial" charset="0"/>
            </a:endParaRPr>
          </a:p>
        </p:txBody>
      </p:sp>
    </p:spTree>
    <p:extLst>
      <p:ext uri="{BB962C8B-B14F-4D97-AF65-F5344CB8AC3E}">
        <p14:creationId xmlns:p14="http://schemas.microsoft.com/office/powerpoint/2010/main" val="1960012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nummernplatzhalter 3"/>
          <p:cNvSpPr>
            <a:spLocks noGrp="1"/>
          </p:cNvSpPr>
          <p:nvPr>
            <p:ph type="sldNum" sz="quarter" idx="5"/>
          </p:nvPr>
        </p:nvSpPr>
        <p:spPr/>
        <p:txBody>
          <a:bodyPr/>
          <a:lstStyle/>
          <a:p>
            <a:pPr>
              <a:buSzPct val="100000"/>
            </a:pPr>
            <a:fld id="{AC03AF33-BB44-4FA2-9734-0555922D8E9A}" type="slidenum">
              <a:rPr lang="fr-FR" smtClean="0">
                <a:solidFill>
                  <a:srgbClr val="FFFFFF"/>
                </a:solidFill>
                <a:latin typeface="Arial" charset="0"/>
                <a:cs typeface="Arial" charset="0"/>
                <a:sym typeface="Arial" charset="0"/>
              </a:rPr>
              <a:pPr>
                <a:buSzPct val="100000"/>
              </a:pPr>
              <a:t>9</a:t>
            </a:fld>
            <a:endParaRPr lang="fr-FR" dirty="0" smtClean="0">
              <a:solidFill>
                <a:srgbClr val="FFFFFF"/>
              </a:solidFill>
              <a:latin typeface="Arial" charset="0"/>
              <a:cs typeface="Arial" charset="0"/>
              <a:sym typeface="Arial" charset="0"/>
            </a:endParaRPr>
          </a:p>
        </p:txBody>
      </p:sp>
      <p:sp>
        <p:nvSpPr>
          <p:cNvPr id="27651" name="Folienbildplatzhalter 5"/>
          <p:cNvSpPr>
            <a:spLocks noGrp="1" noRot="1" noChangeAspect="1" noTextEdit="1"/>
          </p:cNvSpPr>
          <p:nvPr>
            <p:ph type="sldImg"/>
          </p:nvPr>
        </p:nvSpPr>
        <p:spPr>
          <a:xfrm>
            <a:off x="3000375" y="215900"/>
            <a:ext cx="3963988" cy="2973388"/>
          </a:xfrm>
          <a:ln/>
        </p:spPr>
      </p:sp>
      <p:sp>
        <p:nvSpPr>
          <p:cNvPr id="27652" name="Notizenplatzhalter 6"/>
          <p:cNvSpPr>
            <a:spLocks noGrp="1"/>
          </p:cNvSpPr>
          <p:nvPr>
            <p:ph type="body" idx="1"/>
          </p:nvPr>
        </p:nvSpPr>
        <p:spPr>
          <a:noFill/>
          <a:ln/>
        </p:spPr>
        <p:txBody>
          <a:bodyPr/>
          <a:lstStyle/>
          <a:p>
            <a:endParaRPr lang="fr-FR" dirty="0" smtClean="0">
              <a:latin typeface="Arial" charset="0"/>
              <a:cs typeface="Arial" charset="0"/>
            </a:endParaRPr>
          </a:p>
        </p:txBody>
      </p:sp>
    </p:spTree>
    <p:extLst>
      <p:ext uri="{BB962C8B-B14F-4D97-AF65-F5344CB8AC3E}">
        <p14:creationId xmlns:p14="http://schemas.microsoft.com/office/powerpoint/2010/main" val="653058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624638"/>
            <a:ext cx="9144000" cy="233362"/>
          </a:xfrm>
          <a:prstGeom prst="rect">
            <a:avLst/>
          </a:prstGeom>
          <a:solidFill>
            <a:srgbClr val="939393"/>
          </a:solidFill>
          <a:ln w="9525">
            <a:noFill/>
            <a:miter lim="800000"/>
            <a:headEnd/>
            <a:tailEnd/>
          </a:ln>
        </p:spPr>
        <p:txBody>
          <a:bodyPr wrap="none" anchor="ctr"/>
          <a:lstStyle/>
          <a:p>
            <a:pPr eaLnBrk="0" hangingPunct="0">
              <a:defRPr/>
            </a:pPr>
            <a:endParaRPr lang="de-DE" dirty="0"/>
          </a:p>
        </p:txBody>
      </p:sp>
      <p:sp>
        <p:nvSpPr>
          <p:cNvPr id="5" name="Text Box 3"/>
          <p:cNvSpPr txBox="1">
            <a:spLocks noChangeArrowheads="1"/>
          </p:cNvSpPr>
          <p:nvPr/>
        </p:nvSpPr>
        <p:spPr bwMode="auto">
          <a:xfrm>
            <a:off x="6934200" y="6596063"/>
            <a:ext cx="1981200" cy="274637"/>
          </a:xfrm>
          <a:prstGeom prst="rect">
            <a:avLst/>
          </a:prstGeom>
          <a:noFill/>
          <a:ln w="9525">
            <a:noFill/>
            <a:miter lim="800000"/>
            <a:headEnd/>
            <a:tailEnd/>
          </a:ln>
        </p:spPr>
        <p:txBody>
          <a:bodyPr>
            <a:spAutoFit/>
          </a:bodyPr>
          <a:lstStyle/>
          <a:p>
            <a:pPr eaLnBrk="0" hangingPunct="0">
              <a:buSzPct val="100000"/>
              <a:defRPr/>
            </a:pPr>
            <a:fld id="{FC1CE6C9-FE25-4F29-AEFF-F0978E11FE34}" type="datetime1">
              <a:rPr lang="de-DE" sz="1200" b="0">
                <a:solidFill>
                  <a:srgbClr val="FFFFFF"/>
                </a:solidFill>
                <a:sym typeface="Arial" charset="0"/>
              </a:rPr>
              <a:pPr eaLnBrk="0" hangingPunct="0">
                <a:buSzPct val="100000"/>
                <a:defRPr/>
              </a:pPr>
              <a:t>30.10.2013</a:t>
            </a:fld>
            <a:r>
              <a:rPr lang="de-DE" sz="1200" b="0" dirty="0">
                <a:solidFill>
                  <a:srgbClr val="FFFFFF"/>
                </a:solidFill>
                <a:sym typeface="Arial" charset="0"/>
              </a:rPr>
              <a:t>     Seite </a:t>
            </a:r>
            <a:fld id="{A9CDED9C-BB80-45C8-9CEE-641A3484D032}" type="slidenum">
              <a:rPr lang="de-DE" sz="1200" b="0">
                <a:solidFill>
                  <a:srgbClr val="FFFFFF"/>
                </a:solidFill>
                <a:sym typeface="Arial" charset="0"/>
              </a:rPr>
              <a:pPr eaLnBrk="0" hangingPunct="0">
                <a:buSzPct val="100000"/>
                <a:defRPr/>
              </a:pPr>
              <a:t>‹Nr.›</a:t>
            </a:fld>
            <a:endParaRPr lang="de-DE" sz="1200" b="0" dirty="0">
              <a:solidFill>
                <a:srgbClr val="FFFFFF"/>
              </a:solidFill>
              <a:sym typeface="Arial" charset="0"/>
            </a:endParaRPr>
          </a:p>
        </p:txBody>
      </p:sp>
      <p:sp>
        <p:nvSpPr>
          <p:cNvPr id="6" name="Rectangle 4"/>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pPr algn="ctr" eaLnBrk="0" hangingPunct="0">
              <a:defRPr/>
            </a:pPr>
            <a:endParaRPr lang="en-BZ" sz="2400" b="0" dirty="0">
              <a:solidFill>
                <a:schemeClr val="tx1"/>
              </a:solidFill>
              <a:latin typeface="Times" pitchFamily="18" charset="0"/>
            </a:endParaRPr>
          </a:p>
        </p:txBody>
      </p:sp>
      <p:sp>
        <p:nvSpPr>
          <p:cNvPr id="7" name="Line 6"/>
          <p:cNvSpPr>
            <a:spLocks noChangeShapeType="1"/>
          </p:cNvSpPr>
          <p:nvPr/>
        </p:nvSpPr>
        <p:spPr bwMode="auto">
          <a:xfrm flipH="1">
            <a:off x="0" y="762000"/>
            <a:ext cx="9144000" cy="0"/>
          </a:xfrm>
          <a:prstGeom prst="line">
            <a:avLst/>
          </a:prstGeom>
          <a:noFill/>
          <a:ln w="3175">
            <a:solidFill>
              <a:srgbClr val="E6E6E6"/>
            </a:solidFill>
            <a:round/>
            <a:headEnd/>
            <a:tailEnd/>
          </a:ln>
        </p:spPr>
        <p:txBody>
          <a:bodyPr/>
          <a:lstStyle/>
          <a:p>
            <a:pPr>
              <a:defRPr/>
            </a:pPr>
            <a:endParaRPr lang="en-GB" dirty="0"/>
          </a:p>
        </p:txBody>
      </p:sp>
      <p:pic>
        <p:nvPicPr>
          <p:cNvPr id="8" name="Picture 20"/>
          <p:cNvPicPr>
            <a:picLocks noChangeAspect="1" noChangeArrowheads="1"/>
          </p:cNvPicPr>
          <p:nvPr/>
        </p:nvPicPr>
        <p:blipFill>
          <a:blip r:embed="rId2" cstate="print">
            <a:lum contrast="-20000"/>
          </a:blip>
          <a:srcRect/>
          <a:stretch>
            <a:fillRect/>
          </a:stretch>
        </p:blipFill>
        <p:spPr bwMode="auto">
          <a:xfrm>
            <a:off x="7999413" y="0"/>
            <a:ext cx="1144587" cy="762000"/>
          </a:xfrm>
          <a:prstGeom prst="rect">
            <a:avLst/>
          </a:prstGeom>
          <a:noFill/>
          <a:ln w="9525">
            <a:noFill/>
            <a:miter lim="800000"/>
            <a:headEnd/>
            <a:tailEnd/>
          </a:ln>
        </p:spPr>
      </p:pic>
      <p:sp>
        <p:nvSpPr>
          <p:cNvPr id="9" name="Rectangle 9"/>
          <p:cNvSpPr>
            <a:spLocks noChangeArrowheads="1"/>
          </p:cNvSpPr>
          <p:nvPr/>
        </p:nvSpPr>
        <p:spPr bwMode="auto">
          <a:xfrm>
            <a:off x="0" y="6624638"/>
            <a:ext cx="9144000" cy="233362"/>
          </a:xfrm>
          <a:prstGeom prst="rect">
            <a:avLst/>
          </a:prstGeom>
          <a:solidFill>
            <a:srgbClr val="939393"/>
          </a:solidFill>
          <a:ln w="9525">
            <a:noFill/>
            <a:miter lim="800000"/>
            <a:headEnd/>
            <a:tailEnd/>
          </a:ln>
        </p:spPr>
        <p:txBody>
          <a:bodyPr wrap="none" anchor="ctr"/>
          <a:lstStyle/>
          <a:p>
            <a:pPr eaLnBrk="0" hangingPunct="0">
              <a:defRPr/>
            </a:pPr>
            <a:endParaRPr lang="de-DE" dirty="0"/>
          </a:p>
        </p:txBody>
      </p:sp>
      <p:sp>
        <p:nvSpPr>
          <p:cNvPr id="10" name="Rectangle 11"/>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pPr algn="ctr" eaLnBrk="0" hangingPunct="0">
              <a:defRPr/>
            </a:pPr>
            <a:endParaRPr lang="en-BZ" sz="2400" b="0" dirty="0">
              <a:solidFill>
                <a:schemeClr val="tx1"/>
              </a:solidFill>
              <a:latin typeface="Times" pitchFamily="18" charset="0"/>
            </a:endParaRPr>
          </a:p>
        </p:txBody>
      </p:sp>
      <p:sp>
        <p:nvSpPr>
          <p:cNvPr id="11" name="Line 12"/>
          <p:cNvSpPr>
            <a:spLocks noChangeShapeType="1"/>
          </p:cNvSpPr>
          <p:nvPr/>
        </p:nvSpPr>
        <p:spPr bwMode="auto">
          <a:xfrm flipH="1">
            <a:off x="0" y="762000"/>
            <a:ext cx="9144000" cy="0"/>
          </a:xfrm>
          <a:prstGeom prst="line">
            <a:avLst/>
          </a:prstGeom>
          <a:noFill/>
          <a:ln w="3175">
            <a:solidFill>
              <a:srgbClr val="E6E6E6"/>
            </a:solidFill>
            <a:round/>
            <a:headEnd/>
            <a:tailEnd/>
          </a:ln>
        </p:spPr>
        <p:txBody>
          <a:bodyPr/>
          <a:lstStyle/>
          <a:p>
            <a:pPr>
              <a:defRPr/>
            </a:pPr>
            <a:endParaRPr lang="en-GB" dirty="0"/>
          </a:p>
        </p:txBody>
      </p:sp>
      <p:sp>
        <p:nvSpPr>
          <p:cNvPr id="12" name="Line 18"/>
          <p:cNvSpPr>
            <a:spLocks noChangeShapeType="1"/>
          </p:cNvSpPr>
          <p:nvPr/>
        </p:nvSpPr>
        <p:spPr bwMode="auto">
          <a:xfrm flipH="1">
            <a:off x="0" y="762000"/>
            <a:ext cx="9144000" cy="0"/>
          </a:xfrm>
          <a:prstGeom prst="line">
            <a:avLst/>
          </a:prstGeom>
          <a:noFill/>
          <a:ln w="3175">
            <a:solidFill>
              <a:srgbClr val="D9D9D9"/>
            </a:solidFill>
            <a:round/>
            <a:headEnd/>
            <a:tailEnd/>
          </a:ln>
        </p:spPr>
        <p:txBody>
          <a:bodyPr/>
          <a:lstStyle/>
          <a:p>
            <a:pPr>
              <a:defRPr/>
            </a:pPr>
            <a:endParaRPr lang="en-GB" dirty="0"/>
          </a:p>
        </p:txBody>
      </p:sp>
      <p:pic>
        <p:nvPicPr>
          <p:cNvPr id="13" name="Picture 20" descr="Weltkugel_klein_neu.gif                                        0005A183jeany                          BB53F533:"/>
          <p:cNvPicPr>
            <a:picLocks noChangeAspect="1" noChangeArrowheads="1"/>
          </p:cNvPicPr>
          <p:nvPr/>
        </p:nvPicPr>
        <p:blipFill>
          <a:blip r:embed="rId3" cstate="print"/>
          <a:srcRect/>
          <a:stretch>
            <a:fillRect/>
          </a:stretch>
        </p:blipFill>
        <p:spPr bwMode="auto">
          <a:xfrm>
            <a:off x="7996238" y="0"/>
            <a:ext cx="1147762" cy="762000"/>
          </a:xfrm>
          <a:prstGeom prst="rect">
            <a:avLst/>
          </a:prstGeom>
          <a:noFill/>
          <a:ln w="9525">
            <a:noFill/>
            <a:miter lim="800000"/>
            <a:headEnd/>
            <a:tailEnd/>
          </a:ln>
        </p:spPr>
      </p:pic>
      <p:pic>
        <p:nvPicPr>
          <p:cNvPr id="14" name="Grafik 27" descr="BMZ_fr_rgb.JPG"/>
          <p:cNvPicPr>
            <a:picLocks noChangeAspect="1"/>
          </p:cNvPicPr>
          <p:nvPr userDrawn="1"/>
        </p:nvPicPr>
        <p:blipFill>
          <a:blip r:embed="rId4" cstate="print"/>
          <a:srcRect l="15240" t="7651" r="15240" b="10855"/>
          <a:stretch>
            <a:fillRect/>
          </a:stretch>
        </p:blipFill>
        <p:spPr bwMode="auto">
          <a:xfrm>
            <a:off x="461963" y="5459413"/>
            <a:ext cx="2581275" cy="1004887"/>
          </a:xfrm>
          <a:prstGeom prst="rect">
            <a:avLst/>
          </a:prstGeom>
          <a:noFill/>
          <a:ln w="9525">
            <a:noFill/>
            <a:miter lim="800000"/>
            <a:headEnd/>
            <a:tailEnd/>
          </a:ln>
        </p:spPr>
      </p:pic>
      <p:pic>
        <p:nvPicPr>
          <p:cNvPr id="15" name="Grafik 28" descr="gizlogo-unternehmen-de-rgb.gif"/>
          <p:cNvPicPr>
            <a:picLocks noChangeAspect="1"/>
          </p:cNvPicPr>
          <p:nvPr userDrawn="1"/>
        </p:nvPicPr>
        <p:blipFill>
          <a:blip r:embed="rId5" cstate="print"/>
          <a:srcRect t="2126" b="15388"/>
          <a:stretch>
            <a:fillRect/>
          </a:stretch>
        </p:blipFill>
        <p:spPr bwMode="auto">
          <a:xfrm>
            <a:off x="268288" y="0"/>
            <a:ext cx="2159000" cy="742950"/>
          </a:xfrm>
          <a:prstGeom prst="rect">
            <a:avLst/>
          </a:prstGeom>
          <a:noFill/>
          <a:ln w="9525">
            <a:noFill/>
            <a:miter lim="800000"/>
            <a:headEnd/>
            <a:tailEnd/>
          </a:ln>
        </p:spPr>
      </p:pic>
      <p:sp>
        <p:nvSpPr>
          <p:cNvPr id="93199" name="Rectangle 15"/>
          <p:cNvSpPr>
            <a:spLocks noGrp="1" noChangeArrowheads="1"/>
          </p:cNvSpPr>
          <p:nvPr>
            <p:ph type="ctrTitle" sz="quarter"/>
          </p:nvPr>
        </p:nvSpPr>
        <p:spPr>
          <a:xfrm>
            <a:off x="1040400" y="1993726"/>
            <a:ext cx="7034400" cy="1143000"/>
          </a:xfrm>
        </p:spPr>
        <p:txBody>
          <a:bodyPr anchor="ctr"/>
          <a:lstStyle>
            <a:lvl1pPr algn="ctr">
              <a:defRPr sz="3200"/>
            </a:lvl1pPr>
          </a:lstStyle>
          <a:p>
            <a:r>
              <a:rPr lang="de-DE" dirty="0" smtClean="0"/>
              <a:t>Titelmasterformat durch Klicken bearbeiten</a:t>
            </a:r>
            <a:endParaRPr lang="de-DE" dirty="0"/>
          </a:p>
        </p:txBody>
      </p:sp>
      <p:sp>
        <p:nvSpPr>
          <p:cNvPr id="93200" name="Rectangle 16"/>
          <p:cNvSpPr>
            <a:spLocks noGrp="1" noChangeArrowheads="1"/>
          </p:cNvSpPr>
          <p:nvPr>
            <p:ph type="subTitle" sz="quarter" idx="1"/>
          </p:nvPr>
        </p:nvSpPr>
        <p:spPr>
          <a:xfrm>
            <a:off x="1040400" y="3239022"/>
            <a:ext cx="7034400" cy="1752600"/>
          </a:xfrm>
        </p:spPr>
        <p:txBody>
          <a:bodyPr/>
          <a:lstStyle>
            <a:lvl1pPr marL="0" indent="0" algn="ctr">
              <a:buFont typeface="Wingdings" pitchFamily="2" charset="2"/>
              <a:buNone/>
              <a:defRPr sz="2800"/>
            </a:lvl1pPr>
          </a:lstStyle>
          <a:p>
            <a:r>
              <a:rPr lang="de-DE" smtClean="0"/>
              <a:t>Formatvorlage des Untertitelmasters durch Klicken bearbeiten</a:t>
            </a:r>
            <a:endParaRPr lang="de-DE"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1068388"/>
            <a:ext cx="7526338" cy="741362"/>
          </a:xfrm>
        </p:spPr>
        <p:txBody>
          <a:bodyPr anchor="b"/>
          <a:lstStyle>
            <a:lvl1pPr>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457200" y="2008188"/>
            <a:ext cx="7526338" cy="4213225"/>
          </a:xfrm>
        </p:spPr>
        <p:txBody>
          <a:bodyPr/>
          <a:lstStyle>
            <a:lvl1pPr>
              <a:defRPr b="1">
                <a:solidFill>
                  <a:schemeClr val="tx1"/>
                </a:solidFill>
              </a:defRPr>
            </a:lvl1pPr>
            <a:lvl2pPr>
              <a:buClr>
                <a:srgbClr val="669900"/>
              </a:buClr>
              <a:defRPr sz="1800" b="1" baseline="0">
                <a:solidFill>
                  <a:schemeClr val="tx1"/>
                </a:solidFill>
              </a:defRPr>
            </a:lvl2pPr>
            <a:lvl3pPr>
              <a:defRPr sz="1800" baseline="0">
                <a:solidFill>
                  <a:schemeClr val="tx1"/>
                </a:solidFill>
              </a:defRPr>
            </a:lvl3pPr>
            <a:lvl4pPr>
              <a:defRPr sz="1600" baseline="0">
                <a:solidFill>
                  <a:schemeClr val="tx1"/>
                </a:solidFill>
              </a:defRPr>
            </a:lvl4pPr>
            <a:lvl5pPr>
              <a:defRPr sz="1600" baseline="0">
                <a:solidFill>
                  <a:schemeClr val="tx1"/>
                </a:solidFil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17"/>
          <p:cNvSpPr>
            <a:spLocks noGrp="1" noChangeArrowheads="1"/>
          </p:cNvSpPr>
          <p:nvPr>
            <p:ph type="dt" sz="half" idx="10"/>
          </p:nvPr>
        </p:nvSpPr>
        <p:spPr>
          <a:ln/>
        </p:spPr>
        <p:txBody>
          <a:bodyPr/>
          <a:lstStyle>
            <a:lvl1pPr>
              <a:defRPr/>
            </a:lvl1pPr>
          </a:lstStyle>
          <a:p>
            <a:pPr>
              <a:defRPr/>
            </a:pPr>
            <a:fld id="{B4024B12-49A7-486B-96E7-B281F566D2EE}" type="datetime1">
              <a:rPr lang="de-DE"/>
              <a:pPr>
                <a:defRPr/>
              </a:pPr>
              <a:t>30.10.2013</a:t>
            </a:fld>
            <a:endParaRPr lang="de-DE"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BZ"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40400" y="3880808"/>
            <a:ext cx="7034400" cy="1144800"/>
          </a:xfrm>
        </p:spPr>
        <p:txBody>
          <a:bodyPr/>
          <a:lstStyle>
            <a:lvl1pPr algn="ctr" rtl="0" fontAlgn="base">
              <a:spcBef>
                <a:spcPct val="0"/>
              </a:spcBef>
              <a:spcAft>
                <a:spcPct val="0"/>
              </a:spcAft>
              <a:defRPr lang="de-DE" sz="3600" baseline="0" dirty="0">
                <a:solidFill>
                  <a:schemeClr val="tx1"/>
                </a:solidFill>
                <a:latin typeface="+mj-lt"/>
                <a:ea typeface="+mj-ea"/>
                <a:cs typeface="+mj-cs"/>
              </a:defRPr>
            </a:lvl1pPr>
          </a:lstStyle>
          <a:p>
            <a:r>
              <a:rPr lang="de-DE" smtClean="0"/>
              <a:t>Titelmasterformat durch Klicken bearbeiten</a:t>
            </a:r>
            <a:endParaRPr lang="de-DE" dirty="0"/>
          </a:p>
        </p:txBody>
      </p:sp>
      <p:sp>
        <p:nvSpPr>
          <p:cNvPr id="3" name="Textplatzhalter 2"/>
          <p:cNvSpPr>
            <a:spLocks noGrp="1"/>
          </p:cNvSpPr>
          <p:nvPr>
            <p:ph type="body" idx="1"/>
          </p:nvPr>
        </p:nvSpPr>
        <p:spPr>
          <a:xfrm>
            <a:off x="1040400" y="2292939"/>
            <a:ext cx="7034400" cy="1500187"/>
          </a:xfrm>
        </p:spPr>
        <p:txBody>
          <a:bodyPr anchor="b"/>
          <a:lstStyle>
            <a:lvl1pPr marL="0" indent="0" algn="ctr" rtl="0" fontAlgn="base">
              <a:spcBef>
                <a:spcPct val="20000"/>
              </a:spcBef>
              <a:spcAft>
                <a:spcPct val="0"/>
              </a:spcAft>
              <a:buClr>
                <a:srgbClr val="C80F0F"/>
              </a:buClr>
              <a:buFont typeface="Wingdings" pitchFamily="2" charset="2"/>
              <a:buNone/>
              <a:tabLst>
                <a:tab pos="2190750" algn="l"/>
              </a:tabLst>
              <a:defRPr lang="de-DE" sz="2800" dirty="0" smtClean="0">
                <a:solidFill>
                  <a:schemeClr val="tx1"/>
                </a:solidFill>
                <a:latin typeface="+mn-lt"/>
                <a:ea typeface="+mn-ea"/>
                <a:cs typeface="+mn-c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17"/>
          <p:cNvSpPr>
            <a:spLocks noGrp="1" noChangeArrowheads="1"/>
          </p:cNvSpPr>
          <p:nvPr>
            <p:ph type="dt" sz="half" idx="10"/>
          </p:nvPr>
        </p:nvSpPr>
        <p:spPr>
          <a:ln/>
        </p:spPr>
        <p:txBody>
          <a:bodyPr/>
          <a:lstStyle>
            <a:lvl1pPr>
              <a:defRPr/>
            </a:lvl1pPr>
          </a:lstStyle>
          <a:p>
            <a:pPr>
              <a:defRPr/>
            </a:pPr>
            <a:fld id="{22769320-F8EF-47AD-8C1B-2CD2269FB292}" type="datetime1">
              <a:rPr lang="de-DE"/>
              <a:pPr>
                <a:defRPr/>
              </a:pPr>
              <a:t>30.10.2013</a:t>
            </a:fld>
            <a:endParaRPr lang="de-DE"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BZ"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dirty="0"/>
          </a:p>
        </p:txBody>
      </p:sp>
      <p:sp>
        <p:nvSpPr>
          <p:cNvPr id="3" name="Inhaltsplatzhalter 2"/>
          <p:cNvSpPr>
            <a:spLocks noGrp="1"/>
          </p:cNvSpPr>
          <p:nvPr>
            <p:ph sz="half" idx="1"/>
          </p:nvPr>
        </p:nvSpPr>
        <p:spPr>
          <a:xfrm>
            <a:off x="1039813" y="2106613"/>
            <a:ext cx="3481200" cy="4114800"/>
          </a:xfrm>
        </p:spPr>
        <p:txBody>
          <a:bodyPr/>
          <a:lstStyle>
            <a:lvl1pPr>
              <a:defRPr sz="2400"/>
            </a:lvl1pPr>
            <a:lvl2pPr>
              <a:defRPr sz="2200" baseline="0"/>
            </a:lvl2pPr>
            <a:lvl3pPr>
              <a:defRPr sz="2000" baseline="0"/>
            </a:lvl3pPr>
            <a:lvl4pPr>
              <a:defRPr sz="1800" baseline="0"/>
            </a:lvl4pPr>
            <a:lvl5pPr>
              <a:defRPr sz="1600" baseline="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595812" y="2106613"/>
            <a:ext cx="3481200" cy="41148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Rectangle 17"/>
          <p:cNvSpPr>
            <a:spLocks noGrp="1" noChangeArrowheads="1"/>
          </p:cNvSpPr>
          <p:nvPr>
            <p:ph type="dt" sz="half" idx="10"/>
          </p:nvPr>
        </p:nvSpPr>
        <p:spPr>
          <a:ln/>
        </p:spPr>
        <p:txBody>
          <a:bodyPr/>
          <a:lstStyle>
            <a:lvl1pPr>
              <a:defRPr/>
            </a:lvl1pPr>
          </a:lstStyle>
          <a:p>
            <a:pPr>
              <a:defRPr/>
            </a:pPr>
            <a:fld id="{85CB28DD-2494-425F-87D5-BD3E5E26893D}" type="datetime1">
              <a:rPr lang="de-DE"/>
              <a:pPr>
                <a:defRPr/>
              </a:pPr>
              <a:t>30.10.2013</a:t>
            </a:fld>
            <a:endParaRPr lang="de-DE"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BZ"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040400" y="1411200"/>
            <a:ext cx="7034400" cy="619200"/>
          </a:xfrm>
        </p:spPr>
        <p:txBody>
          <a:bodyPr/>
          <a:lstStyle>
            <a:lvl1pPr>
              <a:defRPr/>
            </a:lvl1pPr>
          </a:lstStyle>
          <a:p>
            <a:r>
              <a:rPr lang="de-DE" smtClean="0"/>
              <a:t>Titelmasterformat durch Klicken bearbeiten</a:t>
            </a:r>
            <a:endParaRPr lang="de-DE" dirty="0"/>
          </a:p>
        </p:txBody>
      </p:sp>
      <p:sp>
        <p:nvSpPr>
          <p:cNvPr id="3" name="Textplatzhalter 2"/>
          <p:cNvSpPr>
            <a:spLocks noGrp="1"/>
          </p:cNvSpPr>
          <p:nvPr>
            <p:ph type="body" idx="1"/>
          </p:nvPr>
        </p:nvSpPr>
        <p:spPr>
          <a:xfrm>
            <a:off x="1040400" y="2098784"/>
            <a:ext cx="3463200" cy="46905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1040400" y="2668044"/>
            <a:ext cx="3463200" cy="3557392"/>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4615200" y="2098783"/>
            <a:ext cx="3463200" cy="46905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15200" y="2668044"/>
            <a:ext cx="3463200" cy="3557392"/>
          </a:xfrm>
        </p:spPr>
        <p:txBody>
          <a:bodyPr/>
          <a:lstStyle>
            <a:lvl1pPr>
              <a:defRPr lang="de-DE" sz="2400" dirty="0" smtClean="0">
                <a:solidFill>
                  <a:schemeClr val="tx1"/>
                </a:solidFill>
                <a:latin typeface="+mn-lt"/>
                <a:ea typeface="+mn-ea"/>
                <a:cs typeface="+mn-cs"/>
              </a:defRPr>
            </a:lvl1pPr>
            <a:lvl2pPr>
              <a:defRPr lang="de-DE" sz="2200" dirty="0" smtClean="0">
                <a:solidFill>
                  <a:schemeClr val="tx1"/>
                </a:solidFill>
                <a:latin typeface="+mn-lt"/>
              </a:defRPr>
            </a:lvl2pPr>
            <a:lvl3pPr>
              <a:defRPr lang="de-DE" sz="2000" dirty="0" smtClean="0">
                <a:solidFill>
                  <a:schemeClr val="tx1"/>
                </a:solidFill>
                <a:latin typeface="+mn-lt"/>
              </a:defRPr>
            </a:lvl3pPr>
            <a:lvl4pPr>
              <a:defRPr lang="de-DE" sz="1800" dirty="0" smtClean="0">
                <a:solidFill>
                  <a:schemeClr val="tx1"/>
                </a:solidFill>
                <a:latin typeface="+mn-lt"/>
              </a:defRPr>
            </a:lvl4pPr>
            <a:lvl5pPr>
              <a:defRPr lang="de-DE" sz="1600" dirty="0" smtClean="0">
                <a:solidFill>
                  <a:schemeClr val="tx1"/>
                </a:solidFill>
                <a:latin typeface="+mn-lt"/>
              </a:defRPr>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Rectangle 17"/>
          <p:cNvSpPr>
            <a:spLocks noGrp="1" noChangeArrowheads="1"/>
          </p:cNvSpPr>
          <p:nvPr>
            <p:ph type="dt" sz="half" idx="10"/>
          </p:nvPr>
        </p:nvSpPr>
        <p:spPr>
          <a:ln/>
        </p:spPr>
        <p:txBody>
          <a:bodyPr/>
          <a:lstStyle>
            <a:lvl1pPr>
              <a:defRPr/>
            </a:lvl1pPr>
          </a:lstStyle>
          <a:p>
            <a:pPr>
              <a:defRPr/>
            </a:pPr>
            <a:fld id="{79D40C5D-3DE5-4098-B806-5351CD87CAA0}" type="datetime1">
              <a:rPr lang="de-DE"/>
              <a:pPr>
                <a:defRPr/>
              </a:pPr>
              <a:t>30.10.2013</a:t>
            </a:fld>
            <a:endParaRPr lang="de-DE"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BZ"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dirty="0"/>
          </a:p>
        </p:txBody>
      </p:sp>
      <p:sp>
        <p:nvSpPr>
          <p:cNvPr id="3" name="Rectangle 17"/>
          <p:cNvSpPr>
            <a:spLocks noGrp="1" noChangeArrowheads="1"/>
          </p:cNvSpPr>
          <p:nvPr>
            <p:ph type="dt" sz="half" idx="10"/>
          </p:nvPr>
        </p:nvSpPr>
        <p:spPr>
          <a:ln/>
        </p:spPr>
        <p:txBody>
          <a:bodyPr/>
          <a:lstStyle>
            <a:lvl1pPr>
              <a:defRPr/>
            </a:lvl1pPr>
          </a:lstStyle>
          <a:p>
            <a:pPr>
              <a:defRPr/>
            </a:pPr>
            <a:fld id="{260F8B69-D670-4778-A296-8214322DCD30}" type="datetime1">
              <a:rPr lang="de-DE"/>
              <a:pPr>
                <a:defRPr/>
              </a:pPr>
              <a:t>30.10.2013</a:t>
            </a:fld>
            <a:endParaRPr lang="de-DE"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BZ"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fld id="{0A0BCD09-DA9D-4C5F-AF88-B519E5321BC9}" type="datetime1">
              <a:rPr lang="de-DE"/>
              <a:pPr>
                <a:defRPr/>
              </a:pPr>
              <a:t>30.10.2013</a:t>
            </a:fld>
            <a:endParaRPr lang="de-DE"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BZ"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40400" y="1411200"/>
            <a:ext cx="2484000" cy="1357052"/>
          </a:xfrm>
        </p:spPr>
        <p:txBody>
          <a:bodyPr anchor="b"/>
          <a:lstStyle>
            <a:lvl1pPr algn="l">
              <a:defRPr sz="2800" b="0" baseline="0"/>
            </a:lvl1pPr>
          </a:lstStyle>
          <a:p>
            <a:r>
              <a:rPr lang="de-DE" smtClean="0"/>
              <a:t>Titelmasterformat durch Klicken bearbeiten</a:t>
            </a:r>
            <a:endParaRPr lang="de-DE" dirty="0"/>
          </a:p>
        </p:txBody>
      </p:sp>
      <p:sp>
        <p:nvSpPr>
          <p:cNvPr id="3" name="Inhaltsplatzhalter 2"/>
          <p:cNvSpPr>
            <a:spLocks noGrp="1"/>
          </p:cNvSpPr>
          <p:nvPr>
            <p:ph idx="1"/>
          </p:nvPr>
        </p:nvSpPr>
        <p:spPr>
          <a:xfrm>
            <a:off x="3620022" y="1411201"/>
            <a:ext cx="4453200" cy="4814235"/>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Textplatzhalter 3"/>
          <p:cNvSpPr>
            <a:spLocks noGrp="1"/>
          </p:cNvSpPr>
          <p:nvPr>
            <p:ph type="body" sz="half" idx="2"/>
          </p:nvPr>
        </p:nvSpPr>
        <p:spPr>
          <a:xfrm>
            <a:off x="1040400" y="2893512"/>
            <a:ext cx="2484000" cy="3331925"/>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7"/>
          <p:cNvSpPr>
            <a:spLocks noGrp="1" noChangeArrowheads="1"/>
          </p:cNvSpPr>
          <p:nvPr>
            <p:ph type="dt" sz="half" idx="10"/>
          </p:nvPr>
        </p:nvSpPr>
        <p:spPr>
          <a:ln/>
        </p:spPr>
        <p:txBody>
          <a:bodyPr/>
          <a:lstStyle>
            <a:lvl1pPr>
              <a:defRPr/>
            </a:lvl1pPr>
          </a:lstStyle>
          <a:p>
            <a:pPr>
              <a:defRPr/>
            </a:pPr>
            <a:fld id="{7B08E91C-AFC6-4512-8A4B-3E4E6D2E0498}" type="datetime1">
              <a:rPr lang="de-DE"/>
              <a:pPr>
                <a:defRPr/>
              </a:pPr>
              <a:t>30.10.2013</a:t>
            </a:fld>
            <a:endParaRPr lang="de-DE"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BZ"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40400" y="4860099"/>
            <a:ext cx="7034400" cy="526093"/>
          </a:xfrm>
        </p:spPr>
        <p:txBody>
          <a:bodyPr anchor="b"/>
          <a:lstStyle>
            <a:lvl1pPr algn="l">
              <a:defRPr sz="2800" b="0"/>
            </a:lvl1pPr>
          </a:lstStyle>
          <a:p>
            <a:r>
              <a:rPr lang="de-DE" smtClean="0"/>
              <a:t>Titelmasterformat durch Klicken bearbeiten</a:t>
            </a:r>
            <a:endParaRPr lang="de-DE" dirty="0"/>
          </a:p>
        </p:txBody>
      </p:sp>
      <p:sp>
        <p:nvSpPr>
          <p:cNvPr id="3" name="Bildplatzhalter 2"/>
          <p:cNvSpPr>
            <a:spLocks noGrp="1"/>
          </p:cNvSpPr>
          <p:nvPr>
            <p:ph type="pic" idx="1"/>
          </p:nvPr>
        </p:nvSpPr>
        <p:spPr>
          <a:xfrm>
            <a:off x="1152525" y="1411201"/>
            <a:ext cx="6831014" cy="3361215"/>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dirty="0" smtClean="0"/>
              <a:t>Bild durch Klicken auf Symbol hinzufügen</a:t>
            </a:r>
            <a:endParaRPr lang="de-DE" noProof="0" dirty="0"/>
          </a:p>
        </p:txBody>
      </p:sp>
      <p:sp>
        <p:nvSpPr>
          <p:cNvPr id="4" name="Textplatzhalter 3"/>
          <p:cNvSpPr>
            <a:spLocks noGrp="1"/>
          </p:cNvSpPr>
          <p:nvPr>
            <p:ph type="body" sz="half" idx="2"/>
          </p:nvPr>
        </p:nvSpPr>
        <p:spPr>
          <a:xfrm>
            <a:off x="1040400" y="5486400"/>
            <a:ext cx="7034400" cy="739036"/>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7"/>
          <p:cNvSpPr>
            <a:spLocks noGrp="1" noChangeArrowheads="1"/>
          </p:cNvSpPr>
          <p:nvPr>
            <p:ph type="dt" sz="half" idx="10"/>
          </p:nvPr>
        </p:nvSpPr>
        <p:spPr>
          <a:ln/>
        </p:spPr>
        <p:txBody>
          <a:bodyPr/>
          <a:lstStyle>
            <a:lvl1pPr>
              <a:defRPr/>
            </a:lvl1pPr>
          </a:lstStyle>
          <a:p>
            <a:pPr>
              <a:defRPr/>
            </a:pPr>
            <a:fld id="{32D2F9EB-DA4B-4A8C-9B32-8C3164F076F3}" type="datetime1">
              <a:rPr lang="de-DE"/>
              <a:pPr>
                <a:defRPr/>
              </a:pPr>
              <a:t>30.10.2013</a:t>
            </a:fld>
            <a:endParaRPr lang="de-DE"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BZ"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624638"/>
            <a:ext cx="9144000" cy="233362"/>
          </a:xfrm>
          <a:prstGeom prst="rect">
            <a:avLst/>
          </a:prstGeom>
          <a:solidFill>
            <a:srgbClr val="939393"/>
          </a:solidFill>
          <a:ln w="9525">
            <a:noFill/>
            <a:miter lim="800000"/>
            <a:headEnd/>
            <a:tailEnd/>
          </a:ln>
        </p:spPr>
        <p:txBody>
          <a:bodyPr wrap="none" anchor="ctr"/>
          <a:lstStyle/>
          <a:p>
            <a:pPr eaLnBrk="0" hangingPunct="0">
              <a:defRPr/>
            </a:pPr>
            <a:endParaRPr lang="de-DE" dirty="0"/>
          </a:p>
        </p:txBody>
      </p:sp>
      <p:sp>
        <p:nvSpPr>
          <p:cNvPr id="1027" name="Text Box 3"/>
          <p:cNvSpPr txBox="1">
            <a:spLocks noChangeArrowheads="1"/>
          </p:cNvSpPr>
          <p:nvPr/>
        </p:nvSpPr>
        <p:spPr bwMode="auto">
          <a:xfrm>
            <a:off x="6934200" y="6596063"/>
            <a:ext cx="1981200" cy="274637"/>
          </a:xfrm>
          <a:prstGeom prst="rect">
            <a:avLst/>
          </a:prstGeom>
          <a:noFill/>
          <a:ln w="9525">
            <a:noFill/>
            <a:miter lim="800000"/>
            <a:headEnd/>
            <a:tailEnd/>
          </a:ln>
        </p:spPr>
        <p:txBody>
          <a:bodyPr>
            <a:spAutoFit/>
          </a:bodyPr>
          <a:lstStyle/>
          <a:p>
            <a:pPr eaLnBrk="0" hangingPunct="0">
              <a:buSzPct val="100000"/>
              <a:defRPr/>
            </a:pPr>
            <a:fld id="{9A1895CE-A22C-48D0-9582-33D565D6FE55}" type="datetime1">
              <a:rPr lang="de-DE" sz="1200" b="0">
                <a:solidFill>
                  <a:srgbClr val="FFFFFF"/>
                </a:solidFill>
                <a:sym typeface="Arial" charset="0"/>
              </a:rPr>
              <a:pPr eaLnBrk="0" hangingPunct="0">
                <a:buSzPct val="100000"/>
                <a:defRPr/>
              </a:pPr>
              <a:t>30.10.2013</a:t>
            </a:fld>
            <a:r>
              <a:rPr lang="de-DE" sz="1200" b="0" dirty="0">
                <a:solidFill>
                  <a:srgbClr val="FFFFFF"/>
                </a:solidFill>
                <a:sym typeface="Arial" charset="0"/>
              </a:rPr>
              <a:t>     Seite </a:t>
            </a:r>
            <a:fld id="{23E0872B-4458-44A9-903F-87575EA0D8B6}" type="slidenum">
              <a:rPr lang="de-DE" sz="1200" b="0">
                <a:solidFill>
                  <a:srgbClr val="FFFFFF"/>
                </a:solidFill>
                <a:sym typeface="Arial" charset="0"/>
              </a:rPr>
              <a:pPr eaLnBrk="0" hangingPunct="0">
                <a:buSzPct val="100000"/>
                <a:defRPr/>
              </a:pPr>
              <a:t>‹Nr.›</a:t>
            </a:fld>
            <a:endParaRPr lang="de-DE" sz="1200" b="0" dirty="0">
              <a:solidFill>
                <a:srgbClr val="FFFFFF"/>
              </a:solidFill>
              <a:sym typeface="Arial" charset="0"/>
            </a:endParaRPr>
          </a:p>
        </p:txBody>
      </p:sp>
      <p:sp>
        <p:nvSpPr>
          <p:cNvPr id="1028" name="Rectangle 4"/>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pPr algn="ctr" eaLnBrk="0" hangingPunct="0">
              <a:defRPr/>
            </a:pPr>
            <a:endParaRPr lang="en-BZ" sz="2400" b="0" dirty="0">
              <a:solidFill>
                <a:schemeClr val="tx1"/>
              </a:solidFill>
              <a:latin typeface="Times" pitchFamily="18" charset="0"/>
            </a:endParaRPr>
          </a:p>
        </p:txBody>
      </p:sp>
      <p:sp>
        <p:nvSpPr>
          <p:cNvPr id="1029" name="Line 6"/>
          <p:cNvSpPr>
            <a:spLocks noChangeShapeType="1"/>
          </p:cNvSpPr>
          <p:nvPr/>
        </p:nvSpPr>
        <p:spPr bwMode="auto">
          <a:xfrm flipH="1">
            <a:off x="0" y="762000"/>
            <a:ext cx="9144000" cy="0"/>
          </a:xfrm>
          <a:prstGeom prst="line">
            <a:avLst/>
          </a:prstGeom>
          <a:noFill/>
          <a:ln w="3175">
            <a:solidFill>
              <a:srgbClr val="E6E6E6"/>
            </a:solidFill>
            <a:round/>
            <a:headEnd/>
            <a:tailEnd/>
          </a:ln>
        </p:spPr>
        <p:txBody>
          <a:bodyPr/>
          <a:lstStyle/>
          <a:p>
            <a:pPr>
              <a:defRPr/>
            </a:pPr>
            <a:endParaRPr lang="en-GB" dirty="0"/>
          </a:p>
        </p:txBody>
      </p:sp>
      <p:pic>
        <p:nvPicPr>
          <p:cNvPr id="1030" name="Picture 7"/>
          <p:cNvPicPr>
            <a:picLocks noChangeAspect="1" noChangeArrowheads="1"/>
          </p:cNvPicPr>
          <p:nvPr/>
        </p:nvPicPr>
        <p:blipFill>
          <a:blip r:embed="rId11" cstate="print">
            <a:lum contrast="-20000"/>
          </a:blip>
          <a:srcRect/>
          <a:stretch>
            <a:fillRect/>
          </a:stretch>
        </p:blipFill>
        <p:spPr bwMode="auto">
          <a:xfrm>
            <a:off x="7999413" y="0"/>
            <a:ext cx="1144587" cy="762000"/>
          </a:xfrm>
          <a:prstGeom prst="rect">
            <a:avLst/>
          </a:prstGeom>
          <a:noFill/>
          <a:ln w="9525">
            <a:noFill/>
            <a:miter lim="800000"/>
            <a:headEnd/>
            <a:tailEnd/>
          </a:ln>
        </p:spPr>
      </p:pic>
      <p:sp>
        <p:nvSpPr>
          <p:cNvPr id="1031" name="Rectangle 9"/>
          <p:cNvSpPr>
            <a:spLocks noChangeArrowheads="1"/>
          </p:cNvSpPr>
          <p:nvPr/>
        </p:nvSpPr>
        <p:spPr bwMode="auto">
          <a:xfrm>
            <a:off x="0" y="6624638"/>
            <a:ext cx="9144000" cy="233362"/>
          </a:xfrm>
          <a:prstGeom prst="rect">
            <a:avLst/>
          </a:prstGeom>
          <a:solidFill>
            <a:srgbClr val="939393"/>
          </a:solidFill>
          <a:ln w="9525">
            <a:noFill/>
            <a:miter lim="800000"/>
            <a:headEnd/>
            <a:tailEnd/>
          </a:ln>
        </p:spPr>
        <p:txBody>
          <a:bodyPr wrap="none" anchor="ctr"/>
          <a:lstStyle/>
          <a:p>
            <a:pPr eaLnBrk="0" hangingPunct="0">
              <a:defRPr/>
            </a:pPr>
            <a:endParaRPr lang="de-DE" dirty="0"/>
          </a:p>
        </p:txBody>
      </p:sp>
      <p:sp>
        <p:nvSpPr>
          <p:cNvPr id="1032" name="Rectangle 11"/>
          <p:cNvSpPr>
            <a:spLocks noChangeArrowheads="1"/>
          </p:cNvSpPr>
          <p:nvPr/>
        </p:nvSpPr>
        <p:spPr bwMode="auto">
          <a:xfrm>
            <a:off x="2133600" y="0"/>
            <a:ext cx="7010400" cy="762000"/>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pPr algn="ctr" eaLnBrk="0" hangingPunct="0">
              <a:defRPr/>
            </a:pPr>
            <a:endParaRPr lang="en-BZ" sz="2400" b="0" dirty="0">
              <a:solidFill>
                <a:schemeClr val="tx1"/>
              </a:solidFill>
              <a:latin typeface="Times" pitchFamily="18" charset="0"/>
            </a:endParaRPr>
          </a:p>
        </p:txBody>
      </p:sp>
      <p:sp>
        <p:nvSpPr>
          <p:cNvPr id="1033" name="Rectangle 15"/>
          <p:cNvSpPr>
            <a:spLocks noGrp="1" noChangeArrowheads="1"/>
          </p:cNvSpPr>
          <p:nvPr>
            <p:ph type="title"/>
          </p:nvPr>
        </p:nvSpPr>
        <p:spPr bwMode="auto">
          <a:xfrm>
            <a:off x="457200" y="1069975"/>
            <a:ext cx="7526338" cy="7239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Click here to add title</a:t>
            </a:r>
            <a:br>
              <a:rPr lang="de-DE" smtClean="0"/>
            </a:br>
            <a:r>
              <a:rPr lang="de-DE" smtClean="0"/>
              <a:t>sd</a:t>
            </a:r>
          </a:p>
        </p:txBody>
      </p:sp>
      <p:sp>
        <p:nvSpPr>
          <p:cNvPr id="1034" name="Rectangle 16"/>
          <p:cNvSpPr>
            <a:spLocks noGrp="1" noChangeArrowheads="1"/>
          </p:cNvSpPr>
          <p:nvPr>
            <p:ph type="body" idx="1"/>
          </p:nvPr>
        </p:nvSpPr>
        <p:spPr bwMode="auto">
          <a:xfrm>
            <a:off x="457200" y="2008188"/>
            <a:ext cx="7526338" cy="4213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Erster satz hier</a:t>
            </a:r>
          </a:p>
          <a:p>
            <a:pPr lvl="1"/>
            <a:r>
              <a:rPr lang="de-DE" smtClean="0"/>
              <a:t>Click here to add text</a:t>
            </a:r>
          </a:p>
          <a:p>
            <a:pPr lvl="2"/>
            <a:r>
              <a:rPr lang="de-DE" smtClean="0"/>
              <a:t>Second layer</a:t>
            </a:r>
          </a:p>
          <a:p>
            <a:pPr lvl="3"/>
            <a:r>
              <a:rPr lang="de-DE" smtClean="0"/>
              <a:t>Third layer</a:t>
            </a:r>
          </a:p>
          <a:p>
            <a:pPr lvl="4"/>
            <a:r>
              <a:rPr lang="de-DE" smtClean="0"/>
              <a:t>Fourth layer</a:t>
            </a:r>
          </a:p>
        </p:txBody>
      </p:sp>
      <p:sp>
        <p:nvSpPr>
          <p:cNvPr id="75793" name="Rectangle 17"/>
          <p:cNvSpPr>
            <a:spLocks noGrp="1" noChangeArrowheads="1"/>
          </p:cNvSpPr>
          <p:nvPr>
            <p:ph type="dt" sz="half" idx="2"/>
          </p:nvPr>
        </p:nvSpPr>
        <p:spPr bwMode="auto">
          <a:xfrm>
            <a:off x="6756400" y="6602413"/>
            <a:ext cx="1295400"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200" b="0">
                <a:solidFill>
                  <a:schemeClr val="bg1"/>
                </a:solidFill>
                <a:latin typeface="Arial" charset="0"/>
                <a:cs typeface="+mn-cs"/>
              </a:defRPr>
            </a:lvl1pPr>
          </a:lstStyle>
          <a:p>
            <a:pPr>
              <a:defRPr/>
            </a:pPr>
            <a:fld id="{4A91B67F-EEAF-4719-92DF-192ADF793E66}" type="datetime1">
              <a:rPr lang="de-DE"/>
              <a:pPr>
                <a:defRPr/>
              </a:pPr>
              <a:t>30.10.2013</a:t>
            </a:fld>
            <a:endParaRPr lang="de-DE" dirty="0"/>
          </a:p>
        </p:txBody>
      </p:sp>
      <p:sp>
        <p:nvSpPr>
          <p:cNvPr id="1036" name="Text Box 19"/>
          <p:cNvSpPr txBox="1">
            <a:spLocks noChangeArrowheads="1"/>
          </p:cNvSpPr>
          <p:nvPr/>
        </p:nvSpPr>
        <p:spPr bwMode="auto">
          <a:xfrm>
            <a:off x="7893050" y="6602413"/>
            <a:ext cx="927100" cy="277812"/>
          </a:xfrm>
          <a:prstGeom prst="rect">
            <a:avLst/>
          </a:prstGeom>
          <a:noFill/>
          <a:ln w="9525">
            <a:noFill/>
            <a:miter lim="800000"/>
            <a:headEnd/>
            <a:tailEnd/>
          </a:ln>
        </p:spPr>
        <p:txBody>
          <a:bodyPr>
            <a:spAutoFit/>
          </a:bodyPr>
          <a:lstStyle/>
          <a:p>
            <a:pPr eaLnBrk="0" hangingPunct="0">
              <a:buSzPct val="100000"/>
              <a:defRPr/>
            </a:pPr>
            <a:r>
              <a:rPr lang="de-DE" sz="1200" b="0" dirty="0">
                <a:solidFill>
                  <a:srgbClr val="FFFFFF"/>
                </a:solidFill>
                <a:sym typeface="Arial" charset="0"/>
              </a:rPr>
              <a:t>Page </a:t>
            </a:r>
            <a:fld id="{816F2ABB-5418-4BA1-8C7F-3BF17FC9A614}" type="slidenum">
              <a:rPr lang="de-DE" sz="1200" b="0">
                <a:solidFill>
                  <a:srgbClr val="FFFFFF"/>
                </a:solidFill>
                <a:sym typeface="Arial" charset="0"/>
              </a:rPr>
              <a:pPr eaLnBrk="0" hangingPunct="0">
                <a:buSzPct val="100000"/>
                <a:defRPr/>
              </a:pPr>
              <a:t>‹Nr.›</a:t>
            </a:fld>
            <a:endParaRPr lang="de-DE" sz="1200" b="0" dirty="0">
              <a:solidFill>
                <a:srgbClr val="FFFFFF"/>
              </a:solidFill>
              <a:sym typeface="Arial" charset="0"/>
            </a:endParaRPr>
          </a:p>
        </p:txBody>
      </p:sp>
      <p:sp>
        <p:nvSpPr>
          <p:cNvPr id="1037" name="Line 12"/>
          <p:cNvSpPr>
            <a:spLocks noChangeShapeType="1"/>
          </p:cNvSpPr>
          <p:nvPr/>
        </p:nvSpPr>
        <p:spPr bwMode="auto">
          <a:xfrm flipH="1">
            <a:off x="0" y="762000"/>
            <a:ext cx="9144000" cy="0"/>
          </a:xfrm>
          <a:prstGeom prst="line">
            <a:avLst/>
          </a:prstGeom>
          <a:noFill/>
          <a:ln w="3175">
            <a:solidFill>
              <a:srgbClr val="D9D9D9"/>
            </a:solidFill>
            <a:round/>
            <a:headEnd/>
            <a:tailEnd/>
          </a:ln>
        </p:spPr>
        <p:txBody>
          <a:bodyPr/>
          <a:lstStyle/>
          <a:p>
            <a:pPr>
              <a:defRPr/>
            </a:pPr>
            <a:endParaRPr lang="en-GB" dirty="0"/>
          </a:p>
        </p:txBody>
      </p:sp>
      <p:pic>
        <p:nvPicPr>
          <p:cNvPr id="1038" name="Picture 23" descr="Weltkugel_klein_neu.gif                                        0005A183jeany                          BB53F533:"/>
          <p:cNvPicPr>
            <a:picLocks noChangeAspect="1" noChangeArrowheads="1"/>
          </p:cNvPicPr>
          <p:nvPr/>
        </p:nvPicPr>
        <p:blipFill>
          <a:blip r:embed="rId12" cstate="print"/>
          <a:srcRect/>
          <a:stretch>
            <a:fillRect/>
          </a:stretch>
        </p:blipFill>
        <p:spPr bwMode="auto">
          <a:xfrm>
            <a:off x="7996238" y="0"/>
            <a:ext cx="1147762" cy="762000"/>
          </a:xfrm>
          <a:prstGeom prst="rect">
            <a:avLst/>
          </a:prstGeom>
          <a:noFill/>
          <a:ln w="9525">
            <a:noFill/>
            <a:miter lim="800000"/>
            <a:headEnd/>
            <a:tailEnd/>
          </a:ln>
        </p:spPr>
      </p:pic>
      <p:sp>
        <p:nvSpPr>
          <p:cNvPr id="75801" name="Rectangle 25"/>
          <p:cNvSpPr>
            <a:spLocks noGrp="1" noChangeArrowheads="1"/>
          </p:cNvSpPr>
          <p:nvPr>
            <p:ph type="ftr" sz="quarter" idx="3"/>
          </p:nvPr>
        </p:nvSpPr>
        <p:spPr bwMode="auto">
          <a:xfrm>
            <a:off x="365125" y="6600825"/>
            <a:ext cx="2895600" cy="277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200" b="0">
                <a:solidFill>
                  <a:schemeClr val="bg1"/>
                </a:solidFill>
                <a:latin typeface="Arial" charset="0"/>
                <a:cs typeface="+mn-cs"/>
              </a:defRPr>
            </a:lvl1pPr>
          </a:lstStyle>
          <a:p>
            <a:pPr>
              <a:defRPr/>
            </a:pPr>
            <a:endParaRPr lang="en-BZ" dirty="0"/>
          </a:p>
        </p:txBody>
      </p:sp>
      <p:pic>
        <p:nvPicPr>
          <p:cNvPr id="1040" name="Grafik 16" descr="gizlogo-unternehmen-de-rgb.gif"/>
          <p:cNvPicPr>
            <a:picLocks noChangeAspect="1"/>
          </p:cNvPicPr>
          <p:nvPr userDrawn="1"/>
        </p:nvPicPr>
        <p:blipFill>
          <a:blip r:embed="rId13" cstate="print"/>
          <a:srcRect t="2126" b="15388"/>
          <a:stretch>
            <a:fillRect/>
          </a:stretch>
        </p:blipFill>
        <p:spPr bwMode="auto">
          <a:xfrm>
            <a:off x="268288" y="0"/>
            <a:ext cx="2159000" cy="742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38"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Lst>
  <p:transition/>
  <p:timing>
    <p:tnLst>
      <p:par>
        <p:cTn id="1" dur="indefinite" restart="never" nodeType="tmRoot"/>
      </p:par>
    </p:tnLst>
  </p:timing>
  <p:hf sldNum="0" hdr="0" ftr="0"/>
  <p:txStyles>
    <p:titleStyle>
      <a:lvl1pPr algn="l" rtl="0" eaLnBrk="0" fontAlgn="base" hangingPunct="0">
        <a:spcBef>
          <a:spcPct val="0"/>
        </a:spcBef>
        <a:spcAft>
          <a:spcPct val="0"/>
        </a:spcAft>
        <a:defRPr sz="2400" b="1">
          <a:solidFill>
            <a:srgbClr val="669900"/>
          </a:solidFill>
          <a:latin typeface="+mj-lt"/>
          <a:ea typeface="+mj-ea"/>
          <a:cs typeface="+mj-cs"/>
        </a:defRPr>
      </a:lvl1pPr>
      <a:lvl2pPr algn="l" rtl="0" eaLnBrk="0" fontAlgn="base" hangingPunct="0">
        <a:spcBef>
          <a:spcPct val="0"/>
        </a:spcBef>
        <a:spcAft>
          <a:spcPct val="0"/>
        </a:spcAft>
        <a:defRPr sz="2400" b="1">
          <a:solidFill>
            <a:srgbClr val="669900"/>
          </a:solidFill>
          <a:latin typeface="Arial" charset="0"/>
        </a:defRPr>
      </a:lvl2pPr>
      <a:lvl3pPr algn="l" rtl="0" eaLnBrk="0" fontAlgn="base" hangingPunct="0">
        <a:spcBef>
          <a:spcPct val="0"/>
        </a:spcBef>
        <a:spcAft>
          <a:spcPct val="0"/>
        </a:spcAft>
        <a:defRPr sz="2400" b="1">
          <a:solidFill>
            <a:srgbClr val="669900"/>
          </a:solidFill>
          <a:latin typeface="Arial" charset="0"/>
        </a:defRPr>
      </a:lvl3pPr>
      <a:lvl4pPr algn="l" rtl="0" eaLnBrk="0" fontAlgn="base" hangingPunct="0">
        <a:spcBef>
          <a:spcPct val="0"/>
        </a:spcBef>
        <a:spcAft>
          <a:spcPct val="0"/>
        </a:spcAft>
        <a:defRPr sz="2400" b="1">
          <a:solidFill>
            <a:srgbClr val="669900"/>
          </a:solidFill>
          <a:latin typeface="Arial" charset="0"/>
        </a:defRPr>
      </a:lvl4pPr>
      <a:lvl5pPr algn="l" rtl="0" eaLnBrk="0" fontAlgn="base" hangingPunct="0">
        <a:spcBef>
          <a:spcPct val="0"/>
        </a:spcBef>
        <a:spcAft>
          <a:spcPct val="0"/>
        </a:spcAft>
        <a:defRPr sz="2400" b="1">
          <a:solidFill>
            <a:srgbClr val="669900"/>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42900" indent="-342900" algn="l" rtl="0" eaLnBrk="0" fontAlgn="base" hangingPunct="0">
        <a:spcBef>
          <a:spcPct val="20000"/>
        </a:spcBef>
        <a:spcAft>
          <a:spcPct val="0"/>
        </a:spcAft>
        <a:buClr>
          <a:srgbClr val="C80F0F"/>
        </a:buClr>
        <a:buFont typeface="Wingdings" pitchFamily="2" charset="2"/>
        <a:defRPr sz="2000" b="1">
          <a:solidFill>
            <a:schemeClr val="tx1"/>
          </a:solidFill>
          <a:latin typeface="+mn-lt"/>
          <a:ea typeface="+mn-ea"/>
          <a:cs typeface="+mn-cs"/>
        </a:defRPr>
      </a:lvl1pPr>
      <a:lvl2pPr marL="179388" indent="-179388" algn="l" rtl="0" eaLnBrk="0" fontAlgn="base" hangingPunct="0">
        <a:spcBef>
          <a:spcPct val="20000"/>
        </a:spcBef>
        <a:spcAft>
          <a:spcPct val="0"/>
        </a:spcAft>
        <a:buClr>
          <a:srgbClr val="C00000"/>
        </a:buClr>
        <a:buFont typeface="Wingdings" pitchFamily="2" charset="2"/>
        <a:buChar char="§"/>
        <a:tabLst>
          <a:tab pos="2190750" algn="l"/>
        </a:tabLst>
        <a:defRPr b="1">
          <a:solidFill>
            <a:schemeClr val="tx1"/>
          </a:solidFill>
          <a:latin typeface="+mn-lt"/>
        </a:defRPr>
      </a:lvl2pPr>
      <a:lvl3pPr marL="358775" indent="-179388" algn="l" rtl="0" eaLnBrk="0" fontAlgn="base" hangingPunct="0">
        <a:spcBef>
          <a:spcPct val="20000"/>
        </a:spcBef>
        <a:spcAft>
          <a:spcPct val="0"/>
        </a:spcAft>
        <a:buClr>
          <a:srgbClr val="999999"/>
        </a:buClr>
        <a:buFont typeface="Wingdings" pitchFamily="2" charset="2"/>
        <a:buChar char="§"/>
        <a:tabLst>
          <a:tab pos="2190750" algn="l"/>
        </a:tabLst>
        <a:defRPr>
          <a:solidFill>
            <a:schemeClr val="tx1"/>
          </a:solidFill>
          <a:latin typeface="+mn-lt"/>
        </a:defRPr>
      </a:lvl3pPr>
      <a:lvl4pPr marL="538163" indent="-179388" algn="l" rtl="0" eaLnBrk="0" fontAlgn="base" hangingPunct="0">
        <a:spcBef>
          <a:spcPct val="20000"/>
        </a:spcBef>
        <a:spcAft>
          <a:spcPct val="0"/>
        </a:spcAft>
        <a:buClr>
          <a:srgbClr val="C80F0F"/>
        </a:buClr>
        <a:buChar char="-"/>
        <a:tabLst>
          <a:tab pos="2190750" algn="l"/>
        </a:tabLst>
        <a:defRPr sz="1600">
          <a:solidFill>
            <a:schemeClr val="tx1"/>
          </a:solidFill>
          <a:latin typeface="+mn-lt"/>
        </a:defRPr>
      </a:lvl4pPr>
      <a:lvl5pPr marL="717550" indent="-179388" algn="l" rtl="0" eaLnBrk="0" fontAlgn="base" hangingPunct="0">
        <a:spcBef>
          <a:spcPct val="20000"/>
        </a:spcBef>
        <a:spcAft>
          <a:spcPct val="0"/>
        </a:spcAft>
        <a:buClr>
          <a:schemeClr val="tx1"/>
        </a:buClr>
        <a:buChar char="-"/>
        <a:defRPr sz="1600">
          <a:solidFill>
            <a:schemeClr val="tx1"/>
          </a:solidFill>
          <a:latin typeface="+mn-lt"/>
        </a:defRPr>
      </a:lvl5pPr>
      <a:lvl6pPr marL="26479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6pPr>
      <a:lvl7pPr marL="31051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7pPr>
      <a:lvl8pPr marL="35623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8pPr>
      <a:lvl9pPr marL="4019550" indent="-260350" algn="l" rtl="0" eaLnBrk="1" fontAlgn="base" hangingPunct="1">
        <a:spcBef>
          <a:spcPct val="20000"/>
        </a:spcBef>
        <a:spcAft>
          <a:spcPct val="0"/>
        </a:spcAft>
        <a:buClr>
          <a:schemeClr val="tx1"/>
        </a:buClr>
        <a:buChar char="-"/>
        <a:tabLst>
          <a:tab pos="2190750" algn="l"/>
        </a:tabLst>
        <a:defRPr sz="2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www.giz.de/" TargetMode="External"/><Relationship Id="rId4" Type="http://schemas.openxmlformats.org/officeDocument/2006/relationships/hyperlink" Target="mailto:climate@giz.d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climate@giz.d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oecd.org/dataoecd/0/59/43653313.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sz="quarter"/>
          </p:nvPr>
        </p:nvSpPr>
        <p:spPr>
          <a:xfrm>
            <a:off x="457200" y="1604963"/>
            <a:ext cx="7972425" cy="1143000"/>
          </a:xfrm>
        </p:spPr>
        <p:txBody>
          <a:bodyPr/>
          <a:lstStyle/>
          <a:p>
            <a:r>
              <a:rPr lang="fr-FR" dirty="0" smtClean="0">
                <a:cs typeface="Arial" charset="0"/>
                <a:sym typeface="Arial" charset="0"/>
              </a:rPr>
              <a:t>Intégration de l'adaptation au changement climatique </a:t>
            </a:r>
            <a:br>
              <a:rPr lang="fr-FR" dirty="0" smtClean="0">
                <a:cs typeface="Arial" charset="0"/>
                <a:sym typeface="Arial" charset="0"/>
              </a:rPr>
            </a:br>
            <a:r>
              <a:rPr lang="fr-FR" dirty="0" smtClean="0">
                <a:cs typeface="Arial" charset="0"/>
                <a:sym typeface="Arial" charset="0"/>
              </a:rPr>
              <a:t>dans la planification du développement</a:t>
            </a:r>
          </a:p>
        </p:txBody>
      </p:sp>
      <p:sp>
        <p:nvSpPr>
          <p:cNvPr id="3075" name="Untertitel 5"/>
          <p:cNvSpPr>
            <a:spLocks noGrp="1"/>
          </p:cNvSpPr>
          <p:nvPr>
            <p:ph type="subTitle" sz="quarter" idx="1"/>
          </p:nvPr>
        </p:nvSpPr>
        <p:spPr>
          <a:xfrm>
            <a:off x="1039813" y="3238500"/>
            <a:ext cx="7034212" cy="1752600"/>
          </a:xfrm>
        </p:spPr>
        <p:txBody>
          <a:bodyPr/>
          <a:lstStyle/>
          <a:p>
            <a:pPr>
              <a:buClrTx/>
              <a:buFont typeface="Arial" charset="0"/>
              <a:buNone/>
            </a:pPr>
            <a:r>
              <a:rPr lang="fr-FR" sz="2400" dirty="0" smtClean="0">
                <a:solidFill>
                  <a:srgbClr val="000000"/>
                </a:solidFill>
                <a:cs typeface="Arial" charset="0"/>
                <a:sym typeface="Arial" charset="0"/>
              </a:rPr>
              <a:t>Une formation orientée vers la pratique </a:t>
            </a:r>
            <a:br>
              <a:rPr lang="fr-FR" sz="2400" dirty="0" smtClean="0">
                <a:solidFill>
                  <a:srgbClr val="000000"/>
                </a:solidFill>
                <a:cs typeface="Arial" charset="0"/>
                <a:sym typeface="Arial" charset="0"/>
              </a:rPr>
            </a:br>
            <a:r>
              <a:rPr lang="fr-FR" sz="2400" dirty="0" smtClean="0">
                <a:solidFill>
                  <a:srgbClr val="000000"/>
                </a:solidFill>
                <a:cs typeface="Arial" charset="0"/>
                <a:sym typeface="Arial" charset="0"/>
              </a:rPr>
              <a:t>basée sur les orientations politiques </a:t>
            </a:r>
            <a:br>
              <a:rPr lang="fr-FR" sz="2400" dirty="0" smtClean="0">
                <a:solidFill>
                  <a:srgbClr val="000000"/>
                </a:solidFill>
                <a:cs typeface="Arial" charset="0"/>
                <a:sym typeface="Arial" charset="0"/>
              </a:rPr>
            </a:br>
            <a:r>
              <a:rPr lang="fr-FR" sz="2400" dirty="0" smtClean="0">
                <a:solidFill>
                  <a:srgbClr val="000000"/>
                </a:solidFill>
                <a:cs typeface="Arial" charset="0"/>
                <a:sym typeface="Arial" charset="0"/>
              </a:rPr>
              <a:t>de l'OCDE</a:t>
            </a:r>
          </a:p>
          <a:p>
            <a:pPr>
              <a:buClrTx/>
              <a:buFont typeface="Arial" charset="0"/>
              <a:buNone/>
            </a:pPr>
            <a:r>
              <a:rPr lang="fr-FR" sz="2000" dirty="0" smtClean="0">
                <a:solidFill>
                  <a:srgbClr val="A6A6A6"/>
                </a:solidFill>
                <a:cs typeface="Arial" charset="0"/>
                <a:sym typeface="Arial" charset="0"/>
              </a:rPr>
              <a:t>Equipe de formateurs:</a:t>
            </a:r>
            <a:br>
              <a:rPr lang="fr-FR" sz="2000" dirty="0" smtClean="0">
                <a:solidFill>
                  <a:srgbClr val="A6A6A6"/>
                </a:solidFill>
                <a:cs typeface="Arial" charset="0"/>
                <a:sym typeface="Arial" charset="0"/>
              </a:rPr>
            </a:br>
            <a:r>
              <a:rPr lang="fr-FR" sz="2000" dirty="0" smtClean="0">
                <a:solidFill>
                  <a:srgbClr val="A6A6A6"/>
                </a:solidFill>
                <a:cs typeface="Arial" charset="0"/>
                <a:sym typeface="Arial" charset="0"/>
              </a:rPr>
              <a:t>XX</a:t>
            </a:r>
            <a:br>
              <a:rPr lang="fr-FR" sz="2000" dirty="0" smtClean="0">
                <a:solidFill>
                  <a:srgbClr val="A6A6A6"/>
                </a:solidFill>
                <a:cs typeface="Arial" charset="0"/>
                <a:sym typeface="Arial" charset="0"/>
              </a:rPr>
            </a:br>
            <a:r>
              <a:rPr lang="fr-FR" sz="2000" dirty="0" err="1" smtClean="0">
                <a:solidFill>
                  <a:srgbClr val="A6A6A6"/>
                </a:solidFill>
                <a:cs typeface="Arial" charset="0"/>
                <a:sym typeface="Arial" charset="0"/>
              </a:rPr>
              <a:t>XX</a:t>
            </a:r>
            <a:r>
              <a:rPr lang="fr-FR" sz="2000" dirty="0" smtClean="0">
                <a:solidFill>
                  <a:srgbClr val="A6A6A6"/>
                </a:solidFill>
                <a:cs typeface="Arial" charset="0"/>
                <a:sym typeface="Arial" charset="0"/>
              </a:rPr>
              <a:t/>
            </a:r>
            <a:br>
              <a:rPr lang="fr-FR" sz="2000" dirty="0" smtClean="0">
                <a:solidFill>
                  <a:srgbClr val="A6A6A6"/>
                </a:solidFill>
                <a:cs typeface="Arial" charset="0"/>
                <a:sym typeface="Arial" charset="0"/>
              </a:rPr>
            </a:br>
            <a:r>
              <a:rPr lang="fr-FR" sz="2000" dirty="0" smtClean="0">
                <a:solidFill>
                  <a:srgbClr val="A6A6A6"/>
                </a:solidFill>
                <a:cs typeface="Arial" charset="0"/>
                <a:sym typeface="Arial" charset="0"/>
              </a:rPr>
              <a:t>Date</a:t>
            </a:r>
          </a:p>
        </p:txBody>
      </p:sp>
      <p:pic>
        <p:nvPicPr>
          <p:cNvPr id="3076" name="Grafik 4" descr="titelbars.tif"/>
          <p:cNvPicPr>
            <a:picLocks noChangeAspect="1"/>
          </p:cNvPicPr>
          <p:nvPr/>
        </p:nvPicPr>
        <p:blipFill>
          <a:blip r:embed="rId3" cstate="print"/>
          <a:srcRect l="-2812" r="8638" b="45680"/>
          <a:stretch>
            <a:fillRect/>
          </a:stretch>
        </p:blipFill>
        <p:spPr bwMode="auto">
          <a:xfrm>
            <a:off x="4540250" y="3132138"/>
            <a:ext cx="4567238" cy="37258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fr-FR" dirty="0" smtClean="0">
                <a:cs typeface="Arial" charset="0"/>
                <a:sym typeface="Arial" charset="0"/>
              </a:rPr>
              <a:t>Les modules</a:t>
            </a:r>
          </a:p>
        </p:txBody>
      </p:sp>
      <p:sp>
        <p:nvSpPr>
          <p:cNvPr id="3" name="Inhaltsplatzhalter 2"/>
          <p:cNvSpPr>
            <a:spLocks noGrp="1"/>
          </p:cNvSpPr>
          <p:nvPr>
            <p:ph idx="1"/>
          </p:nvPr>
        </p:nvSpPr>
        <p:spPr>
          <a:xfrm>
            <a:off x="457200" y="1971675"/>
            <a:ext cx="8143875" cy="4249738"/>
          </a:xfrm>
        </p:spPr>
        <p:txBody>
          <a:bodyPr/>
          <a:lstStyle/>
          <a:p>
            <a:pPr lvl="1">
              <a:tabLst>
                <a:tab pos="715963" algn="l"/>
                <a:tab pos="982663" algn="l"/>
                <a:tab pos="2190750" algn="l"/>
              </a:tabLst>
            </a:pPr>
            <a:r>
              <a:rPr lang="fr-FR" dirty="0" smtClean="0">
                <a:solidFill>
                  <a:srgbClr val="000000"/>
                </a:solidFill>
                <a:cs typeface="Arial" charset="0"/>
                <a:sym typeface="Arial" charset="0"/>
              </a:rPr>
              <a:t>M 1	–	Appliquer un prisme climatique</a:t>
            </a:r>
          </a:p>
          <a:p>
            <a:pPr lvl="1">
              <a:tabLst>
                <a:tab pos="715963" algn="l"/>
                <a:tab pos="982663" algn="l"/>
                <a:tab pos="2190750" algn="l"/>
              </a:tabLst>
            </a:pPr>
            <a:r>
              <a:rPr lang="fr-FR" dirty="0" smtClean="0">
                <a:solidFill>
                  <a:srgbClr val="000000"/>
                </a:solidFill>
                <a:cs typeface="Arial" charset="0"/>
                <a:sym typeface="Arial" charset="0"/>
              </a:rPr>
              <a:t>M 2	–	Interpréter des données climatiques </a:t>
            </a:r>
          </a:p>
          <a:p>
            <a:pPr lvl="1">
              <a:tabLst>
                <a:tab pos="715963" algn="l"/>
                <a:tab pos="982663" algn="l"/>
                <a:tab pos="2190750" algn="l"/>
              </a:tabLst>
            </a:pPr>
            <a:r>
              <a:rPr lang="fr-FR" dirty="0" smtClean="0">
                <a:solidFill>
                  <a:srgbClr val="000000"/>
                </a:solidFill>
                <a:cs typeface="Arial" charset="0"/>
                <a:sym typeface="Arial" charset="0"/>
              </a:rPr>
              <a:t>M 3	–	Evaluer la vulnérabilité </a:t>
            </a:r>
          </a:p>
          <a:p>
            <a:pPr lvl="1">
              <a:tabLst>
                <a:tab pos="715963" algn="l"/>
                <a:tab pos="982663" algn="l"/>
                <a:tab pos="2190750" algn="l"/>
              </a:tabLst>
            </a:pPr>
            <a:r>
              <a:rPr lang="fr-FR" dirty="0" smtClean="0">
                <a:solidFill>
                  <a:srgbClr val="000000"/>
                </a:solidFill>
                <a:cs typeface="Arial" charset="0"/>
                <a:sym typeface="Arial" charset="0"/>
              </a:rPr>
              <a:t>M 4	–	Identifier les options d'adaptation</a:t>
            </a:r>
          </a:p>
          <a:p>
            <a:pPr lvl="1">
              <a:tabLst>
                <a:tab pos="715963" algn="l"/>
                <a:tab pos="982663" algn="l"/>
                <a:tab pos="2190750" algn="l"/>
              </a:tabLst>
            </a:pPr>
            <a:r>
              <a:rPr lang="fr-FR" dirty="0" smtClean="0">
                <a:solidFill>
                  <a:srgbClr val="000000"/>
                </a:solidFill>
                <a:cs typeface="Arial" charset="0"/>
                <a:sym typeface="Arial" charset="0"/>
              </a:rPr>
              <a:t>M 5	–	Sélectionner des mesures d'adaptation</a:t>
            </a:r>
          </a:p>
          <a:p>
            <a:pPr lvl="1">
              <a:tabLst>
                <a:tab pos="715963" algn="l"/>
                <a:tab pos="982663" algn="l"/>
                <a:tab pos="2190750" algn="l"/>
              </a:tabLst>
            </a:pPr>
            <a:r>
              <a:rPr lang="fr-FR" dirty="0" smtClean="0">
                <a:solidFill>
                  <a:srgbClr val="000000"/>
                </a:solidFill>
                <a:cs typeface="Arial" charset="0"/>
                <a:sym typeface="Arial" charset="0"/>
              </a:rPr>
              <a:t>M 6	–	Développer un cadre de suivi et d‘évaluation </a:t>
            </a:r>
          </a:p>
          <a:p>
            <a:pPr lvl="1">
              <a:tabLst>
                <a:tab pos="715963" algn="l"/>
                <a:tab pos="982663" algn="l"/>
                <a:tab pos="2190750" algn="l"/>
              </a:tabLst>
            </a:pPr>
            <a:r>
              <a:rPr lang="fr-FR" dirty="0" smtClean="0">
                <a:solidFill>
                  <a:srgbClr val="000000"/>
                </a:solidFill>
                <a:cs typeface="Arial" charset="0"/>
                <a:sym typeface="Arial" charset="0"/>
              </a:rPr>
              <a:t>M 7	–	Développer des capacités institutionnelles </a:t>
            </a:r>
          </a:p>
          <a:p>
            <a:pPr lvl="1">
              <a:tabLst>
                <a:tab pos="715963" algn="l"/>
                <a:tab pos="982663" algn="l"/>
                <a:tab pos="2190750" algn="l"/>
              </a:tabLst>
            </a:pPr>
            <a:r>
              <a:rPr lang="fr-FR" dirty="0" smtClean="0">
                <a:solidFill>
                  <a:srgbClr val="000000"/>
                </a:solidFill>
                <a:cs typeface="Arial" charset="0"/>
                <a:sym typeface="Arial" charset="0"/>
              </a:rPr>
              <a:t>M 8	–	Perturbations climatiques, vulnérabilité, résilience locales</a:t>
            </a:r>
          </a:p>
          <a:p>
            <a:pPr lvl="1">
              <a:tabLst>
                <a:tab pos="715963" algn="l"/>
                <a:tab pos="982663" algn="l"/>
                <a:tab pos="2190750" algn="l"/>
              </a:tabLst>
            </a:pPr>
            <a:r>
              <a:rPr lang="fr-FR" dirty="0" smtClean="0">
                <a:solidFill>
                  <a:srgbClr val="000000"/>
                </a:solidFill>
                <a:cs typeface="Arial" charset="0"/>
                <a:sym typeface="Arial" charset="0"/>
              </a:rPr>
              <a:t>M 9	–	Application de mesures locales et au-delà</a:t>
            </a:r>
          </a:p>
          <a:p>
            <a:pPr lvl="1">
              <a:tabLst>
                <a:tab pos="715963" algn="l"/>
                <a:tab pos="982663" algn="l"/>
                <a:tab pos="2190750" algn="l"/>
              </a:tabLst>
            </a:pPr>
            <a:r>
              <a:rPr lang="fr-FR" dirty="0" smtClean="0">
                <a:solidFill>
                  <a:srgbClr val="000000"/>
                </a:solidFill>
                <a:cs typeface="Arial" charset="0"/>
                <a:sym typeface="Arial" charset="0"/>
              </a:rPr>
              <a:t>M 10	–	Intégrer l'adaptation dans le cycle de projet</a:t>
            </a:r>
          </a:p>
          <a:p>
            <a:pPr lvl="1">
              <a:tabLst>
                <a:tab pos="715963" algn="l"/>
                <a:tab pos="982663" algn="l"/>
                <a:tab pos="2190750" algn="l"/>
              </a:tabLst>
            </a:pPr>
            <a:endParaRPr lang="fr-FR" dirty="0" smtClean="0">
              <a:solidFill>
                <a:srgbClr val="000000"/>
              </a:solidFill>
              <a:cs typeface="Arial" charset="0"/>
              <a:sym typeface="Arial" charset="0"/>
            </a:endParaRPr>
          </a:p>
          <a:p>
            <a:pPr lvl="1">
              <a:tabLst>
                <a:tab pos="715963" algn="l"/>
                <a:tab pos="982663" algn="l"/>
                <a:tab pos="2190750" algn="l"/>
              </a:tabLst>
            </a:pPr>
            <a:r>
              <a:rPr lang="fr-FR" dirty="0" smtClean="0">
                <a:solidFill>
                  <a:srgbClr val="000000"/>
                </a:solidFill>
                <a:cs typeface="Arial" charset="0"/>
                <a:sym typeface="Arial" charset="0"/>
              </a:rPr>
              <a:t>Exercices d'apprentissage par l'action</a:t>
            </a:r>
          </a:p>
        </p:txBody>
      </p:sp>
      <p:grpSp>
        <p:nvGrpSpPr>
          <p:cNvPr id="2" name="Gruppieren 9"/>
          <p:cNvGrpSpPr>
            <a:grpSpLocks/>
          </p:cNvGrpSpPr>
          <p:nvPr/>
        </p:nvGrpSpPr>
        <p:grpSpPr bwMode="auto">
          <a:xfrm>
            <a:off x="6167151" y="2651125"/>
            <a:ext cx="2868612" cy="1268413"/>
            <a:chOff x="5843588" y="2650692"/>
            <a:chExt cx="2868757" cy="1268412"/>
          </a:xfrm>
        </p:grpSpPr>
        <p:sp>
          <p:nvSpPr>
            <p:cNvPr id="12297" name="Geschweifte Klammer rechts 3"/>
            <p:cNvSpPr>
              <a:spLocks/>
            </p:cNvSpPr>
            <p:nvPr/>
          </p:nvSpPr>
          <p:spPr bwMode="auto">
            <a:xfrm>
              <a:off x="5843588" y="2650692"/>
              <a:ext cx="438150" cy="1268412"/>
            </a:xfrm>
            <a:prstGeom prst="rightBrace">
              <a:avLst>
                <a:gd name="adj1" fmla="val 8336"/>
                <a:gd name="adj2" fmla="val 50000"/>
              </a:avLst>
            </a:prstGeom>
            <a:noFill/>
            <a:ln w="38100" algn="ctr">
              <a:solidFill>
                <a:srgbClr val="669900"/>
              </a:solidFill>
              <a:round/>
              <a:headEnd/>
              <a:tailEnd/>
            </a:ln>
          </p:spPr>
          <p:txBody>
            <a:bodyPr/>
            <a:lstStyle/>
            <a:p>
              <a:pPr eaLnBrk="0" hangingPunct="0"/>
              <a:endParaRPr lang="fr-FR" dirty="0">
                <a:solidFill>
                  <a:srgbClr val="669900"/>
                </a:solidFill>
              </a:endParaRPr>
            </a:p>
          </p:txBody>
        </p:sp>
        <p:sp>
          <p:nvSpPr>
            <p:cNvPr id="12298" name="Textfeld 4"/>
            <p:cNvSpPr txBox="1">
              <a:spLocks noChangeArrowheads="1"/>
            </p:cNvSpPr>
            <p:nvPr/>
          </p:nvSpPr>
          <p:spPr bwMode="auto">
            <a:xfrm>
              <a:off x="6454920" y="2796309"/>
              <a:ext cx="2257425" cy="768350"/>
            </a:xfrm>
            <a:prstGeom prst="rect">
              <a:avLst/>
            </a:prstGeom>
            <a:noFill/>
            <a:ln w="9525">
              <a:noFill/>
              <a:miter lim="800000"/>
              <a:headEnd/>
              <a:tailEnd/>
            </a:ln>
          </p:spPr>
          <p:txBody>
            <a:bodyPr>
              <a:spAutoFit/>
            </a:bodyPr>
            <a:lstStyle/>
            <a:p>
              <a:pPr eaLnBrk="0" hangingPunct="0">
                <a:buSzPct val="100000"/>
              </a:pPr>
              <a:r>
                <a:rPr lang="fr-FR" dirty="0" smtClean="0">
                  <a:solidFill>
                    <a:srgbClr val="669900"/>
                  </a:solidFill>
                  <a:sym typeface="Arial" charset="0"/>
                </a:rPr>
                <a:t>Approche en 4 étapes</a:t>
              </a:r>
              <a:endParaRPr lang="fr-FR" dirty="0">
                <a:solidFill>
                  <a:srgbClr val="669900"/>
                </a:solidFill>
                <a:sym typeface="Arial" charset="0"/>
              </a:endParaRPr>
            </a:p>
          </p:txBody>
        </p:sp>
      </p:grpSp>
      <p:grpSp>
        <p:nvGrpSpPr>
          <p:cNvPr id="4" name="Gruppieren 11"/>
          <p:cNvGrpSpPr>
            <a:grpSpLocks/>
          </p:cNvGrpSpPr>
          <p:nvPr/>
        </p:nvGrpSpPr>
        <p:grpSpPr bwMode="auto">
          <a:xfrm>
            <a:off x="457200" y="1809750"/>
            <a:ext cx="8223250" cy="2406650"/>
            <a:chOff x="457200" y="1809750"/>
            <a:chExt cx="8223627" cy="2407312"/>
          </a:xfrm>
        </p:grpSpPr>
        <p:cxnSp>
          <p:nvCxnSpPr>
            <p:cNvPr id="12294" name="Gerade Verbindung 7"/>
            <p:cNvCxnSpPr>
              <a:cxnSpLocks noChangeShapeType="1"/>
            </p:cNvCxnSpPr>
            <p:nvPr/>
          </p:nvCxnSpPr>
          <p:spPr bwMode="auto">
            <a:xfrm flipV="1">
              <a:off x="457200" y="2596542"/>
              <a:ext cx="4886549" cy="2493"/>
            </a:xfrm>
            <a:prstGeom prst="line">
              <a:avLst/>
            </a:prstGeom>
            <a:noFill/>
            <a:ln w="28575" algn="ctr">
              <a:solidFill>
                <a:srgbClr val="CC0000"/>
              </a:solidFill>
              <a:round/>
              <a:headEnd/>
              <a:tailEnd/>
            </a:ln>
          </p:spPr>
        </p:cxnSp>
        <p:cxnSp>
          <p:nvCxnSpPr>
            <p:cNvPr id="12295" name="Gerade Verbindung 8"/>
            <p:cNvCxnSpPr>
              <a:cxnSpLocks noChangeShapeType="1"/>
            </p:cNvCxnSpPr>
            <p:nvPr/>
          </p:nvCxnSpPr>
          <p:spPr bwMode="auto">
            <a:xfrm>
              <a:off x="457200" y="4217062"/>
              <a:ext cx="5575677" cy="0"/>
            </a:xfrm>
            <a:prstGeom prst="line">
              <a:avLst/>
            </a:prstGeom>
            <a:noFill/>
            <a:ln w="28575" algn="ctr">
              <a:solidFill>
                <a:srgbClr val="CC0000"/>
              </a:solidFill>
              <a:round/>
              <a:headEnd/>
              <a:tailEnd/>
            </a:ln>
          </p:spPr>
        </p:cxnSp>
        <p:sp>
          <p:nvSpPr>
            <p:cNvPr id="12296" name="Textfeld 10"/>
            <p:cNvSpPr txBox="1">
              <a:spLocks noChangeArrowheads="1"/>
            </p:cNvSpPr>
            <p:nvPr/>
          </p:nvSpPr>
          <p:spPr bwMode="auto">
            <a:xfrm>
              <a:off x="6032877" y="1809750"/>
              <a:ext cx="2647950" cy="646331"/>
            </a:xfrm>
            <a:prstGeom prst="rect">
              <a:avLst/>
            </a:prstGeom>
            <a:noFill/>
            <a:ln w="9525">
              <a:noFill/>
              <a:miter lim="800000"/>
              <a:headEnd/>
              <a:tailEnd/>
            </a:ln>
          </p:spPr>
          <p:txBody>
            <a:bodyPr>
              <a:spAutoFit/>
            </a:bodyPr>
            <a:lstStyle/>
            <a:p>
              <a:pPr eaLnBrk="0" hangingPunct="0">
                <a:buSzPct val="100000"/>
              </a:pPr>
              <a:r>
                <a:rPr lang="fr-FR" sz="1800" dirty="0" smtClean="0">
                  <a:solidFill>
                    <a:srgbClr val="C00000"/>
                  </a:solidFill>
                  <a:sym typeface="Arial" charset="0"/>
                </a:rPr>
                <a:t>Complémentaires au document</a:t>
              </a:r>
              <a:endParaRPr lang="fr-FR" sz="1800" dirty="0">
                <a:solidFill>
                  <a:srgbClr val="C00000"/>
                </a:solidFill>
                <a:sym typeface="Arial"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r>
              <a:rPr lang="fr-FR" dirty="0" smtClean="0">
                <a:cs typeface="Arial" charset="0"/>
                <a:sym typeface="Arial" charset="0"/>
              </a:rPr>
              <a:t>Méthode des cas de Harvard</a:t>
            </a:r>
          </a:p>
        </p:txBody>
      </p:sp>
      <p:sp>
        <p:nvSpPr>
          <p:cNvPr id="13315" name="Inhaltsplatzhalter 2"/>
          <p:cNvSpPr>
            <a:spLocks noGrp="1"/>
          </p:cNvSpPr>
          <p:nvPr>
            <p:ph idx="1"/>
          </p:nvPr>
        </p:nvSpPr>
        <p:spPr/>
        <p:txBody>
          <a:bodyPr/>
          <a:lstStyle/>
          <a:p>
            <a:pPr marL="0" indent="0">
              <a:buClrTx/>
              <a:buFont typeface="Arial" charset="0"/>
              <a:buNone/>
            </a:pPr>
            <a:r>
              <a:rPr lang="fr-FR" dirty="0" smtClean="0">
                <a:solidFill>
                  <a:srgbClr val="C00000"/>
                </a:solidFill>
                <a:cs typeface="Arial" charset="0"/>
                <a:sym typeface="Arial" charset="0"/>
              </a:rPr>
              <a:t>Quoi? </a:t>
            </a:r>
          </a:p>
          <a:p>
            <a:pPr lvl="1"/>
            <a:r>
              <a:rPr lang="fr-FR" dirty="0" smtClean="0">
                <a:solidFill>
                  <a:srgbClr val="000000"/>
                </a:solidFill>
                <a:cs typeface="Arial" charset="0"/>
                <a:sym typeface="Arial" charset="0"/>
              </a:rPr>
              <a:t>Examen et discussion intensifs d'un cas particulier qui présente un intérêt pratique pour les participants à la formation</a:t>
            </a:r>
          </a:p>
          <a:p>
            <a:pPr lvl="1"/>
            <a:r>
              <a:rPr lang="fr-FR" dirty="0" smtClean="0">
                <a:solidFill>
                  <a:srgbClr val="000000"/>
                </a:solidFill>
                <a:cs typeface="Arial" charset="0"/>
                <a:sym typeface="Arial" charset="0"/>
              </a:rPr>
              <a:t>Dans cette formation: cas fictif « Zanadou »</a:t>
            </a:r>
          </a:p>
          <a:p>
            <a:pPr lvl="1"/>
            <a:endParaRPr lang="fr-FR" dirty="0" smtClean="0">
              <a:solidFill>
                <a:srgbClr val="000000"/>
              </a:solidFill>
              <a:cs typeface="Arial" charset="0"/>
              <a:sym typeface="Arial" charset="0"/>
            </a:endParaRPr>
          </a:p>
          <a:p>
            <a:pPr marL="0" indent="0">
              <a:buClrTx/>
              <a:buFont typeface="Arial" charset="0"/>
              <a:buNone/>
            </a:pPr>
            <a:r>
              <a:rPr lang="fr-FR" dirty="0" smtClean="0">
                <a:solidFill>
                  <a:srgbClr val="C00000"/>
                </a:solidFill>
                <a:cs typeface="Arial" charset="0"/>
                <a:sym typeface="Arial" charset="0"/>
              </a:rPr>
              <a:t>Comment? </a:t>
            </a:r>
          </a:p>
          <a:p>
            <a:pPr lvl="1"/>
            <a:r>
              <a:rPr lang="fr-FR" dirty="0" smtClean="0">
                <a:solidFill>
                  <a:srgbClr val="000000"/>
                </a:solidFill>
                <a:cs typeface="Arial" charset="0"/>
                <a:sym typeface="Arial" charset="0"/>
              </a:rPr>
              <a:t>Les participants étudient le cas donné et élaborent des conclusions de façon indépendante</a:t>
            </a:r>
          </a:p>
          <a:p>
            <a:pPr lvl="1"/>
            <a:r>
              <a:rPr lang="fr-FR" dirty="0" smtClean="0">
                <a:solidFill>
                  <a:srgbClr val="000000"/>
                </a:solidFill>
                <a:cs typeface="Arial" charset="0"/>
                <a:sym typeface="Arial" charset="0"/>
              </a:rPr>
              <a:t> Les formateurs offrent leur aide sur demande</a:t>
            </a:r>
          </a:p>
          <a:p>
            <a:pPr lvl="1"/>
            <a:endParaRPr lang="fr-FR" dirty="0" smtClean="0">
              <a:solidFill>
                <a:srgbClr val="000000"/>
              </a:solidFill>
              <a:cs typeface="Arial" charset="0"/>
              <a:sym typeface="Arial" charset="0"/>
            </a:endParaRPr>
          </a:p>
          <a:p>
            <a:pPr marL="0" indent="0">
              <a:buClrTx/>
              <a:buFont typeface="Arial" charset="0"/>
              <a:buNone/>
            </a:pPr>
            <a:r>
              <a:rPr lang="fr-FR" dirty="0" smtClean="0">
                <a:solidFill>
                  <a:srgbClr val="C00000"/>
                </a:solidFill>
                <a:cs typeface="Arial" charset="0"/>
                <a:sym typeface="Arial" charset="0"/>
              </a:rPr>
              <a:t>Pourquoi? </a:t>
            </a:r>
          </a:p>
          <a:p>
            <a:pPr lvl="1"/>
            <a:r>
              <a:rPr lang="fr-FR" dirty="0" smtClean="0">
                <a:solidFill>
                  <a:srgbClr val="000000"/>
                </a:solidFill>
                <a:cs typeface="Arial" charset="0"/>
                <a:sym typeface="Arial" charset="0"/>
              </a:rPr>
              <a:t>Contribue au succès d'apprentissage grâce à des exercices interactifs orientés sur la pratique</a:t>
            </a:r>
          </a:p>
          <a:p>
            <a:pPr lvl="1"/>
            <a:r>
              <a:rPr lang="fr-FR" dirty="0" smtClean="0">
                <a:solidFill>
                  <a:srgbClr val="000000"/>
                </a:solidFill>
                <a:cs typeface="Arial" charset="0"/>
                <a:sym typeface="Arial" charset="0"/>
              </a:rPr>
              <a:t>Encourage l'action et la prise de décisions en cas d'incertitude</a:t>
            </a:r>
          </a:p>
        </p:txBody>
      </p:sp>
      <p:sp>
        <p:nvSpPr>
          <p:cNvPr id="13316" name="Datumsplatzhalter 3"/>
          <p:cNvSpPr>
            <a:spLocks noGrp="1"/>
          </p:cNvSpPr>
          <p:nvPr>
            <p:ph type="dt" sz="quarter" idx="10"/>
          </p:nvPr>
        </p:nvSpPr>
        <p:spPr>
          <a:noFill/>
        </p:spPr>
        <p:txBody>
          <a:bodyPr/>
          <a:lstStyle/>
          <a:p>
            <a:pPr>
              <a:buSzPct val="100000"/>
            </a:pPr>
            <a:fld id="{A0D4712C-AE2E-4F2E-9D15-64560CFE1267}" type="datetime1">
              <a:rPr lang="fr-FR" smtClean="0">
                <a:solidFill>
                  <a:srgbClr val="FFFFFF"/>
                </a:solidFill>
                <a:cs typeface="Arial" charset="0"/>
                <a:sym typeface="Arial" charset="0"/>
              </a:rPr>
              <a:pPr>
                <a:buSzPct val="100000"/>
              </a:pPr>
              <a:t>30/10/2013</a:t>
            </a:fld>
            <a:endParaRPr lang="fr-FR" dirty="0" smtClean="0">
              <a:solidFill>
                <a:srgbClr val="FFFFFF"/>
              </a:solidFill>
              <a:cs typeface="Arial" charset="0"/>
              <a:sym typeface="Arial" charset="0"/>
            </a:endParaRPr>
          </a:p>
        </p:txBody>
      </p:sp>
      <p:sp>
        <p:nvSpPr>
          <p:cNvPr id="13317" name="Inhaltsplatzhalter 2"/>
          <p:cNvSpPr txBox="1">
            <a:spLocks/>
          </p:cNvSpPr>
          <p:nvPr/>
        </p:nvSpPr>
        <p:spPr bwMode="auto">
          <a:xfrm>
            <a:off x="6850063" y="3579813"/>
            <a:ext cx="2293937" cy="155575"/>
          </a:xfrm>
          <a:prstGeom prst="rect">
            <a:avLst/>
          </a:prstGeom>
          <a:noFill/>
          <a:ln w="9525">
            <a:noFill/>
            <a:miter lim="800000"/>
            <a:headEnd/>
            <a:tailEnd/>
          </a:ln>
        </p:spPr>
        <p:txBody>
          <a:bodyPr lIns="72000" tIns="0" rIns="0" bIns="0"/>
          <a:lstStyle/>
          <a:p>
            <a:pPr eaLnBrk="0" hangingPunct="0">
              <a:spcBef>
                <a:spcPct val="20000"/>
              </a:spcBef>
              <a:buSzPct val="100000"/>
            </a:pPr>
            <a:r>
              <a:rPr lang="fr-FR" sz="800" i="1" dirty="0" smtClean="0">
                <a:solidFill>
                  <a:srgbClr val="FFFFFF"/>
                </a:solidFill>
                <a:sym typeface="Arial" charset="0"/>
              </a:rPr>
              <a:t>Source image: ????   </a:t>
            </a:r>
            <a:endParaRPr lang="fr-FR" sz="800" i="1" dirty="0">
              <a:solidFill>
                <a:srgbClr val="FFFFFF"/>
              </a:solidFill>
              <a:sym typeface="Arial"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fr-FR" dirty="0" smtClean="0">
                <a:cs typeface="Arial" charset="0"/>
                <a:sym typeface="Arial" charset="0"/>
              </a:rPr>
              <a:t>La séquence de formation par module</a:t>
            </a:r>
          </a:p>
        </p:txBody>
      </p:sp>
      <p:grpSp>
        <p:nvGrpSpPr>
          <p:cNvPr id="2" name="Gruppieren 17"/>
          <p:cNvGrpSpPr>
            <a:grpSpLocks/>
          </p:cNvGrpSpPr>
          <p:nvPr/>
        </p:nvGrpSpPr>
        <p:grpSpPr bwMode="auto">
          <a:xfrm>
            <a:off x="363538" y="2008188"/>
            <a:ext cx="7620000" cy="1034129"/>
            <a:chOff x="586964" y="2043788"/>
            <a:chExt cx="7915270" cy="1034756"/>
          </a:xfrm>
        </p:grpSpPr>
        <p:sp>
          <p:nvSpPr>
            <p:cNvPr id="14349" name="Rechteck 12"/>
            <p:cNvSpPr>
              <a:spLocks noChangeArrowheads="1"/>
            </p:cNvSpPr>
            <p:nvPr/>
          </p:nvSpPr>
          <p:spPr bwMode="auto">
            <a:xfrm>
              <a:off x="586964" y="2043788"/>
              <a:ext cx="3888432" cy="1034756"/>
            </a:xfrm>
            <a:prstGeom prst="rect">
              <a:avLst/>
            </a:prstGeom>
            <a:noFill/>
            <a:ln w="38100" algn="ctr">
              <a:solidFill>
                <a:srgbClr val="CC3300"/>
              </a:solidFill>
              <a:round/>
              <a:headEnd/>
              <a:tailEnd/>
            </a:ln>
          </p:spPr>
          <p:txBody>
            <a:bodyPr>
              <a:spAutoFit/>
            </a:bodyPr>
            <a:lstStyle/>
            <a:p>
              <a:pPr marL="179388" lvl="1" indent="-179388" eaLnBrk="0" hangingPunct="0">
                <a:spcBef>
                  <a:spcPct val="20000"/>
                </a:spcBef>
                <a:buClr>
                  <a:srgbClr val="669900"/>
                </a:buClr>
                <a:buFont typeface="Wingdings" pitchFamily="2" charset="2"/>
                <a:buChar char="§"/>
                <a:tabLst>
                  <a:tab pos="2190750" algn="l"/>
                </a:tabLst>
              </a:pPr>
              <a:r>
                <a:rPr lang="fr-FR" sz="1800" kern="0" dirty="0">
                  <a:solidFill>
                    <a:srgbClr val="000000"/>
                  </a:solidFill>
                  <a:latin typeface="Arial"/>
                  <a:sym typeface="Arial" charset="0"/>
                </a:rPr>
                <a:t>Contribution</a:t>
              </a:r>
            </a:p>
            <a:p>
              <a:pPr marL="358775" lvl="2" indent="-179388" eaLnBrk="0" hangingPunct="0">
                <a:spcBef>
                  <a:spcPct val="20000"/>
                </a:spcBef>
                <a:buClr>
                  <a:srgbClr val="999999"/>
                </a:buClr>
                <a:buFont typeface="Wingdings" pitchFamily="2" charset="2"/>
                <a:buChar char="§"/>
                <a:tabLst>
                  <a:tab pos="2190750" algn="l"/>
                </a:tabLst>
              </a:pPr>
              <a:r>
                <a:rPr lang="fr-FR" sz="1800" b="0" kern="0" dirty="0">
                  <a:solidFill>
                    <a:srgbClr val="000000"/>
                  </a:solidFill>
                  <a:latin typeface="Arial"/>
                  <a:sym typeface="Arial" charset="0"/>
                </a:rPr>
                <a:t>Cadre théorique</a:t>
              </a:r>
            </a:p>
            <a:p>
              <a:pPr marL="358775" lvl="2" indent="-179388" eaLnBrk="0" hangingPunct="0">
                <a:spcBef>
                  <a:spcPct val="20000"/>
                </a:spcBef>
                <a:buClr>
                  <a:srgbClr val="999999"/>
                </a:buClr>
                <a:buFont typeface="Wingdings" pitchFamily="2" charset="2"/>
                <a:buChar char="§"/>
                <a:tabLst>
                  <a:tab pos="2190750" algn="l"/>
                </a:tabLst>
              </a:pPr>
              <a:r>
                <a:rPr lang="fr-FR" sz="1800" b="0" kern="0" dirty="0">
                  <a:solidFill>
                    <a:srgbClr val="000000"/>
                  </a:solidFill>
                  <a:latin typeface="Arial"/>
                  <a:sym typeface="Arial" charset="0"/>
                </a:rPr>
                <a:t>Présentation de l'étude de cas</a:t>
              </a:r>
              <a:endParaRPr lang="fr-FR" dirty="0"/>
            </a:p>
          </p:txBody>
        </p:sp>
        <p:sp>
          <p:nvSpPr>
            <p:cNvPr id="14350" name="Textfeld 14"/>
            <p:cNvSpPr txBox="1">
              <a:spLocks noChangeArrowheads="1"/>
            </p:cNvSpPr>
            <p:nvPr/>
          </p:nvSpPr>
          <p:spPr bwMode="auto">
            <a:xfrm>
              <a:off x="4901833" y="2371504"/>
              <a:ext cx="3600401" cy="338552"/>
            </a:xfrm>
            <a:prstGeom prst="rect">
              <a:avLst/>
            </a:prstGeom>
            <a:solidFill>
              <a:schemeClr val="bg1"/>
            </a:solidFill>
            <a:ln w="9525">
              <a:solidFill>
                <a:srgbClr val="CC3300"/>
              </a:solidFill>
              <a:miter lim="800000"/>
              <a:headEnd/>
              <a:tailEnd/>
            </a:ln>
          </p:spPr>
          <p:txBody>
            <a:bodyPr>
              <a:spAutoFit/>
            </a:bodyPr>
            <a:lstStyle/>
            <a:p>
              <a:pPr algn="ctr" eaLnBrk="0" hangingPunct="0">
                <a:buSzPct val="100000"/>
              </a:pPr>
              <a:r>
                <a:rPr lang="fr-FR" sz="1600" dirty="0" smtClean="0">
                  <a:solidFill>
                    <a:srgbClr val="CC3300"/>
                  </a:solidFill>
                  <a:sym typeface="Arial" charset="0"/>
                </a:rPr>
                <a:t>Formateurs</a:t>
              </a:r>
              <a:endParaRPr lang="fr-FR" sz="1600" dirty="0">
                <a:solidFill>
                  <a:srgbClr val="CC3300"/>
                </a:solidFill>
                <a:sym typeface="Arial" charset="0"/>
              </a:endParaRPr>
            </a:p>
          </p:txBody>
        </p:sp>
        <p:cxnSp>
          <p:nvCxnSpPr>
            <p:cNvPr id="14351" name="Gerade Verbindung 16"/>
            <p:cNvCxnSpPr>
              <a:cxnSpLocks noChangeShapeType="1"/>
              <a:stCxn id="14350" idx="1"/>
              <a:endCxn id="14349" idx="3"/>
            </p:cNvCxnSpPr>
            <p:nvPr/>
          </p:nvCxnSpPr>
          <p:spPr bwMode="auto">
            <a:xfrm flipH="1">
              <a:off x="4475396" y="2540780"/>
              <a:ext cx="426437" cy="20386"/>
            </a:xfrm>
            <a:prstGeom prst="line">
              <a:avLst/>
            </a:prstGeom>
            <a:noFill/>
            <a:ln w="9525" algn="ctr">
              <a:solidFill>
                <a:srgbClr val="CC3300"/>
              </a:solidFill>
              <a:round/>
              <a:headEnd/>
              <a:tailEnd/>
            </a:ln>
          </p:spPr>
        </p:cxnSp>
      </p:grpSp>
      <p:grpSp>
        <p:nvGrpSpPr>
          <p:cNvPr id="3" name="Gruppieren 27"/>
          <p:cNvGrpSpPr>
            <a:grpSpLocks/>
          </p:cNvGrpSpPr>
          <p:nvPr/>
        </p:nvGrpSpPr>
        <p:grpSpPr bwMode="auto">
          <a:xfrm>
            <a:off x="379413" y="3160713"/>
            <a:ext cx="7621587" cy="830262"/>
            <a:chOff x="602974" y="2866985"/>
            <a:chExt cx="7926811" cy="227552"/>
          </a:xfrm>
        </p:grpSpPr>
        <p:sp>
          <p:nvSpPr>
            <p:cNvPr id="14346" name="Rechteck 23"/>
            <p:cNvSpPr>
              <a:spLocks noChangeArrowheads="1"/>
            </p:cNvSpPr>
            <p:nvPr/>
          </p:nvSpPr>
          <p:spPr bwMode="auto">
            <a:xfrm>
              <a:off x="602974" y="2899952"/>
              <a:ext cx="3888435" cy="192325"/>
            </a:xfrm>
            <a:prstGeom prst="rect">
              <a:avLst/>
            </a:prstGeom>
            <a:noFill/>
            <a:ln w="38100" algn="ctr">
              <a:solidFill>
                <a:srgbClr val="006600"/>
              </a:solidFill>
              <a:round/>
              <a:headEnd/>
              <a:tailEnd/>
            </a:ln>
          </p:spPr>
          <p:txBody>
            <a:bodyPr>
              <a:spAutoFit/>
            </a:bodyPr>
            <a:lstStyle/>
            <a:p>
              <a:pPr marL="179388" lvl="1" indent="-179388" eaLnBrk="0" hangingPunct="0">
                <a:spcBef>
                  <a:spcPct val="20000"/>
                </a:spcBef>
                <a:buClr>
                  <a:srgbClr val="669900"/>
                </a:buClr>
                <a:buFont typeface="Wingdings" pitchFamily="2" charset="2"/>
                <a:buChar char="§"/>
                <a:tabLst>
                  <a:tab pos="2190750" algn="l"/>
                </a:tabLst>
              </a:pPr>
              <a:r>
                <a:rPr lang="fr-FR" sz="1800" kern="0" dirty="0">
                  <a:solidFill>
                    <a:srgbClr val="000000"/>
                  </a:solidFill>
                  <a:latin typeface="Arial"/>
                  <a:sym typeface="Arial" charset="0"/>
                </a:rPr>
                <a:t>Etude de cas </a:t>
              </a:r>
            </a:p>
            <a:p>
              <a:pPr marL="179388" lvl="1" indent="-179388" eaLnBrk="0" hangingPunct="0">
                <a:spcBef>
                  <a:spcPct val="20000"/>
                </a:spcBef>
                <a:buClr>
                  <a:srgbClr val="669900"/>
                </a:buClr>
                <a:buFont typeface="Wingdings" pitchFamily="2" charset="2"/>
                <a:buChar char="§"/>
                <a:tabLst>
                  <a:tab pos="2190750" algn="l"/>
                </a:tabLst>
              </a:pPr>
              <a:r>
                <a:rPr lang="fr-FR" sz="1800" kern="0" dirty="0">
                  <a:solidFill>
                    <a:srgbClr val="000000"/>
                  </a:solidFill>
                  <a:latin typeface="Arial"/>
                  <a:sym typeface="Arial" charset="0"/>
                </a:rPr>
                <a:t>Présentation</a:t>
              </a:r>
              <a:endParaRPr lang="fr-FR" dirty="0"/>
            </a:p>
          </p:txBody>
        </p:sp>
        <p:sp>
          <p:nvSpPr>
            <p:cNvPr id="14347" name="Textfeld 24"/>
            <p:cNvSpPr txBox="1">
              <a:spLocks noChangeArrowheads="1"/>
            </p:cNvSpPr>
            <p:nvPr/>
          </p:nvSpPr>
          <p:spPr bwMode="auto">
            <a:xfrm>
              <a:off x="4911220" y="2866985"/>
              <a:ext cx="3618565" cy="227552"/>
            </a:xfrm>
            <a:prstGeom prst="rect">
              <a:avLst/>
            </a:prstGeom>
            <a:solidFill>
              <a:schemeClr val="bg1"/>
            </a:solidFill>
            <a:ln w="9525">
              <a:solidFill>
                <a:srgbClr val="006600"/>
              </a:solidFill>
              <a:miter lim="800000"/>
              <a:headEnd/>
              <a:tailEnd/>
            </a:ln>
          </p:spPr>
          <p:txBody>
            <a:bodyPr>
              <a:spAutoFit/>
            </a:bodyPr>
            <a:lstStyle/>
            <a:p>
              <a:pPr algn="ctr" eaLnBrk="0" hangingPunct="0">
                <a:buSzPct val="100000"/>
              </a:pPr>
              <a:r>
                <a:rPr lang="fr-FR" sz="1600" dirty="0">
                  <a:solidFill>
                    <a:srgbClr val="006600"/>
                  </a:solidFill>
                  <a:sym typeface="Arial" charset="0"/>
                </a:rPr>
                <a:t>Les participants jouent le rôle d'experts et réalisent l‘étude de cas</a:t>
              </a:r>
            </a:p>
          </p:txBody>
        </p:sp>
        <p:cxnSp>
          <p:nvCxnSpPr>
            <p:cNvPr id="14348" name="Gerade Verbindung 26"/>
            <p:cNvCxnSpPr>
              <a:cxnSpLocks noChangeShapeType="1"/>
              <a:stCxn id="14347" idx="1"/>
              <a:endCxn id="14346" idx="3"/>
            </p:cNvCxnSpPr>
            <p:nvPr/>
          </p:nvCxnSpPr>
          <p:spPr bwMode="auto">
            <a:xfrm flipH="1">
              <a:off x="4491409" y="2980761"/>
              <a:ext cx="419811" cy="15354"/>
            </a:xfrm>
            <a:prstGeom prst="line">
              <a:avLst/>
            </a:prstGeom>
            <a:noFill/>
            <a:ln w="9525" algn="ctr">
              <a:solidFill>
                <a:srgbClr val="006600"/>
              </a:solidFill>
              <a:round/>
              <a:headEnd/>
              <a:tailEnd/>
            </a:ln>
          </p:spPr>
        </p:cxnSp>
      </p:grpSp>
      <p:grpSp>
        <p:nvGrpSpPr>
          <p:cNvPr id="4" name="Gruppieren 21"/>
          <p:cNvGrpSpPr>
            <a:grpSpLocks/>
          </p:cNvGrpSpPr>
          <p:nvPr/>
        </p:nvGrpSpPr>
        <p:grpSpPr bwMode="auto">
          <a:xfrm>
            <a:off x="379413" y="4083050"/>
            <a:ext cx="7621587" cy="828675"/>
            <a:chOff x="615593" y="6092528"/>
            <a:chExt cx="7622103" cy="829633"/>
          </a:xfrm>
        </p:grpSpPr>
        <p:sp>
          <p:nvSpPr>
            <p:cNvPr id="14343" name="Rechteck 13"/>
            <p:cNvSpPr>
              <a:spLocks noChangeArrowheads="1"/>
            </p:cNvSpPr>
            <p:nvPr/>
          </p:nvSpPr>
          <p:spPr bwMode="auto">
            <a:xfrm>
              <a:off x="615593" y="6209238"/>
              <a:ext cx="3758740" cy="647078"/>
            </a:xfrm>
            <a:prstGeom prst="rect">
              <a:avLst/>
            </a:prstGeom>
            <a:noFill/>
            <a:ln w="38100" algn="ctr">
              <a:solidFill>
                <a:srgbClr val="0070C0"/>
              </a:solidFill>
              <a:round/>
              <a:headEnd/>
              <a:tailEnd/>
            </a:ln>
          </p:spPr>
          <p:txBody>
            <a:bodyPr>
              <a:spAutoFit/>
            </a:bodyPr>
            <a:lstStyle/>
            <a:p>
              <a:pPr marL="179388" lvl="1" indent="-179388" eaLnBrk="0" hangingPunct="0">
                <a:spcBef>
                  <a:spcPct val="20000"/>
                </a:spcBef>
                <a:buClr>
                  <a:srgbClr val="669900"/>
                </a:buClr>
                <a:buFont typeface="Wingdings" pitchFamily="2" charset="2"/>
                <a:buChar char="§"/>
                <a:tabLst>
                  <a:tab pos="2190750" algn="l"/>
                </a:tabLst>
              </a:pPr>
              <a:r>
                <a:rPr lang="fr-FR" sz="1800" kern="0" dirty="0">
                  <a:solidFill>
                    <a:srgbClr val="000000"/>
                  </a:solidFill>
                  <a:latin typeface="Arial"/>
                  <a:sym typeface="Arial" charset="0"/>
                </a:rPr>
                <a:t>Discussion de débriefing et </a:t>
              </a:r>
              <a:br>
                <a:rPr lang="fr-FR" sz="1800" kern="0" dirty="0">
                  <a:solidFill>
                    <a:srgbClr val="000000"/>
                  </a:solidFill>
                  <a:latin typeface="Arial"/>
                  <a:sym typeface="Arial" charset="0"/>
                </a:rPr>
              </a:br>
              <a:r>
                <a:rPr lang="fr-FR" sz="1800" kern="0" dirty="0">
                  <a:solidFill>
                    <a:srgbClr val="000000"/>
                  </a:solidFill>
                  <a:latin typeface="Arial"/>
                  <a:sym typeface="Arial" charset="0"/>
                </a:rPr>
                <a:t>phase de </a:t>
              </a:r>
              <a:r>
                <a:rPr lang="fr-FR" sz="1800" kern="0" dirty="0" smtClean="0">
                  <a:solidFill>
                    <a:srgbClr val="000000"/>
                  </a:solidFill>
                  <a:latin typeface="Arial"/>
                  <a:sym typeface="Arial" charset="0"/>
                </a:rPr>
                <a:t>réflexion</a:t>
              </a:r>
              <a:endParaRPr lang="fr-FR" sz="1800" kern="0" dirty="0">
                <a:solidFill>
                  <a:srgbClr val="000000"/>
                </a:solidFill>
                <a:latin typeface="Arial"/>
                <a:sym typeface="Arial" charset="0"/>
              </a:endParaRPr>
            </a:p>
          </p:txBody>
        </p:sp>
        <p:sp>
          <p:nvSpPr>
            <p:cNvPr id="14344" name="Textfeld 18"/>
            <p:cNvSpPr txBox="1">
              <a:spLocks noChangeArrowheads="1"/>
            </p:cNvSpPr>
            <p:nvPr/>
          </p:nvSpPr>
          <p:spPr bwMode="auto">
            <a:xfrm>
              <a:off x="4776578" y="6092528"/>
              <a:ext cx="3461118" cy="829633"/>
            </a:xfrm>
            <a:prstGeom prst="rect">
              <a:avLst/>
            </a:prstGeom>
            <a:solidFill>
              <a:schemeClr val="bg1"/>
            </a:solidFill>
            <a:ln w="9525">
              <a:solidFill>
                <a:srgbClr val="0070C0"/>
              </a:solidFill>
              <a:miter lim="800000"/>
              <a:headEnd/>
              <a:tailEnd/>
            </a:ln>
          </p:spPr>
          <p:txBody>
            <a:bodyPr>
              <a:spAutoFit/>
            </a:bodyPr>
            <a:lstStyle/>
            <a:p>
              <a:pPr algn="ctr" eaLnBrk="0" hangingPunct="0">
                <a:buSzPct val="100000"/>
              </a:pPr>
              <a:r>
                <a:rPr lang="fr-FR" sz="1600" dirty="0" smtClean="0">
                  <a:solidFill>
                    <a:srgbClr val="0070C0"/>
                  </a:solidFill>
                  <a:sym typeface="Arial" charset="0"/>
                </a:rPr>
                <a:t>Discussion dirigée qui crée un lien entre l'expérience et le travail quotidien</a:t>
              </a:r>
              <a:endParaRPr lang="fr-FR" sz="1600" dirty="0">
                <a:solidFill>
                  <a:srgbClr val="0070C0"/>
                </a:solidFill>
                <a:sym typeface="Arial" charset="0"/>
              </a:endParaRPr>
            </a:p>
          </p:txBody>
        </p:sp>
        <p:cxnSp>
          <p:nvCxnSpPr>
            <p:cNvPr id="14345" name="Gerade Verbindung 20"/>
            <p:cNvCxnSpPr>
              <a:cxnSpLocks noChangeShapeType="1"/>
              <a:stCxn id="14344" idx="1"/>
              <a:endCxn id="14343" idx="3"/>
            </p:cNvCxnSpPr>
            <p:nvPr/>
          </p:nvCxnSpPr>
          <p:spPr bwMode="auto">
            <a:xfrm flipH="1">
              <a:off x="4374333" y="6507345"/>
              <a:ext cx="402244" cy="25432"/>
            </a:xfrm>
            <a:prstGeom prst="line">
              <a:avLst/>
            </a:prstGeom>
            <a:noFill/>
            <a:ln w="9525" algn="ctr">
              <a:solidFill>
                <a:srgbClr val="0070C0"/>
              </a:solidFill>
              <a:round/>
              <a:headEnd/>
              <a:tailEnd/>
            </a:ln>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5"/>
          <p:cNvSpPr>
            <a:spLocks noGrp="1"/>
          </p:cNvSpPr>
          <p:nvPr>
            <p:ph type="title"/>
          </p:nvPr>
        </p:nvSpPr>
        <p:spPr/>
        <p:txBody>
          <a:bodyPr/>
          <a:lstStyle/>
          <a:p>
            <a:r>
              <a:rPr lang="fr-FR" dirty="0" smtClean="0">
                <a:cs typeface="Arial" charset="0"/>
                <a:sym typeface="Arial" charset="0"/>
              </a:rPr>
              <a:t>Matériel de formation</a:t>
            </a:r>
          </a:p>
        </p:txBody>
      </p:sp>
      <p:sp>
        <p:nvSpPr>
          <p:cNvPr id="15363" name="Inhaltsplatzhalter 16"/>
          <p:cNvSpPr>
            <a:spLocks noGrp="1"/>
          </p:cNvSpPr>
          <p:nvPr>
            <p:ph idx="1"/>
          </p:nvPr>
        </p:nvSpPr>
        <p:spPr/>
        <p:txBody>
          <a:bodyPr/>
          <a:lstStyle/>
          <a:p>
            <a:pPr lvl="1"/>
            <a:r>
              <a:rPr lang="fr-FR" dirty="0" smtClean="0">
                <a:solidFill>
                  <a:srgbClr val="CC3300"/>
                </a:solidFill>
                <a:cs typeface="Arial" charset="0"/>
                <a:sym typeface="Arial" charset="0"/>
              </a:rPr>
              <a:t>Le manuel de formation </a:t>
            </a:r>
            <a:r>
              <a:rPr lang="fr-FR" dirty="0" smtClean="0">
                <a:solidFill>
                  <a:srgbClr val="000000"/>
                </a:solidFill>
                <a:cs typeface="Arial" charset="0"/>
                <a:sym typeface="Arial" charset="0"/>
              </a:rPr>
              <a:t>fournit toutes les informations nécessaires </a:t>
            </a:r>
            <a:br>
              <a:rPr lang="fr-FR" dirty="0" smtClean="0">
                <a:solidFill>
                  <a:srgbClr val="000000"/>
                </a:solidFill>
                <a:cs typeface="Arial" charset="0"/>
                <a:sym typeface="Arial" charset="0"/>
              </a:rPr>
            </a:br>
            <a:r>
              <a:rPr lang="fr-FR" dirty="0" smtClean="0">
                <a:solidFill>
                  <a:srgbClr val="000000"/>
                </a:solidFill>
                <a:cs typeface="Arial" charset="0"/>
                <a:sym typeface="Arial" charset="0"/>
              </a:rPr>
              <a:t>à l'étude de cas de chaque module</a:t>
            </a:r>
          </a:p>
          <a:p>
            <a:pPr lvl="2"/>
            <a:r>
              <a:rPr lang="fr-FR" dirty="0" smtClean="0">
                <a:solidFill>
                  <a:srgbClr val="000000"/>
                </a:solidFill>
                <a:cs typeface="Arial" charset="0"/>
                <a:sym typeface="Arial" charset="0"/>
              </a:rPr>
              <a:t>Contexte: situation de base, problèmes rencontrés, défis, </a:t>
            </a:r>
            <a:br>
              <a:rPr lang="fr-FR" dirty="0" smtClean="0">
                <a:solidFill>
                  <a:srgbClr val="000000"/>
                </a:solidFill>
                <a:cs typeface="Arial" charset="0"/>
                <a:sym typeface="Arial" charset="0"/>
              </a:rPr>
            </a:br>
            <a:r>
              <a:rPr lang="fr-FR" dirty="0" smtClean="0">
                <a:solidFill>
                  <a:srgbClr val="000000"/>
                </a:solidFill>
                <a:cs typeface="Arial" charset="0"/>
                <a:sym typeface="Arial" charset="0"/>
              </a:rPr>
              <a:t>structures institutionnelles, etc. </a:t>
            </a:r>
          </a:p>
          <a:p>
            <a:pPr lvl="2"/>
            <a:r>
              <a:rPr lang="fr-FR" dirty="0" smtClean="0">
                <a:solidFill>
                  <a:srgbClr val="000000"/>
                </a:solidFill>
                <a:cs typeface="Arial" charset="0"/>
                <a:sym typeface="Arial" charset="0"/>
              </a:rPr>
              <a:t>Instructions concernant l'étude de cas: instructions détaillées sur le rôle des experts de  l'étude de cas et les informations qui doivent être utilisées</a:t>
            </a:r>
          </a:p>
          <a:p>
            <a:pPr lvl="2"/>
            <a:r>
              <a:rPr lang="fr-FR" dirty="0" smtClean="0">
                <a:solidFill>
                  <a:srgbClr val="000000"/>
                </a:solidFill>
                <a:cs typeface="Arial" charset="0"/>
                <a:sym typeface="Arial" charset="0"/>
              </a:rPr>
              <a:t>Votre tâche: instruction étape par étape sur la manière dont l'étude de cas doit être réalisée</a:t>
            </a:r>
          </a:p>
          <a:p>
            <a:pPr lvl="2"/>
            <a:r>
              <a:rPr lang="fr-FR" dirty="0" smtClean="0">
                <a:solidFill>
                  <a:srgbClr val="000000"/>
                </a:solidFill>
                <a:cs typeface="Arial" charset="0"/>
                <a:sym typeface="Arial" charset="0"/>
              </a:rPr>
              <a:t>Présentation des informations (annexes, encadrés, tableaux, etc.)</a:t>
            </a:r>
          </a:p>
          <a:p>
            <a:pPr lvl="2"/>
            <a:r>
              <a:rPr lang="fr-FR" dirty="0" smtClean="0">
                <a:solidFill>
                  <a:srgbClr val="000000"/>
                </a:solidFill>
                <a:cs typeface="Arial" charset="0"/>
                <a:sym typeface="Arial" charset="0"/>
              </a:rPr>
              <a:t>Matrices pour orienter votre travail</a:t>
            </a:r>
          </a:p>
          <a:p>
            <a:pPr lvl="1"/>
            <a:r>
              <a:rPr lang="fr-FR" dirty="0" smtClean="0">
                <a:solidFill>
                  <a:srgbClr val="CC3300"/>
                </a:solidFill>
                <a:cs typeface="Arial" charset="0"/>
                <a:sym typeface="Arial" charset="0"/>
              </a:rPr>
              <a:t>Documents</a:t>
            </a:r>
          </a:p>
          <a:p>
            <a:pPr lvl="2"/>
            <a:r>
              <a:rPr lang="fr-FR" dirty="0" smtClean="0">
                <a:solidFill>
                  <a:srgbClr val="000000"/>
                </a:solidFill>
                <a:cs typeface="Arial" charset="0"/>
                <a:sym typeface="Arial" charset="0"/>
              </a:rPr>
              <a:t>fournissent des points d'apprentissage</a:t>
            </a:r>
          </a:p>
          <a:p>
            <a:pPr lvl="2"/>
            <a:r>
              <a:rPr lang="fr-FR" dirty="0" smtClean="0">
                <a:solidFill>
                  <a:srgbClr val="000000"/>
                </a:solidFill>
                <a:cs typeface="Arial" charset="0"/>
                <a:sym typeface="Arial" charset="0"/>
              </a:rPr>
              <a:t>fournissent des références</a:t>
            </a:r>
          </a:p>
          <a:p>
            <a:pPr lvl="2"/>
            <a:r>
              <a:rPr lang="fr-FR" dirty="0" smtClean="0">
                <a:solidFill>
                  <a:srgbClr val="000000"/>
                </a:solidFill>
                <a:cs typeface="Arial" charset="0"/>
                <a:sym typeface="Arial" charset="0"/>
              </a:rPr>
              <a:t>seront remis au terme de chaque module</a:t>
            </a:r>
          </a:p>
          <a:p>
            <a:pPr marL="0" indent="0">
              <a:buClrTx/>
              <a:buFont typeface="Arial" charset="0"/>
              <a:buNone/>
              <a:tabLst>
                <a:tab pos="2190750" algn="l"/>
              </a:tabLst>
            </a:pPr>
            <a:endParaRPr lang="fr-FR" sz="1800" dirty="0" smtClean="0">
              <a:solidFill>
                <a:srgbClr val="000000"/>
              </a:solidFill>
              <a:cs typeface="Arial" charset="0"/>
              <a:sym typeface="Arial" charset="0"/>
            </a:endParaRPr>
          </a:p>
        </p:txBody>
      </p:sp>
      <p:pic>
        <p:nvPicPr>
          <p:cNvPr id="15364" name="Grafik 5" descr="balken2.tif"/>
          <p:cNvPicPr>
            <a:picLocks noChangeAspect="1"/>
          </p:cNvPicPr>
          <p:nvPr/>
        </p:nvPicPr>
        <p:blipFill>
          <a:blip r:embed="rId3" cstate="print"/>
          <a:srcRect/>
          <a:stretch>
            <a:fillRect/>
          </a:stretch>
        </p:blipFill>
        <p:spPr bwMode="auto">
          <a:xfrm>
            <a:off x="8472488" y="5054600"/>
            <a:ext cx="541337" cy="16652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r>
              <a:rPr lang="fr-FR" dirty="0" smtClean="0">
                <a:cs typeface="Arial" charset="0"/>
                <a:sym typeface="Arial" charset="0"/>
              </a:rPr>
              <a:t>Programme</a:t>
            </a:r>
          </a:p>
        </p:txBody>
      </p:sp>
      <p:pic>
        <p:nvPicPr>
          <p:cNvPr id="16387" name="Grafik 2" descr="titelbars.tif"/>
          <p:cNvPicPr>
            <a:picLocks noChangeAspect="1"/>
          </p:cNvPicPr>
          <p:nvPr/>
        </p:nvPicPr>
        <p:blipFill>
          <a:blip r:embed="rId3" cstate="print"/>
          <a:srcRect l="-2812" b="44768"/>
          <a:stretch>
            <a:fillRect/>
          </a:stretch>
        </p:blipFill>
        <p:spPr bwMode="auto">
          <a:xfrm>
            <a:off x="4157663" y="3125788"/>
            <a:ext cx="4986337" cy="3787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Inhaltsplatzhalter 2"/>
          <p:cNvSpPr txBox="1">
            <a:spLocks/>
          </p:cNvSpPr>
          <p:nvPr/>
        </p:nvSpPr>
        <p:spPr bwMode="auto">
          <a:xfrm>
            <a:off x="4540250" y="1935163"/>
            <a:ext cx="4475163" cy="4576762"/>
          </a:xfrm>
          <a:prstGeom prst="rect">
            <a:avLst/>
          </a:prstGeom>
          <a:noFill/>
          <a:ln>
            <a:noFill/>
          </a:ln>
          <a:extLst/>
        </p:spPr>
        <p:txBody>
          <a:bodyPr lIns="0" tIns="0" rIns="0" bIns="0"/>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spcAft>
                <a:spcPts val="600"/>
              </a:spcAft>
              <a:buSzPct val="100000"/>
              <a:defRPr/>
            </a:pPr>
            <a:r>
              <a:rPr lang="fr-FR" sz="1100" noProof="1" smtClean="0">
                <a:solidFill>
                  <a:srgbClr val="C00000"/>
                </a:solidFill>
                <a:sym typeface="Arial" charset="0"/>
              </a:rPr>
              <a:t>Responsables</a:t>
            </a:r>
            <a:r>
              <a:rPr lang="fr-FR" sz="1100" noProof="1" smtClean="0">
                <a:solidFill>
                  <a:srgbClr val="7F7F7F"/>
                </a:solidFill>
                <a:sym typeface="Arial" charset="0"/>
              </a:rPr>
              <a:t/>
            </a:r>
            <a:br>
              <a:rPr lang="fr-FR" sz="1100" noProof="1" smtClean="0">
                <a:solidFill>
                  <a:srgbClr val="7F7F7F"/>
                </a:solidFill>
                <a:sym typeface="Arial" charset="0"/>
              </a:rPr>
            </a:br>
            <a:r>
              <a:rPr lang="fr-FR" sz="1100" b="0" noProof="1" smtClean="0">
                <a:solidFill>
                  <a:srgbClr val="000000"/>
                </a:solidFill>
                <a:sym typeface="Arial" charset="0"/>
              </a:rPr>
              <a:t>Ilona Porsché, GIZ; Michael Scholze, GIZ</a:t>
            </a:r>
          </a:p>
          <a:p>
            <a:pPr>
              <a:spcAft>
                <a:spcPts val="600"/>
              </a:spcAft>
              <a:buSzPct val="100000"/>
              <a:defRPr/>
            </a:pPr>
            <a:r>
              <a:rPr lang="fr-FR" sz="1100" noProof="1" smtClean="0">
                <a:solidFill>
                  <a:srgbClr val="C00000"/>
                </a:solidFill>
                <a:sym typeface="Arial" charset="0"/>
              </a:rPr>
              <a:t>Auteurs</a:t>
            </a:r>
            <a:r>
              <a:rPr lang="fr-FR" sz="1100" noProof="1" smtClean="0">
                <a:solidFill>
                  <a:srgbClr val="7F7F7F"/>
                </a:solidFill>
                <a:sym typeface="Arial" charset="0"/>
              </a:rPr>
              <a:t/>
            </a:r>
            <a:br>
              <a:rPr lang="fr-FR" sz="1100" noProof="1" smtClean="0">
                <a:solidFill>
                  <a:srgbClr val="7F7F7F"/>
                </a:solidFill>
                <a:sym typeface="Arial" charset="0"/>
              </a:rPr>
            </a:br>
            <a:r>
              <a:rPr lang="fr-FR" sz="1100" b="0" noProof="1" smtClean="0">
                <a:solidFill>
                  <a:srgbClr val="000000"/>
                </a:solidFill>
                <a:sym typeface="Arial" charset="0"/>
              </a:rPr>
              <a:t>Jennifer Frankel-Reed, Barbara Fröde-Thierfelder, Ilona Porsché</a:t>
            </a:r>
          </a:p>
          <a:p>
            <a:pPr>
              <a:spcAft>
                <a:spcPts val="600"/>
              </a:spcAft>
              <a:buSzPct val="100000"/>
              <a:defRPr/>
            </a:pPr>
            <a:r>
              <a:rPr lang="fr-FR" sz="1100" noProof="1" smtClean="0">
                <a:solidFill>
                  <a:srgbClr val="C00000"/>
                </a:solidFill>
                <a:sym typeface="Arial" charset="0"/>
              </a:rPr>
              <a:t>Contributions de </a:t>
            </a:r>
            <a:r>
              <a:rPr lang="fr-FR" sz="1100" noProof="1" smtClean="0">
                <a:solidFill>
                  <a:srgbClr val="7F7F7F"/>
                </a:solidFill>
                <a:sym typeface="Arial" charset="0"/>
              </a:rPr>
              <a:t/>
            </a:r>
            <a:br>
              <a:rPr lang="fr-FR" sz="1100" noProof="1" smtClean="0">
                <a:solidFill>
                  <a:srgbClr val="7F7F7F"/>
                </a:solidFill>
                <a:sym typeface="Arial" charset="0"/>
              </a:rPr>
            </a:br>
            <a:r>
              <a:rPr lang="fr-FR" sz="1100" b="0" noProof="1" smtClean="0">
                <a:solidFill>
                  <a:srgbClr val="000000"/>
                </a:solidFill>
                <a:sym typeface="Arial" charset="0"/>
              </a:rPr>
              <a:t>Alfred Eberhardt, Mark Svendsen, Lea Herberg, Martin Baumgart, </a:t>
            </a:r>
            <a:br>
              <a:rPr lang="fr-FR" sz="1100" b="0" noProof="1" smtClean="0">
                <a:solidFill>
                  <a:srgbClr val="000000"/>
                </a:solidFill>
                <a:sym typeface="Arial" charset="0"/>
              </a:rPr>
            </a:br>
            <a:r>
              <a:rPr lang="fr-FR" sz="1100" b="0" noProof="1" smtClean="0">
                <a:solidFill>
                  <a:srgbClr val="000000"/>
                </a:solidFill>
                <a:sym typeface="Arial" charset="0"/>
              </a:rPr>
              <a:t>Udo Höggel, Michael Scholze, Alexander Fröde, Nana Künkel, membres de l'équipe de projet sur le changement climatique et la coopération pour le développement de l'OCDE</a:t>
            </a:r>
          </a:p>
          <a:p>
            <a:pPr>
              <a:spcAft>
                <a:spcPts val="600"/>
              </a:spcAft>
              <a:buSzPct val="100000"/>
              <a:defRPr/>
            </a:pPr>
            <a:r>
              <a:rPr lang="fr-FR" sz="1100" noProof="1" smtClean="0">
                <a:solidFill>
                  <a:srgbClr val="C00000"/>
                </a:solidFill>
                <a:sym typeface="Arial" charset="0"/>
              </a:rPr>
              <a:t>Coordination</a:t>
            </a:r>
            <a:r>
              <a:rPr lang="fr-FR" sz="1100" noProof="1" smtClean="0">
                <a:solidFill>
                  <a:srgbClr val="7F7F7F"/>
                </a:solidFill>
                <a:sym typeface="Arial" charset="0"/>
              </a:rPr>
              <a:t/>
            </a:r>
            <a:br>
              <a:rPr lang="fr-FR" sz="1100" noProof="1" smtClean="0">
                <a:solidFill>
                  <a:srgbClr val="7F7F7F"/>
                </a:solidFill>
                <a:sym typeface="Arial" charset="0"/>
              </a:rPr>
            </a:br>
            <a:r>
              <a:rPr lang="fr-FR" sz="1100" b="0" noProof="1" smtClean="0">
                <a:solidFill>
                  <a:srgbClr val="000000"/>
                </a:solidFill>
                <a:sym typeface="Arial" charset="0"/>
              </a:rPr>
              <a:t>Ilona Porsché, Barbara Fröde-Thierfelder</a:t>
            </a:r>
            <a:br>
              <a:rPr lang="fr-FR" sz="1100" b="0" noProof="1" smtClean="0">
                <a:solidFill>
                  <a:srgbClr val="000000"/>
                </a:solidFill>
                <a:sym typeface="Arial" charset="0"/>
              </a:rPr>
            </a:br>
            <a:endParaRPr lang="fr-FR" sz="1100" b="0" noProof="1" smtClean="0">
              <a:solidFill>
                <a:srgbClr val="000000"/>
              </a:solidFill>
              <a:sym typeface="Arial" charset="0"/>
            </a:endParaRPr>
          </a:p>
          <a:p>
            <a:pPr>
              <a:spcAft>
                <a:spcPts val="600"/>
              </a:spcAft>
              <a:buSzPct val="100000"/>
              <a:defRPr/>
            </a:pPr>
            <a:r>
              <a:rPr lang="fr-FR" sz="1100" noProof="1" smtClean="0">
                <a:solidFill>
                  <a:srgbClr val="C00000"/>
                </a:solidFill>
                <a:sym typeface="Arial" charset="0"/>
              </a:rPr>
              <a:t>Crédits photographiques</a:t>
            </a:r>
            <a:r>
              <a:rPr lang="fr-FR" sz="1100" b="0" noProof="1" smtClean="0">
                <a:solidFill>
                  <a:srgbClr val="595959"/>
                </a:solidFill>
                <a:sym typeface="Arial" charset="0"/>
              </a:rPr>
              <a:t/>
            </a:r>
            <a:br>
              <a:rPr lang="fr-FR" sz="1100" b="0" noProof="1" smtClean="0">
                <a:solidFill>
                  <a:srgbClr val="595959"/>
                </a:solidFill>
                <a:sym typeface="Arial" charset="0"/>
              </a:rPr>
            </a:br>
            <a:r>
              <a:rPr lang="fr-FR" sz="1100" b="0" noProof="1" smtClean="0">
                <a:solidFill>
                  <a:srgbClr val="000000"/>
                </a:solidFill>
                <a:sym typeface="Arial" charset="0"/>
              </a:rPr>
              <a:t>© </a:t>
            </a:r>
            <a:r>
              <a:rPr lang="fr-FR" sz="1100" b="0" kern="0" noProof="1" smtClean="0">
                <a:solidFill>
                  <a:srgbClr val="000000"/>
                </a:solidFill>
              </a:rPr>
              <a:t>GIZ/Programme de protection du climat et </a:t>
            </a:r>
            <a:r>
              <a:rPr lang="fr-FR" sz="1100" b="0" noProof="1" smtClean="0">
                <a:solidFill>
                  <a:srgbClr val="000000"/>
                </a:solidFill>
                <a:sym typeface="Arial" charset="0"/>
              </a:rPr>
              <a:t>Claudia Altmann, </a:t>
            </a:r>
            <a:br>
              <a:rPr lang="fr-FR" sz="1100" b="0" noProof="1" smtClean="0">
                <a:solidFill>
                  <a:srgbClr val="000000"/>
                </a:solidFill>
                <a:sym typeface="Arial" charset="0"/>
              </a:rPr>
            </a:br>
            <a:r>
              <a:rPr lang="fr-FR" sz="1100" b="0" noProof="1" smtClean="0">
                <a:solidFill>
                  <a:srgbClr val="000000"/>
                </a:solidFill>
                <a:sym typeface="Arial" charset="0"/>
              </a:rPr>
              <a:t>Dirk Ostermeier, Florian Kopp, Georg Buchholz, Ira Olaleye, </a:t>
            </a:r>
            <a:br>
              <a:rPr lang="fr-FR" sz="1100" b="0" noProof="1" smtClean="0">
                <a:solidFill>
                  <a:srgbClr val="000000"/>
                </a:solidFill>
                <a:sym typeface="Arial" charset="0"/>
              </a:rPr>
            </a:br>
            <a:r>
              <a:rPr lang="fr-FR" sz="1100" b="0" noProof="1" smtClean="0">
                <a:solidFill>
                  <a:srgbClr val="000000"/>
                </a:solidFill>
                <a:sym typeface="Arial" charset="0"/>
              </a:rPr>
              <a:t>Jörg Böthling, Manuel Hauptmann, Markus Kirchgessner, </a:t>
            </a:r>
            <a:br>
              <a:rPr lang="fr-FR" sz="1100" b="0" noProof="1" smtClean="0">
                <a:solidFill>
                  <a:srgbClr val="000000"/>
                </a:solidFill>
                <a:sym typeface="Arial" charset="0"/>
              </a:rPr>
            </a:br>
            <a:r>
              <a:rPr lang="fr-FR" sz="1100" b="0" noProof="1" smtClean="0">
                <a:solidFill>
                  <a:srgbClr val="000000"/>
                </a:solidFill>
                <a:sym typeface="Arial" charset="0"/>
              </a:rPr>
              <a:t>Michael Gajo, Michael Netzhammer, Nicole Herzog, Peter Korneffel, Richard Lord, Robert Heine, Rüdiger Behrens, Ulrich Scholz, </a:t>
            </a:r>
            <a:br>
              <a:rPr lang="fr-FR" sz="1100" b="0" noProof="1" smtClean="0">
                <a:solidFill>
                  <a:srgbClr val="000000"/>
                </a:solidFill>
                <a:sym typeface="Arial" charset="0"/>
              </a:rPr>
            </a:br>
            <a:r>
              <a:rPr lang="fr-FR" sz="1100" b="0" noProof="1" smtClean="0">
                <a:solidFill>
                  <a:srgbClr val="000000"/>
                </a:solidFill>
                <a:sym typeface="Arial" charset="0"/>
              </a:rPr>
              <a:t>Ursula Meissner, Uwe Rau</a:t>
            </a:r>
          </a:p>
          <a:p>
            <a:pPr>
              <a:spcAft>
                <a:spcPts val="600"/>
              </a:spcAft>
              <a:buSzPct val="100000"/>
              <a:defRPr/>
            </a:pPr>
            <a:r>
              <a:rPr lang="fr-FR" sz="1100" noProof="1" smtClean="0">
                <a:solidFill>
                  <a:srgbClr val="C00000"/>
                </a:solidFill>
                <a:sym typeface="Arial" charset="0"/>
              </a:rPr>
              <a:t>Maquette</a:t>
            </a:r>
            <a:r>
              <a:rPr lang="fr-FR" sz="1100" b="0" noProof="1" smtClean="0">
                <a:solidFill>
                  <a:srgbClr val="000000"/>
                </a:solidFill>
                <a:sym typeface="Arial" charset="0"/>
              </a:rPr>
              <a:t/>
            </a:r>
            <a:br>
              <a:rPr lang="fr-FR" sz="1100" b="0" noProof="1" smtClean="0">
                <a:solidFill>
                  <a:srgbClr val="000000"/>
                </a:solidFill>
                <a:sym typeface="Arial" charset="0"/>
              </a:rPr>
            </a:br>
            <a:r>
              <a:rPr lang="fr-FR" sz="1100" b="0" noProof="1" smtClean="0">
                <a:solidFill>
                  <a:srgbClr val="000000"/>
                </a:solidFill>
                <a:sym typeface="Arial" charset="0"/>
              </a:rPr>
              <a:t>Ira Olaleye</a:t>
            </a:r>
            <a:r>
              <a:rPr lang="fr-FR" sz="1100" b="0" kern="0" noProof="1" smtClean="0">
                <a:solidFill>
                  <a:schemeClr val="tx1"/>
                </a:solidFill>
              </a:rPr>
              <a:t/>
            </a:r>
            <a:br>
              <a:rPr lang="fr-FR" sz="1100" b="0" kern="0" noProof="1" smtClean="0">
                <a:solidFill>
                  <a:schemeClr val="tx1"/>
                </a:solidFill>
              </a:rPr>
            </a:br>
            <a:endParaRPr lang="fr-FR" sz="1100" b="0" noProof="1" smtClean="0">
              <a:solidFill>
                <a:schemeClr val="tx1"/>
              </a:solidFill>
              <a:sym typeface="Arial" charset="0"/>
            </a:endParaRPr>
          </a:p>
        </p:txBody>
      </p:sp>
      <p:pic>
        <p:nvPicPr>
          <p:cNvPr id="4099" name="Picture 7"/>
          <p:cNvPicPr>
            <a:picLocks noChangeAspect="1" noChangeArrowheads="1"/>
          </p:cNvPicPr>
          <p:nvPr/>
        </p:nvPicPr>
        <p:blipFill>
          <a:blip r:embed="rId3" cstate="print"/>
          <a:srcRect l="7774"/>
          <a:stretch>
            <a:fillRect/>
          </a:stretch>
        </p:blipFill>
        <p:spPr bwMode="auto">
          <a:xfrm>
            <a:off x="68263" y="5054600"/>
            <a:ext cx="3248025" cy="1238250"/>
          </a:xfrm>
          <a:prstGeom prst="rect">
            <a:avLst/>
          </a:prstGeom>
          <a:noFill/>
          <a:ln w="9525">
            <a:noFill/>
            <a:miter lim="800000"/>
            <a:headEnd/>
            <a:tailEnd/>
          </a:ln>
        </p:spPr>
      </p:pic>
      <p:sp>
        <p:nvSpPr>
          <p:cNvPr id="4101" name="Title 1"/>
          <p:cNvSpPr txBox="1">
            <a:spLocks/>
          </p:cNvSpPr>
          <p:nvPr/>
        </p:nvSpPr>
        <p:spPr bwMode="auto">
          <a:xfrm>
            <a:off x="373063" y="1068388"/>
            <a:ext cx="7526337" cy="741362"/>
          </a:xfrm>
          <a:prstGeom prst="rect">
            <a:avLst/>
          </a:prstGeom>
          <a:noFill/>
          <a:ln>
            <a:noFill/>
          </a:ln>
          <a:extLst/>
        </p:spPr>
        <p:txBody>
          <a:bodyPr anchor="b"/>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eaLnBrk="1" hangingPunct="1">
              <a:defRPr/>
            </a:pPr>
            <a:r>
              <a:rPr lang="fr-FR" sz="2400" kern="0" dirty="0" smtClean="0">
                <a:solidFill>
                  <a:srgbClr val="669900"/>
                </a:solidFill>
                <a:latin typeface="Arial"/>
              </a:rPr>
              <a:t>Adresse bibliographique</a:t>
            </a:r>
            <a:endParaRPr lang="fr-FR" sz="2400" kern="0" dirty="0">
              <a:solidFill>
                <a:srgbClr val="669900"/>
              </a:solidFill>
              <a:latin typeface="Arial"/>
            </a:endParaRPr>
          </a:p>
        </p:txBody>
      </p:sp>
      <p:sp>
        <p:nvSpPr>
          <p:cNvPr id="2" name="Textfeld 5"/>
          <p:cNvSpPr txBox="1">
            <a:spLocks noChangeArrowheads="1"/>
          </p:cNvSpPr>
          <p:nvPr/>
        </p:nvSpPr>
        <p:spPr bwMode="auto">
          <a:xfrm>
            <a:off x="331788" y="6186488"/>
            <a:ext cx="8443912" cy="431800"/>
          </a:xfrm>
          <a:prstGeom prst="rect">
            <a:avLst/>
          </a:prstGeom>
          <a:noFill/>
          <a:ln w="9525">
            <a:noFill/>
            <a:miter lim="800000"/>
            <a:headEnd/>
            <a:tailEnd/>
          </a:ln>
        </p:spPr>
        <p:txBody>
          <a:bodyPr>
            <a:spAutoFit/>
          </a:bodyPr>
          <a:lstStyle/>
          <a:p>
            <a:r>
              <a:rPr lang="fr-FR" sz="1100" dirty="0" smtClean="0">
                <a:solidFill>
                  <a:schemeClr val="tx1"/>
                </a:solidFill>
              </a:rPr>
              <a:t>Ce dossier de formation est paru à l’origine en anglais, sous le titre « Integrating climate change adaptation into development planning ». La traduction française a été réalisée avec l’aimable soutien du gouvernement belge.</a:t>
            </a:r>
            <a:endParaRPr lang="fr-FR" sz="1100" dirty="0"/>
          </a:p>
        </p:txBody>
      </p:sp>
      <p:sp>
        <p:nvSpPr>
          <p:cNvPr id="7" name="Inhaltsplatzhalter 2"/>
          <p:cNvSpPr txBox="1">
            <a:spLocks/>
          </p:cNvSpPr>
          <p:nvPr/>
        </p:nvSpPr>
        <p:spPr>
          <a:xfrm>
            <a:off x="360363" y="1887538"/>
            <a:ext cx="3752850" cy="4213225"/>
          </a:xfrm>
          <a:prstGeom prst="rect">
            <a:avLst/>
          </a:prstGeom>
        </p:spPr>
        <p:txBody>
          <a:bodyPr/>
          <a:lstStyle/>
          <a:p>
            <a:pPr>
              <a:spcBef>
                <a:spcPts val="0"/>
              </a:spcBef>
              <a:spcAft>
                <a:spcPts val="600"/>
              </a:spcAft>
              <a:buClr>
                <a:srgbClr val="C80F0F"/>
              </a:buClr>
              <a:defRPr/>
            </a:pPr>
            <a:r>
              <a:rPr lang="fr-FR" sz="1100" kern="0" noProof="1" smtClean="0">
                <a:solidFill>
                  <a:srgbClr val="000000"/>
                </a:solidFill>
                <a:latin typeface="Arial"/>
              </a:rPr>
              <a:t>En sa qualité d’entreprise fédérale, la GIZ aide le gouvernement allemand à concrétiser ses objectifs de coopération internationale pour le développement durable ; elle œuvre aussi au niveau mondial dans le domaine de l’éducation internationale.</a:t>
            </a:r>
          </a:p>
          <a:p>
            <a:pPr>
              <a:spcBef>
                <a:spcPts val="0"/>
              </a:spcBef>
              <a:spcAft>
                <a:spcPts val="600"/>
              </a:spcAft>
              <a:defRPr/>
            </a:pPr>
            <a:r>
              <a:rPr lang="fr-FR" sz="1100" kern="0" noProof="1" smtClean="0">
                <a:solidFill>
                  <a:srgbClr val="C00000"/>
                </a:solidFill>
                <a:latin typeface="Arial"/>
                <a:cs typeface="+mn-cs"/>
              </a:rPr>
              <a:t>Publié par</a:t>
            </a:r>
            <a:r>
              <a:rPr lang="fr-FR" sz="1100" kern="0" noProof="1" smtClean="0">
                <a:solidFill>
                  <a:srgbClr val="000000">
                    <a:lumMod val="50000"/>
                    <a:lumOff val="50000"/>
                  </a:srgbClr>
                </a:solidFill>
                <a:latin typeface="Arial"/>
                <a:cs typeface="+mn-cs"/>
              </a:rPr>
              <a:t/>
            </a:r>
            <a:br>
              <a:rPr lang="fr-FR" sz="1100" kern="0" noProof="1" smtClean="0">
                <a:solidFill>
                  <a:srgbClr val="000000">
                    <a:lumMod val="50000"/>
                    <a:lumOff val="50000"/>
                  </a:srgbClr>
                </a:solidFill>
                <a:latin typeface="Arial"/>
                <a:cs typeface="+mn-cs"/>
              </a:rPr>
            </a:br>
            <a:r>
              <a:rPr lang="fr-FR" sz="1100" kern="0" noProof="1" smtClean="0">
                <a:solidFill>
                  <a:srgbClr val="000000"/>
                </a:solidFill>
                <a:latin typeface="Arial"/>
                <a:cs typeface="+mn-cs"/>
              </a:rPr>
              <a:t>Deutsche Gesellschaft für</a:t>
            </a:r>
            <a:br>
              <a:rPr lang="fr-FR" sz="1100" kern="0" noProof="1" smtClean="0">
                <a:solidFill>
                  <a:srgbClr val="000000"/>
                </a:solidFill>
                <a:latin typeface="Arial"/>
                <a:cs typeface="+mn-cs"/>
              </a:rPr>
            </a:br>
            <a:r>
              <a:rPr lang="fr-FR" sz="1100" kern="0" noProof="1" smtClean="0">
                <a:solidFill>
                  <a:srgbClr val="000000"/>
                </a:solidFill>
                <a:latin typeface="Arial"/>
                <a:cs typeface="+mn-cs"/>
              </a:rPr>
              <a:t>Internationale Zusammenarbeit (GIZ) GmbH</a:t>
            </a:r>
          </a:p>
          <a:p>
            <a:pPr>
              <a:spcBef>
                <a:spcPts val="0"/>
              </a:spcBef>
              <a:spcAft>
                <a:spcPts val="600"/>
              </a:spcAft>
              <a:defRPr/>
            </a:pPr>
            <a:r>
              <a:rPr lang="fr-FR" sz="1100" kern="0" noProof="1" smtClean="0">
                <a:solidFill>
                  <a:srgbClr val="000000"/>
                </a:solidFill>
                <a:latin typeface="Arial"/>
              </a:rPr>
              <a:t>Sièges de la société :</a:t>
            </a:r>
            <a:br>
              <a:rPr lang="fr-FR" sz="1100" kern="0" noProof="1" smtClean="0">
                <a:solidFill>
                  <a:srgbClr val="000000"/>
                </a:solidFill>
                <a:latin typeface="Arial"/>
              </a:rPr>
            </a:br>
            <a:r>
              <a:rPr lang="fr-FR" sz="1100" kern="0" noProof="1" smtClean="0">
                <a:solidFill>
                  <a:srgbClr val="000000"/>
                </a:solidFill>
                <a:latin typeface="Arial"/>
              </a:rPr>
              <a:t>Bonn et Eschborn, Allemagne</a:t>
            </a:r>
          </a:p>
          <a:p>
            <a:pPr>
              <a:spcBef>
                <a:spcPts val="0"/>
              </a:spcBef>
              <a:spcAft>
                <a:spcPts val="600"/>
              </a:spcAft>
              <a:buClr>
                <a:srgbClr val="C80F0F"/>
              </a:buClr>
              <a:tabLst>
                <a:tab pos="180975" algn="l"/>
              </a:tabLst>
              <a:defRPr/>
            </a:pPr>
            <a:r>
              <a:rPr lang="fr-FR" sz="1100" kern="0" noProof="1" smtClean="0">
                <a:solidFill>
                  <a:srgbClr val="000000"/>
                </a:solidFill>
                <a:latin typeface="Arial"/>
                <a:cs typeface="+mn-cs"/>
              </a:rPr>
              <a:t>Dag-Hammarskjöld-Weg 1-5</a:t>
            </a:r>
            <a:br>
              <a:rPr lang="fr-FR" sz="1100" kern="0" noProof="1" smtClean="0">
                <a:solidFill>
                  <a:srgbClr val="000000"/>
                </a:solidFill>
                <a:latin typeface="Arial"/>
                <a:cs typeface="+mn-cs"/>
              </a:rPr>
            </a:br>
            <a:r>
              <a:rPr lang="fr-FR" sz="1100" kern="0" noProof="1" smtClean="0">
                <a:solidFill>
                  <a:srgbClr val="000000"/>
                </a:solidFill>
                <a:latin typeface="Arial"/>
                <a:cs typeface="+mn-cs"/>
              </a:rPr>
              <a:t>65760 Eschborn, Allemagne</a:t>
            </a:r>
            <a:br>
              <a:rPr lang="fr-FR" sz="1100" kern="0" noProof="1" smtClean="0">
                <a:solidFill>
                  <a:srgbClr val="000000"/>
                </a:solidFill>
                <a:latin typeface="Arial"/>
                <a:cs typeface="+mn-cs"/>
              </a:rPr>
            </a:br>
            <a:r>
              <a:rPr lang="fr-FR" sz="1100" kern="0" noProof="1" smtClean="0">
                <a:solidFill>
                  <a:srgbClr val="000000"/>
                </a:solidFill>
                <a:latin typeface="Arial"/>
                <a:cs typeface="+mn-cs"/>
              </a:rPr>
              <a:t>T	+49 61 96 79-0</a:t>
            </a:r>
            <a:br>
              <a:rPr lang="fr-FR" sz="1100" kern="0" noProof="1" smtClean="0">
                <a:solidFill>
                  <a:srgbClr val="000000"/>
                </a:solidFill>
                <a:latin typeface="Arial"/>
                <a:cs typeface="+mn-cs"/>
              </a:rPr>
            </a:br>
            <a:r>
              <a:rPr lang="fr-FR" sz="1100" kern="0" noProof="1" smtClean="0">
                <a:solidFill>
                  <a:srgbClr val="000000"/>
                </a:solidFill>
                <a:latin typeface="Arial"/>
                <a:cs typeface="+mn-cs"/>
              </a:rPr>
              <a:t>F	+49 61 96 79-1115</a:t>
            </a:r>
          </a:p>
          <a:p>
            <a:pPr>
              <a:spcBef>
                <a:spcPts val="0"/>
              </a:spcBef>
              <a:spcAft>
                <a:spcPts val="600"/>
              </a:spcAft>
              <a:tabLst>
                <a:tab pos="180975" algn="l"/>
              </a:tabLst>
              <a:defRPr/>
            </a:pPr>
            <a:r>
              <a:rPr lang="fr-FR" sz="1100" kern="0" noProof="1" smtClean="0">
                <a:solidFill>
                  <a:srgbClr val="C00000"/>
                </a:solidFill>
                <a:latin typeface="Arial"/>
                <a:cs typeface="+mn-cs"/>
              </a:rPr>
              <a:t>Contact</a:t>
            </a:r>
            <a:r>
              <a:rPr lang="fr-FR" sz="1100" kern="0" noProof="1" smtClean="0">
                <a:solidFill>
                  <a:srgbClr val="000000"/>
                </a:solidFill>
                <a:latin typeface="Arial"/>
                <a:cs typeface="+mn-cs"/>
              </a:rPr>
              <a:t/>
            </a:r>
            <a:br>
              <a:rPr lang="fr-FR" sz="1100" kern="0" noProof="1" smtClean="0">
                <a:solidFill>
                  <a:srgbClr val="000000"/>
                </a:solidFill>
                <a:latin typeface="Arial"/>
                <a:cs typeface="+mn-cs"/>
              </a:rPr>
            </a:br>
            <a:r>
              <a:rPr lang="fr-FR" sz="1100" kern="0" noProof="1" smtClean="0">
                <a:solidFill>
                  <a:srgbClr val="000000"/>
                </a:solidFill>
                <a:latin typeface="Arial"/>
                <a:cs typeface="+mn-cs"/>
              </a:rPr>
              <a:t>E	</a:t>
            </a:r>
            <a:r>
              <a:rPr lang="fr-FR" sz="1100" u="sng" kern="0" noProof="1" smtClean="0">
                <a:solidFill>
                  <a:srgbClr val="000000"/>
                </a:solidFill>
                <a:latin typeface="Arial"/>
                <a:cs typeface="+mn-cs"/>
                <a:hlinkClick r:id="rId4"/>
              </a:rPr>
              <a:t>climate@giz.de</a:t>
            </a:r>
            <a:r>
              <a:rPr lang="fr-FR" sz="1100" kern="0" noProof="1" smtClean="0">
                <a:solidFill>
                  <a:srgbClr val="000000"/>
                </a:solidFill>
                <a:latin typeface="Arial"/>
                <a:cs typeface="+mn-cs"/>
              </a:rPr>
              <a:t/>
            </a:r>
            <a:br>
              <a:rPr lang="fr-FR" sz="1100" kern="0" noProof="1" smtClean="0">
                <a:solidFill>
                  <a:srgbClr val="000000"/>
                </a:solidFill>
                <a:latin typeface="Arial"/>
                <a:cs typeface="+mn-cs"/>
              </a:rPr>
            </a:br>
            <a:r>
              <a:rPr lang="fr-FR" sz="1100" kern="0" noProof="1" smtClean="0">
                <a:solidFill>
                  <a:srgbClr val="000000"/>
                </a:solidFill>
                <a:latin typeface="Arial"/>
                <a:cs typeface="+mn-cs"/>
              </a:rPr>
              <a:t>I	</a:t>
            </a:r>
            <a:r>
              <a:rPr lang="fr-FR" sz="1100" kern="0" noProof="1" smtClean="0">
                <a:solidFill>
                  <a:srgbClr val="000000"/>
                </a:solidFill>
                <a:latin typeface="Arial"/>
                <a:cs typeface="+mn-cs"/>
                <a:hlinkClick r:id="rId5"/>
              </a:rPr>
              <a:t>www.giz.de</a:t>
            </a:r>
            <a:endParaRPr lang="fr-FR" sz="1100" noProof="1" smtClean="0">
              <a:solidFill>
                <a:schemeClr val="tx1"/>
              </a:solidFill>
              <a:latin typeface="+mn-lt"/>
              <a:cs typeface="+mn-cs"/>
            </a:endParaRPr>
          </a:p>
          <a:p>
            <a:pPr>
              <a:spcBef>
                <a:spcPts val="0"/>
              </a:spcBef>
              <a:spcAft>
                <a:spcPts val="0"/>
              </a:spcAft>
              <a:defRPr/>
            </a:pPr>
            <a:r>
              <a:rPr lang="fr-FR" sz="1100" kern="0" noProof="1" smtClean="0">
                <a:solidFill>
                  <a:srgbClr val="000000"/>
                </a:solidFill>
                <a:latin typeface="Arial"/>
                <a:cs typeface="+mn-cs"/>
              </a:rPr>
              <a:t> </a:t>
            </a:r>
            <a:endParaRPr lang="fr-FR" sz="1200" noProof="1" smtClean="0">
              <a:solidFill>
                <a:schemeClr val="tx1"/>
              </a:solidFill>
              <a:latin typeface="+mn-lt"/>
              <a:cs typeface="+mn-cs"/>
            </a:endParaRPr>
          </a:p>
          <a:p>
            <a:pPr>
              <a:spcBef>
                <a:spcPts val="0"/>
              </a:spcBef>
              <a:spcAft>
                <a:spcPts val="300"/>
              </a:spcAft>
              <a:defRPr/>
            </a:pPr>
            <a:endParaRPr lang="fr-FR" sz="1200" noProof="1">
              <a:solidFill>
                <a:schemeClr val="tx1"/>
              </a:solidFill>
              <a:latin typeface="+mn-lt"/>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fr-FR" dirty="0" smtClean="0"/>
              <a:t>Conditions d’utilisation</a:t>
            </a:r>
          </a:p>
        </p:txBody>
      </p:sp>
      <p:sp>
        <p:nvSpPr>
          <p:cNvPr id="4099" name="Content Placeholder 2"/>
          <p:cNvSpPr>
            <a:spLocks noGrp="1"/>
          </p:cNvSpPr>
          <p:nvPr>
            <p:ph idx="1"/>
          </p:nvPr>
        </p:nvSpPr>
        <p:spPr>
          <a:xfrm>
            <a:off x="311150" y="2008188"/>
            <a:ext cx="7634288" cy="4213225"/>
          </a:xfrm>
        </p:spPr>
        <p:txBody>
          <a:bodyPr/>
          <a:lstStyle/>
          <a:p>
            <a:pPr marL="158750" indent="4763">
              <a:defRPr/>
            </a:pPr>
            <a:r>
              <a:rPr lang="fr-FR" sz="1800" dirty="0" smtClean="0"/>
              <a:t>Le présent module de formation a été élaboré par la GIZ, mandatée par le BMZ. Si vous souhaitez adapter cette présentation à vos besoins, veuillez respecter les conditions suivantes :</a:t>
            </a:r>
          </a:p>
          <a:p>
            <a:pPr marL="354013" lvl="1" indent="-187325">
              <a:defRPr/>
            </a:pPr>
            <a:r>
              <a:rPr lang="fr-FR" dirty="0" smtClean="0">
                <a:solidFill>
                  <a:srgbClr val="000000"/>
                </a:solidFill>
                <a:cs typeface="Arial" charset="0"/>
                <a:sym typeface="Arial" charset="0"/>
              </a:rPr>
              <a:t>Le masque des diapositives et l’adresse bibliographique sont obligatoires. Ils ne doivent ni être modifiés, ni supprimés.  </a:t>
            </a:r>
          </a:p>
          <a:p>
            <a:pPr marL="354013" lvl="1" indent="-187325">
              <a:defRPr/>
            </a:pPr>
            <a:r>
              <a:rPr lang="fr-FR" dirty="0" smtClean="0">
                <a:solidFill>
                  <a:srgbClr val="000000"/>
                </a:solidFill>
                <a:cs typeface="Arial" charset="0"/>
                <a:sym typeface="Arial" charset="0"/>
              </a:rPr>
              <a:t>Le logo de la GIZ ne peut être supprimé ou déplacé et aucun autre logo ou aucune autre information ne peuvent être placés dans la zone d'en-tête ou de pied de page. </a:t>
            </a:r>
          </a:p>
          <a:p>
            <a:pPr marL="354013" lvl="1" indent="-187325">
              <a:defRPr/>
            </a:pPr>
            <a:r>
              <a:rPr lang="fr-FR" dirty="0" smtClean="0">
                <a:solidFill>
                  <a:srgbClr val="000000"/>
                </a:solidFill>
                <a:cs typeface="Arial" charset="0"/>
                <a:sym typeface="Arial" charset="0"/>
              </a:rPr>
              <a:t>Pour ajouter votre propre contenu, prière d’utiliser la diapositive vierge à la fin de cette présentation. (Si vous voulez ajouter plus d’une diapositive, vous pouvez la copier.)</a:t>
            </a:r>
          </a:p>
          <a:p>
            <a:pPr marL="354013" lvl="1" indent="-187325">
              <a:defRPr/>
            </a:pPr>
            <a:r>
              <a:rPr lang="fr-FR" dirty="0" smtClean="0">
                <a:solidFill>
                  <a:srgbClr val="000000"/>
                </a:solidFill>
                <a:cs typeface="Arial" charset="0"/>
                <a:sym typeface="Arial" charset="0"/>
              </a:rPr>
              <a:t>Si vous désirez apporter des changements substantiels </a:t>
            </a:r>
            <a:r>
              <a:rPr lang="fr-FR" dirty="0" smtClean="0"/>
              <a:t>au contenu de cette présentation, veuillez contacter </a:t>
            </a:r>
            <a:r>
              <a:rPr lang="fr-FR" u="sng" dirty="0" smtClean="0">
                <a:hlinkClick r:id="rId3"/>
              </a:rPr>
              <a:t>climate@giz.de</a:t>
            </a:r>
            <a:r>
              <a:rPr lang="fr-FR" dirty="0" smtClean="0"/>
              <a:t>.</a:t>
            </a:r>
          </a:p>
          <a:p>
            <a:pPr marL="158750" indent="4763">
              <a:defRPr/>
            </a:pPr>
            <a:endParaRPr lang="fr-FR" dirty="0" smtClean="0"/>
          </a:p>
          <a:p>
            <a:pPr marL="179405" lvl="1" indent="-179405">
              <a:buFont typeface="Wingdings" pitchFamily="2" charset="2"/>
              <a:buNone/>
              <a:defRPr/>
            </a:pPr>
            <a:endParaRPr lang="fr-FR" sz="1600"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fr-FR" dirty="0" smtClean="0">
                <a:cs typeface="Arial" charset="0"/>
                <a:sym typeface="Arial" charset="0"/>
              </a:rPr>
              <a:t>Aperçu</a:t>
            </a:r>
          </a:p>
        </p:txBody>
      </p:sp>
      <p:sp>
        <p:nvSpPr>
          <p:cNvPr id="6147" name="Content Placeholder 2"/>
          <p:cNvSpPr>
            <a:spLocks noGrp="1"/>
          </p:cNvSpPr>
          <p:nvPr>
            <p:ph idx="1"/>
          </p:nvPr>
        </p:nvSpPr>
        <p:spPr/>
        <p:txBody>
          <a:bodyPr/>
          <a:lstStyle/>
          <a:p>
            <a:pPr lvl="1"/>
            <a:r>
              <a:rPr lang="fr-FR" dirty="0" smtClean="0">
                <a:solidFill>
                  <a:srgbClr val="000000"/>
                </a:solidFill>
                <a:cs typeface="Arial" charset="0"/>
                <a:sym typeface="Arial" charset="0"/>
              </a:rPr>
              <a:t>A propos du document d'orientation de l'OCDE</a:t>
            </a:r>
          </a:p>
          <a:p>
            <a:pPr lvl="1"/>
            <a:endParaRPr lang="fr-FR" dirty="0" smtClean="0">
              <a:solidFill>
                <a:srgbClr val="000000"/>
              </a:solidFill>
              <a:cs typeface="Arial" charset="0"/>
              <a:sym typeface="Arial" charset="0"/>
            </a:endParaRPr>
          </a:p>
          <a:p>
            <a:pPr lvl="1"/>
            <a:r>
              <a:rPr lang="fr-FR" dirty="0" smtClean="0">
                <a:solidFill>
                  <a:srgbClr val="000000"/>
                </a:solidFill>
                <a:cs typeface="Arial" charset="0"/>
                <a:sym typeface="Arial" charset="0"/>
              </a:rPr>
              <a:t>Objectifs de la formation</a:t>
            </a:r>
          </a:p>
          <a:p>
            <a:pPr lvl="1"/>
            <a:endParaRPr lang="fr-FR" dirty="0" smtClean="0">
              <a:solidFill>
                <a:srgbClr val="000000"/>
              </a:solidFill>
              <a:cs typeface="Arial" charset="0"/>
              <a:sym typeface="Arial" charset="0"/>
            </a:endParaRPr>
          </a:p>
          <a:p>
            <a:pPr lvl="1"/>
            <a:r>
              <a:rPr lang="fr-FR" dirty="0" smtClean="0">
                <a:solidFill>
                  <a:srgbClr val="000000"/>
                </a:solidFill>
                <a:cs typeface="Arial" charset="0"/>
                <a:sym typeface="Arial" charset="0"/>
              </a:rPr>
              <a:t>A propos de la méthode des cas de Harvard</a:t>
            </a:r>
          </a:p>
          <a:p>
            <a:pPr lvl="1"/>
            <a:endParaRPr lang="fr-FR" dirty="0" smtClean="0">
              <a:solidFill>
                <a:srgbClr val="000000"/>
              </a:solidFill>
              <a:cs typeface="Arial" charset="0"/>
              <a:sym typeface="Arial" charset="0"/>
            </a:endParaRPr>
          </a:p>
          <a:p>
            <a:pPr lvl="1"/>
            <a:r>
              <a:rPr lang="fr-FR" dirty="0" smtClean="0">
                <a:solidFill>
                  <a:srgbClr val="000000"/>
                </a:solidFill>
                <a:cs typeface="Arial" charset="0"/>
                <a:sym typeface="Arial" charset="0"/>
              </a:rPr>
              <a:t>Présentation du matériel</a:t>
            </a:r>
          </a:p>
        </p:txBody>
      </p:sp>
      <p:pic>
        <p:nvPicPr>
          <p:cNvPr id="6148" name="Grafik 3" descr="titelbars.tif"/>
          <p:cNvPicPr>
            <a:picLocks noChangeAspect="1"/>
          </p:cNvPicPr>
          <p:nvPr/>
        </p:nvPicPr>
        <p:blipFill>
          <a:blip r:embed="rId3" cstate="print"/>
          <a:srcRect l="37584" r="32507"/>
          <a:stretch>
            <a:fillRect/>
          </a:stretch>
        </p:blipFill>
        <p:spPr bwMode="auto">
          <a:xfrm>
            <a:off x="7659688" y="3125788"/>
            <a:ext cx="1450975"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fr-FR" dirty="0" smtClean="0">
                <a:cs typeface="Arial" charset="0"/>
                <a:sym typeface="Arial" charset="0"/>
              </a:rPr>
              <a:t>Document d'orientation de l'OCDE Adaptation au changement climatique et coopération pour le développement (1)</a:t>
            </a:r>
          </a:p>
        </p:txBody>
      </p:sp>
      <p:sp>
        <p:nvSpPr>
          <p:cNvPr id="16387" name="Content Placeholder 2"/>
          <p:cNvSpPr>
            <a:spLocks noGrp="1"/>
          </p:cNvSpPr>
          <p:nvPr>
            <p:ph idx="1"/>
          </p:nvPr>
        </p:nvSpPr>
        <p:spPr>
          <a:xfrm>
            <a:off x="457200" y="2008188"/>
            <a:ext cx="6330950" cy="4538662"/>
          </a:xfrm>
        </p:spPr>
        <p:txBody>
          <a:bodyPr/>
          <a:lstStyle/>
          <a:p>
            <a:pPr lvl="1"/>
            <a:r>
              <a:rPr lang="fr-FR" sz="1600" dirty="0" smtClean="0">
                <a:solidFill>
                  <a:srgbClr val="000000"/>
                </a:solidFill>
                <a:cs typeface="Arial" charset="0"/>
                <a:sym typeface="Arial" charset="0"/>
              </a:rPr>
              <a:t>Elaboré conjointement par le Comité des politiques d'environnement et le Comité d'aide au développement de l'OCDE en 2009</a:t>
            </a:r>
          </a:p>
          <a:p>
            <a:pPr lvl="1"/>
            <a:r>
              <a:rPr lang="fr-FR" sz="1600" dirty="0" smtClean="0">
                <a:solidFill>
                  <a:srgbClr val="000000"/>
                </a:solidFill>
                <a:cs typeface="Arial" charset="0"/>
                <a:sym typeface="Arial" charset="0"/>
              </a:rPr>
              <a:t>A l'attention des décideurs et spécialistes dans les </a:t>
            </a:r>
            <a:br>
              <a:rPr lang="fr-FR" sz="1600" dirty="0" smtClean="0">
                <a:solidFill>
                  <a:srgbClr val="000000"/>
                </a:solidFill>
                <a:cs typeface="Arial" charset="0"/>
                <a:sym typeface="Arial" charset="0"/>
              </a:rPr>
            </a:br>
            <a:r>
              <a:rPr lang="fr-FR" sz="1600" dirty="0" smtClean="0">
                <a:solidFill>
                  <a:srgbClr val="000000"/>
                </a:solidFill>
                <a:cs typeface="Arial" charset="0"/>
                <a:sym typeface="Arial" charset="0"/>
              </a:rPr>
              <a:t>pays donateurs et les pays en voie de développement</a:t>
            </a:r>
          </a:p>
          <a:p>
            <a:pPr lvl="1"/>
            <a:r>
              <a:rPr lang="fr-FR" sz="1600" dirty="0" smtClean="0">
                <a:solidFill>
                  <a:srgbClr val="000000"/>
                </a:solidFill>
                <a:cs typeface="Arial" charset="0"/>
                <a:sym typeface="Arial" charset="0"/>
              </a:rPr>
              <a:t>Dans le respect de la </a:t>
            </a:r>
            <a:r>
              <a:rPr lang="fr-FR" sz="1600" i="1" dirty="0" smtClean="0">
                <a:solidFill>
                  <a:srgbClr val="000000"/>
                </a:solidFill>
                <a:cs typeface="Arial" charset="0"/>
                <a:sym typeface="Arial" charset="0"/>
              </a:rPr>
              <a:t>Déclaration de Paris </a:t>
            </a:r>
            <a:r>
              <a:rPr lang="fr-FR" sz="1600" dirty="0" smtClean="0">
                <a:solidFill>
                  <a:srgbClr val="000000"/>
                </a:solidFill>
                <a:cs typeface="Arial" charset="0"/>
                <a:sym typeface="Arial" charset="0"/>
              </a:rPr>
              <a:t>sur </a:t>
            </a:r>
            <a:r>
              <a:rPr lang="fr-FR" sz="1600" i="1" dirty="0" smtClean="0">
                <a:solidFill>
                  <a:srgbClr val="000000"/>
                </a:solidFill>
                <a:cs typeface="Arial" charset="0"/>
                <a:sym typeface="Arial" charset="0"/>
              </a:rPr>
              <a:t>l'efficacité de l'aide</a:t>
            </a:r>
            <a:r>
              <a:rPr lang="fr-FR" sz="1600" dirty="0" smtClean="0">
                <a:solidFill>
                  <a:srgbClr val="000000"/>
                </a:solidFill>
                <a:cs typeface="Arial" charset="0"/>
                <a:sym typeface="Arial" charset="0"/>
              </a:rPr>
              <a:t>, pour aligner le soutien sur les stratégies, institutions et procédures des pays partenaires </a:t>
            </a:r>
          </a:p>
          <a:p>
            <a:pPr marL="0" indent="0">
              <a:buClrTx/>
              <a:buFont typeface="Arial" charset="0"/>
              <a:buNone/>
              <a:tabLst>
                <a:tab pos="2190750" algn="l"/>
              </a:tabLst>
            </a:pPr>
            <a:r>
              <a:rPr lang="fr-FR" sz="1600" dirty="0" smtClean="0">
                <a:solidFill>
                  <a:srgbClr val="CC3300"/>
                </a:solidFill>
                <a:cs typeface="Arial" charset="0"/>
                <a:sym typeface="Arial" charset="0"/>
              </a:rPr>
              <a:t>Document d'orientation de l'OCDE:</a:t>
            </a:r>
          </a:p>
          <a:p>
            <a:pPr lvl="1"/>
            <a:r>
              <a:rPr lang="fr-FR" sz="1600" dirty="0" smtClean="0">
                <a:solidFill>
                  <a:srgbClr val="000000"/>
                </a:solidFill>
                <a:cs typeface="Arial" charset="0"/>
                <a:sym typeface="Arial" charset="0"/>
              </a:rPr>
              <a:t>Public – destiné aux agences et aux pays en voie de développement, s'inscrit dans la perspective de pays en voie de développement, conformément aux principes de la Déclaration de Paris.</a:t>
            </a:r>
          </a:p>
          <a:p>
            <a:pPr lvl="1"/>
            <a:r>
              <a:rPr lang="fr-FR" sz="1600" dirty="0" smtClean="0">
                <a:solidFill>
                  <a:srgbClr val="000000"/>
                </a:solidFill>
                <a:cs typeface="Arial" charset="0"/>
                <a:sym typeface="Arial" charset="0"/>
              </a:rPr>
              <a:t>Format – document en deux parties: </a:t>
            </a:r>
            <a:br>
              <a:rPr lang="fr-FR" sz="1600" dirty="0" smtClean="0">
                <a:solidFill>
                  <a:srgbClr val="000000"/>
                </a:solidFill>
                <a:cs typeface="Arial" charset="0"/>
                <a:sym typeface="Arial" charset="0"/>
              </a:rPr>
            </a:br>
            <a:r>
              <a:rPr lang="fr-FR" sz="1600" dirty="0" smtClean="0">
                <a:solidFill>
                  <a:srgbClr val="000000"/>
                </a:solidFill>
                <a:cs typeface="Arial" charset="0"/>
                <a:sym typeface="Arial" charset="0"/>
              </a:rPr>
              <a:t>1) le défi, </a:t>
            </a:r>
            <a:br>
              <a:rPr lang="fr-FR" sz="1600" dirty="0" smtClean="0">
                <a:solidFill>
                  <a:srgbClr val="000000"/>
                </a:solidFill>
                <a:cs typeface="Arial" charset="0"/>
                <a:sym typeface="Arial" charset="0"/>
              </a:rPr>
            </a:br>
            <a:r>
              <a:rPr lang="fr-FR" sz="1600" dirty="0" smtClean="0">
                <a:solidFill>
                  <a:srgbClr val="000000"/>
                </a:solidFill>
                <a:cs typeface="Arial" charset="0"/>
                <a:sym typeface="Arial" charset="0"/>
              </a:rPr>
              <a:t>2) intégrer l’orientation dans les processus politiques aux niveaux a) national, b) sectoriel, c) des projets et d) local.</a:t>
            </a:r>
          </a:p>
          <a:p>
            <a:pPr marL="0" indent="0">
              <a:buClrTx/>
              <a:buFont typeface="Arial" charset="0"/>
              <a:buNone/>
              <a:tabLst>
                <a:tab pos="2190750" algn="l"/>
              </a:tabLst>
            </a:pPr>
            <a:endParaRPr lang="fr-FR" sz="1600" dirty="0" smtClean="0">
              <a:solidFill>
                <a:srgbClr val="000000"/>
              </a:solidFill>
              <a:cs typeface="Arial" charset="0"/>
              <a:sym typeface="Arial" charset="0"/>
            </a:endParaRPr>
          </a:p>
        </p:txBody>
      </p:sp>
      <p:grpSp>
        <p:nvGrpSpPr>
          <p:cNvPr id="2" name="Gruppieren 5"/>
          <p:cNvGrpSpPr>
            <a:grpSpLocks/>
          </p:cNvGrpSpPr>
          <p:nvPr/>
        </p:nvGrpSpPr>
        <p:grpSpPr bwMode="auto">
          <a:xfrm>
            <a:off x="6788150" y="2014538"/>
            <a:ext cx="2390775" cy="3640137"/>
            <a:chOff x="5492220" y="468177"/>
            <a:chExt cx="3452525" cy="6381507"/>
          </a:xfrm>
        </p:grpSpPr>
        <p:sp>
          <p:nvSpPr>
            <p:cNvPr id="7173" name="Textfeld 5"/>
            <p:cNvSpPr txBox="1">
              <a:spLocks noChangeArrowheads="1"/>
            </p:cNvSpPr>
            <p:nvPr/>
          </p:nvSpPr>
          <p:spPr bwMode="auto">
            <a:xfrm>
              <a:off x="5492220" y="5878582"/>
              <a:ext cx="3452525" cy="971102"/>
            </a:xfrm>
            <a:prstGeom prst="rect">
              <a:avLst/>
            </a:prstGeom>
            <a:noFill/>
            <a:ln w="9525">
              <a:noFill/>
              <a:miter lim="800000"/>
              <a:headEnd/>
              <a:tailEnd/>
            </a:ln>
          </p:spPr>
          <p:txBody>
            <a:bodyPr>
              <a:spAutoFit/>
            </a:bodyPr>
            <a:lstStyle/>
            <a:p>
              <a:pPr eaLnBrk="0" hangingPunct="0">
                <a:buSzPct val="100000"/>
              </a:pPr>
              <a:r>
                <a:rPr lang="fr-FR" sz="1000" dirty="0" smtClean="0">
                  <a:solidFill>
                    <a:srgbClr val="000000"/>
                  </a:solidFill>
                  <a:sym typeface="Arial" charset="0"/>
                </a:rPr>
                <a:t>Télécharger: </a:t>
              </a:r>
              <a:r>
                <a:rPr lang="fr-FR" sz="1000" dirty="0" smtClean="0">
                  <a:solidFill>
                    <a:srgbClr val="000000"/>
                  </a:solidFill>
                  <a:sym typeface="Arial" charset="0"/>
                  <a:hlinkClick r:id="rId3"/>
                </a:rPr>
                <a:t>http://www.oecd.org/dataoecd/0/59/43653313.pdf</a:t>
              </a:r>
              <a:endParaRPr lang="fr-FR" sz="1000" dirty="0">
                <a:solidFill>
                  <a:srgbClr val="000000"/>
                </a:solidFill>
                <a:sym typeface="Arial" charset="0"/>
              </a:endParaRPr>
            </a:p>
          </p:txBody>
        </p:sp>
        <p:pic>
          <p:nvPicPr>
            <p:cNvPr id="6" name="Grafik 5" descr="deckblatt guidance.jpg"/>
            <p:cNvPicPr>
              <a:picLocks noChangeAspect="1"/>
            </p:cNvPicPr>
            <p:nvPr/>
          </p:nvPicPr>
          <p:blipFill>
            <a:blip r:embed="rId4" cstate="print"/>
            <a:stretch>
              <a:fillRect/>
            </a:stretch>
          </p:blipFill>
          <p:spPr>
            <a:xfrm>
              <a:off x="5510560" y="468177"/>
              <a:ext cx="3376873" cy="5198716"/>
            </a:xfrm>
            <a:prstGeom prst="rect">
              <a:avLst/>
            </a:prstGeom>
            <a:ln>
              <a:solidFill>
                <a:schemeClr val="bg1">
                  <a:lumMod val="50000"/>
                </a:schemeClr>
              </a:solidFill>
            </a:ln>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8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fr-FR" dirty="0" smtClean="0">
                <a:cs typeface="Arial" charset="0"/>
                <a:sym typeface="Arial" charset="0"/>
              </a:rPr>
              <a:t>Document d'orientation de l'OCDE Adaptation au changement climatique et coopération pour le développement (2)</a:t>
            </a:r>
          </a:p>
        </p:txBody>
      </p:sp>
      <p:sp>
        <p:nvSpPr>
          <p:cNvPr id="16387" name="Content Placeholder 2"/>
          <p:cNvSpPr>
            <a:spLocks noGrp="1"/>
          </p:cNvSpPr>
          <p:nvPr>
            <p:ph idx="1"/>
          </p:nvPr>
        </p:nvSpPr>
        <p:spPr/>
        <p:txBody>
          <a:bodyPr/>
          <a:lstStyle/>
          <a:p>
            <a:pPr marL="0" indent="0">
              <a:buClrTx/>
              <a:buFont typeface="Arial" charset="0"/>
              <a:buNone/>
            </a:pPr>
            <a:r>
              <a:rPr lang="fr-FR" dirty="0" smtClean="0">
                <a:solidFill>
                  <a:srgbClr val="C00000"/>
                </a:solidFill>
                <a:cs typeface="Arial" charset="0"/>
                <a:sym typeface="Arial" charset="0"/>
              </a:rPr>
              <a:t>Objectifs  </a:t>
            </a:r>
          </a:p>
          <a:p>
            <a:pPr marL="0" indent="0">
              <a:buClrTx/>
              <a:buFont typeface="Arial" charset="0"/>
              <a:buNone/>
            </a:pPr>
            <a:endParaRPr lang="fr-FR" dirty="0" smtClean="0">
              <a:solidFill>
                <a:srgbClr val="C00000"/>
              </a:solidFill>
              <a:cs typeface="Arial" charset="0"/>
              <a:sym typeface="Arial" charset="0"/>
            </a:endParaRPr>
          </a:p>
          <a:p>
            <a:pPr lvl="1"/>
            <a:r>
              <a:rPr lang="fr-FR" dirty="0" smtClean="0">
                <a:solidFill>
                  <a:srgbClr val="000000"/>
                </a:solidFill>
                <a:cs typeface="Arial" charset="0"/>
                <a:sym typeface="Arial" charset="0"/>
              </a:rPr>
              <a:t>Promouvoir la compréhension du changement climatique et de ses impacts</a:t>
            </a:r>
          </a:p>
          <a:p>
            <a:pPr lvl="1"/>
            <a:endParaRPr lang="fr-FR" dirty="0" smtClean="0">
              <a:solidFill>
                <a:srgbClr val="000000"/>
              </a:solidFill>
              <a:cs typeface="Arial" charset="0"/>
              <a:sym typeface="Arial" charset="0"/>
            </a:endParaRPr>
          </a:p>
          <a:p>
            <a:pPr lvl="1"/>
            <a:r>
              <a:rPr lang="fr-FR" dirty="0" smtClean="0">
                <a:solidFill>
                  <a:srgbClr val="000000"/>
                </a:solidFill>
                <a:cs typeface="Arial" charset="0"/>
                <a:sym typeface="Arial" charset="0"/>
              </a:rPr>
              <a:t>Définir des points d'entrée appropriés pour l'intégration de l'adaptation au changement climatique dans les activités de coopération pour le développement</a:t>
            </a:r>
          </a:p>
          <a:p>
            <a:pPr lvl="1"/>
            <a:endParaRPr lang="fr-FR" dirty="0" smtClean="0">
              <a:solidFill>
                <a:srgbClr val="000000"/>
              </a:solidFill>
              <a:cs typeface="Arial" charset="0"/>
              <a:sym typeface="Arial" charset="0"/>
            </a:endParaRPr>
          </a:p>
          <a:p>
            <a:pPr lvl="1"/>
            <a:r>
              <a:rPr lang="fr-FR" dirty="0" smtClean="0">
                <a:solidFill>
                  <a:srgbClr val="000000"/>
                </a:solidFill>
                <a:cs typeface="Arial" charset="0"/>
                <a:sym typeface="Arial" charset="0"/>
              </a:rPr>
              <a:t>Soutenir les pays partenaires en voie de développement dans leurs efforts en vue de réduire leur vulnérabilité</a:t>
            </a:r>
          </a:p>
        </p:txBody>
      </p:sp>
      <p:pic>
        <p:nvPicPr>
          <p:cNvPr id="8196" name="Grafik 6" descr="titelbars.tif"/>
          <p:cNvPicPr>
            <a:picLocks noChangeAspect="1"/>
          </p:cNvPicPr>
          <p:nvPr/>
        </p:nvPicPr>
        <p:blipFill>
          <a:blip r:embed="rId3" cstate="print"/>
          <a:srcRect l="8003" t="27583" r="62740" b="47636"/>
          <a:stretch>
            <a:fillRect/>
          </a:stretch>
        </p:blipFill>
        <p:spPr bwMode="auto">
          <a:xfrm>
            <a:off x="7724775" y="4343400"/>
            <a:ext cx="1419225" cy="24304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7">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r>
              <a:rPr lang="fr-FR" dirty="0" smtClean="0">
                <a:cs typeface="Arial" charset="0"/>
                <a:sym typeface="Arial" charset="0"/>
              </a:rPr>
              <a:t/>
            </a:r>
            <a:br>
              <a:rPr lang="fr-FR" dirty="0" smtClean="0">
                <a:cs typeface="Arial" charset="0"/>
                <a:sym typeface="Arial" charset="0"/>
              </a:rPr>
            </a:br>
            <a:r>
              <a:rPr lang="fr-FR" dirty="0" smtClean="0">
                <a:cs typeface="Arial" charset="0"/>
                <a:sym typeface="Arial" charset="0"/>
              </a:rPr>
              <a:t>Document </a:t>
            </a:r>
            <a:br>
              <a:rPr lang="fr-FR" dirty="0" smtClean="0">
                <a:cs typeface="Arial" charset="0"/>
                <a:sym typeface="Arial" charset="0"/>
              </a:rPr>
            </a:br>
            <a:r>
              <a:rPr lang="fr-FR" dirty="0" smtClean="0">
                <a:cs typeface="Arial" charset="0"/>
                <a:sym typeface="Arial" charset="0"/>
              </a:rPr>
              <a:t>d'orientation </a:t>
            </a:r>
            <a:br>
              <a:rPr lang="fr-FR" dirty="0" smtClean="0">
                <a:cs typeface="Arial" charset="0"/>
                <a:sym typeface="Arial" charset="0"/>
              </a:rPr>
            </a:br>
            <a:r>
              <a:rPr lang="fr-FR" dirty="0" smtClean="0">
                <a:cs typeface="Arial" charset="0"/>
                <a:sym typeface="Arial" charset="0"/>
              </a:rPr>
              <a:t>de l'OCDE (3)</a:t>
            </a:r>
          </a:p>
        </p:txBody>
      </p:sp>
      <p:sp>
        <p:nvSpPr>
          <p:cNvPr id="9219" name="Inhaltsplatzhalter 2"/>
          <p:cNvSpPr>
            <a:spLocks noGrp="1"/>
          </p:cNvSpPr>
          <p:nvPr>
            <p:ph idx="1"/>
          </p:nvPr>
        </p:nvSpPr>
        <p:spPr>
          <a:xfrm>
            <a:off x="3219450" y="6486525"/>
            <a:ext cx="3438525" cy="188913"/>
          </a:xfrm>
        </p:spPr>
        <p:txBody>
          <a:bodyPr/>
          <a:lstStyle/>
          <a:p>
            <a:pPr marL="0" indent="0">
              <a:buClrTx/>
              <a:buFont typeface="Arial" charset="0"/>
              <a:buNone/>
            </a:pPr>
            <a:r>
              <a:rPr lang="fr-FR" sz="900" i="1" dirty="0" smtClean="0">
                <a:solidFill>
                  <a:srgbClr val="7F7F7F"/>
                </a:solidFill>
                <a:cs typeface="Arial" charset="0"/>
                <a:sym typeface="Arial" charset="0"/>
              </a:rPr>
              <a:t>Source: document d'orientation de l'OCDE</a:t>
            </a:r>
          </a:p>
        </p:txBody>
      </p:sp>
      <p:pic>
        <p:nvPicPr>
          <p:cNvPr id="9220" name="Picture 5"/>
          <p:cNvPicPr>
            <a:picLocks noChangeAspect="1" noChangeArrowheads="1"/>
          </p:cNvPicPr>
          <p:nvPr/>
        </p:nvPicPr>
        <p:blipFill>
          <a:blip r:embed="rId3" cstate="print"/>
          <a:srcRect/>
          <a:stretch>
            <a:fillRect/>
          </a:stretch>
        </p:blipFill>
        <p:spPr bwMode="auto">
          <a:xfrm>
            <a:off x="2979738" y="736600"/>
            <a:ext cx="6164262" cy="5889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r>
              <a:rPr lang="fr-FR" dirty="0" smtClean="0">
                <a:cs typeface="Arial" charset="0"/>
                <a:sym typeface="Arial" charset="0"/>
              </a:rPr>
              <a:t>La formation</a:t>
            </a:r>
          </a:p>
        </p:txBody>
      </p:sp>
      <p:sp>
        <p:nvSpPr>
          <p:cNvPr id="10243" name="Inhaltsplatzhalter 2"/>
          <p:cNvSpPr>
            <a:spLocks noGrp="1"/>
          </p:cNvSpPr>
          <p:nvPr>
            <p:ph idx="1"/>
          </p:nvPr>
        </p:nvSpPr>
        <p:spPr/>
        <p:txBody>
          <a:bodyPr/>
          <a:lstStyle/>
          <a:p>
            <a:pPr lvl="1"/>
            <a:r>
              <a:rPr lang="fr-FR" dirty="0" smtClean="0">
                <a:solidFill>
                  <a:srgbClr val="000000"/>
                </a:solidFill>
                <a:cs typeface="Arial" charset="0"/>
                <a:sym typeface="Arial" charset="0"/>
              </a:rPr>
              <a:t>Objectif: améliorer les capacités chez les spécialistes du développement en intervenant au niveau de l'adaptation au changement climatique</a:t>
            </a:r>
          </a:p>
          <a:p>
            <a:pPr lvl="1"/>
            <a:endParaRPr lang="fr-FR" dirty="0" smtClean="0">
              <a:solidFill>
                <a:srgbClr val="000000"/>
              </a:solidFill>
              <a:cs typeface="Arial" charset="0"/>
              <a:sym typeface="Arial" charset="0"/>
            </a:endParaRPr>
          </a:p>
          <a:p>
            <a:pPr lvl="1"/>
            <a:r>
              <a:rPr lang="fr-FR" dirty="0" smtClean="0">
                <a:solidFill>
                  <a:srgbClr val="000000"/>
                </a:solidFill>
                <a:cs typeface="Arial" charset="0"/>
                <a:sym typeface="Arial" charset="0"/>
              </a:rPr>
              <a:t>Développé par le groupe spécial sur le changement climatique de la GIZ à la demande de l'équipe de projet sur le climat de l'OCDE </a:t>
            </a:r>
          </a:p>
          <a:p>
            <a:pPr lvl="2"/>
            <a:r>
              <a:rPr lang="fr-FR" dirty="0" smtClean="0">
                <a:solidFill>
                  <a:srgbClr val="000000"/>
                </a:solidFill>
                <a:cs typeface="Arial" charset="0"/>
                <a:sym typeface="Arial" charset="0"/>
              </a:rPr>
              <a:t>avec le soutien du BMZ</a:t>
            </a:r>
          </a:p>
          <a:p>
            <a:pPr lvl="2"/>
            <a:r>
              <a:rPr lang="fr-FR" dirty="0" smtClean="0">
                <a:solidFill>
                  <a:srgbClr val="000000"/>
                </a:solidFill>
                <a:cs typeface="Arial" charset="0"/>
                <a:sym typeface="Arial" charset="0"/>
              </a:rPr>
              <a:t>en étroite coopération avec l'OCDE et des experts de la coopération</a:t>
            </a:r>
          </a:p>
          <a:p>
            <a:pPr lvl="2"/>
            <a:endParaRPr lang="fr-FR" dirty="0" smtClean="0">
              <a:solidFill>
                <a:srgbClr val="000000"/>
              </a:solidFill>
              <a:cs typeface="Arial" charset="0"/>
              <a:sym typeface="Arial" charset="0"/>
            </a:endParaRPr>
          </a:p>
          <a:p>
            <a:pPr lvl="1"/>
            <a:r>
              <a:rPr lang="fr-FR" dirty="0" smtClean="0">
                <a:solidFill>
                  <a:srgbClr val="000000"/>
                </a:solidFill>
                <a:cs typeface="Arial" charset="0"/>
                <a:sym typeface="Arial" charset="0"/>
              </a:rPr>
              <a:t>Phase de formation test: octobre 2009 – juin 2010</a:t>
            </a:r>
          </a:p>
          <a:p>
            <a:pPr lvl="1"/>
            <a:r>
              <a:rPr lang="fr-FR" dirty="0" smtClean="0">
                <a:solidFill>
                  <a:srgbClr val="000000"/>
                </a:solidFill>
                <a:cs typeface="Arial" charset="0"/>
                <a:sym typeface="Arial" charset="0"/>
              </a:rPr>
              <a:t>Phase pilote: juillet 2010 – janvier 2011</a:t>
            </a:r>
          </a:p>
          <a:p>
            <a:pPr lvl="1"/>
            <a:r>
              <a:rPr lang="fr-FR" dirty="0" smtClean="0">
                <a:solidFill>
                  <a:srgbClr val="000000"/>
                </a:solidFill>
                <a:cs typeface="Arial" charset="0"/>
                <a:sym typeface="Arial" charset="0"/>
              </a:rPr>
              <a:t>Phase roll-out depuis 2011 dans plusieurs pays partenaires </a:t>
            </a:r>
          </a:p>
          <a:p>
            <a:pPr marL="0" indent="0">
              <a:buClrTx/>
              <a:buFont typeface="Arial" charset="0"/>
              <a:buNone/>
              <a:tabLst>
                <a:tab pos="2190750" algn="l"/>
              </a:tabLst>
            </a:pPr>
            <a:endParaRPr lang="fr-FR" sz="1800" dirty="0" smtClean="0">
              <a:solidFill>
                <a:srgbClr val="000000"/>
              </a:solidFill>
              <a:cs typeface="Arial" charset="0"/>
              <a:sym typeface="Arial" charset="0"/>
            </a:endParaRPr>
          </a:p>
        </p:txBody>
      </p:sp>
      <p:sp>
        <p:nvSpPr>
          <p:cNvPr id="10244" name="Datumsplatzhalter 3"/>
          <p:cNvSpPr>
            <a:spLocks noGrp="1"/>
          </p:cNvSpPr>
          <p:nvPr>
            <p:ph type="dt" sz="quarter" idx="10"/>
          </p:nvPr>
        </p:nvSpPr>
        <p:spPr>
          <a:noFill/>
        </p:spPr>
        <p:txBody>
          <a:bodyPr/>
          <a:lstStyle/>
          <a:p>
            <a:pPr>
              <a:buSzPct val="100000"/>
            </a:pPr>
            <a:fld id="{AA1323A2-C537-437C-BFB8-779E77AB4E97}" type="datetime1">
              <a:rPr lang="fr-FR" smtClean="0">
                <a:solidFill>
                  <a:srgbClr val="FFFFFF"/>
                </a:solidFill>
                <a:cs typeface="Arial" charset="0"/>
                <a:sym typeface="Arial" charset="0"/>
              </a:rPr>
              <a:pPr>
                <a:buSzPct val="100000"/>
              </a:pPr>
              <a:t>30/10/2013</a:t>
            </a:fld>
            <a:endParaRPr lang="fr-FR" dirty="0" smtClean="0">
              <a:solidFill>
                <a:srgbClr val="FFFFFF"/>
              </a:solidFill>
              <a:cs typeface="Arial" charset="0"/>
              <a:sym typeface="Arial"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fr-FR" dirty="0" smtClean="0">
                <a:cs typeface="Arial" charset="0"/>
                <a:sym typeface="Arial" charset="0"/>
              </a:rPr>
              <a:t>Objectifs d'apprentissage de la formation</a:t>
            </a:r>
          </a:p>
        </p:txBody>
      </p:sp>
      <p:sp>
        <p:nvSpPr>
          <p:cNvPr id="11267" name="Inhaltsplatzhalter 2"/>
          <p:cNvSpPr>
            <a:spLocks noGrp="1"/>
          </p:cNvSpPr>
          <p:nvPr>
            <p:ph idx="1"/>
          </p:nvPr>
        </p:nvSpPr>
        <p:spPr/>
        <p:txBody>
          <a:bodyPr/>
          <a:lstStyle/>
          <a:p>
            <a:pPr lvl="1"/>
            <a:r>
              <a:rPr lang="fr-FR" dirty="0" smtClean="0">
                <a:solidFill>
                  <a:srgbClr val="000000"/>
                </a:solidFill>
                <a:cs typeface="Arial" charset="0"/>
                <a:sym typeface="Arial" charset="0"/>
              </a:rPr>
              <a:t>Comprendre ce que signifie le changement climatique </a:t>
            </a:r>
            <a:br>
              <a:rPr lang="fr-FR" dirty="0" smtClean="0">
                <a:solidFill>
                  <a:srgbClr val="000000"/>
                </a:solidFill>
                <a:cs typeface="Arial" charset="0"/>
                <a:sym typeface="Arial" charset="0"/>
              </a:rPr>
            </a:br>
            <a:r>
              <a:rPr lang="fr-FR" dirty="0" smtClean="0">
                <a:solidFill>
                  <a:srgbClr val="000000"/>
                </a:solidFill>
                <a:cs typeface="Arial" charset="0"/>
                <a:sym typeface="Arial" charset="0"/>
              </a:rPr>
              <a:t>et dans quelle mesure celui-ci est lié à la coopération pour le développement </a:t>
            </a:r>
          </a:p>
          <a:p>
            <a:pPr lvl="1"/>
            <a:endParaRPr lang="fr-FR" dirty="0" smtClean="0">
              <a:solidFill>
                <a:srgbClr val="000000"/>
              </a:solidFill>
              <a:cs typeface="Arial" charset="0"/>
              <a:sym typeface="Arial" charset="0"/>
            </a:endParaRPr>
          </a:p>
          <a:p>
            <a:pPr lvl="1"/>
            <a:r>
              <a:rPr lang="fr-FR" dirty="0" smtClean="0">
                <a:solidFill>
                  <a:srgbClr val="000000"/>
                </a:solidFill>
                <a:cs typeface="Arial" charset="0"/>
                <a:sym typeface="Arial" charset="0"/>
              </a:rPr>
              <a:t>Comprendre les points d'entrée pour l‘« adaptation »</a:t>
            </a:r>
            <a:br>
              <a:rPr lang="fr-FR" dirty="0" smtClean="0">
                <a:solidFill>
                  <a:srgbClr val="000000"/>
                </a:solidFill>
                <a:cs typeface="Arial" charset="0"/>
                <a:sym typeface="Arial" charset="0"/>
              </a:rPr>
            </a:br>
            <a:r>
              <a:rPr lang="fr-FR" dirty="0" smtClean="0">
                <a:solidFill>
                  <a:srgbClr val="000000"/>
                </a:solidFill>
                <a:cs typeface="Arial" charset="0"/>
                <a:sym typeface="Arial" charset="0"/>
              </a:rPr>
              <a:t>dans l'élaboration des politiques, la planification et la programmation  </a:t>
            </a:r>
          </a:p>
          <a:p>
            <a:pPr lvl="1"/>
            <a:endParaRPr lang="fr-FR" dirty="0" smtClean="0">
              <a:solidFill>
                <a:srgbClr val="000000"/>
              </a:solidFill>
              <a:cs typeface="Arial" charset="0"/>
              <a:sym typeface="Arial" charset="0"/>
            </a:endParaRPr>
          </a:p>
          <a:p>
            <a:pPr lvl="1"/>
            <a:r>
              <a:rPr lang="fr-FR" dirty="0" smtClean="0">
                <a:solidFill>
                  <a:srgbClr val="000000"/>
                </a:solidFill>
                <a:cs typeface="Arial" charset="0"/>
                <a:sym typeface="Arial" charset="0"/>
              </a:rPr>
              <a:t>Découvrir les étapes systématiques visant à définir des </a:t>
            </a:r>
            <a:br>
              <a:rPr lang="fr-FR" dirty="0" smtClean="0">
                <a:solidFill>
                  <a:srgbClr val="000000"/>
                </a:solidFill>
                <a:cs typeface="Arial" charset="0"/>
                <a:sym typeface="Arial" charset="0"/>
              </a:rPr>
            </a:br>
            <a:r>
              <a:rPr lang="fr-FR" dirty="0" smtClean="0">
                <a:solidFill>
                  <a:srgbClr val="000000"/>
                </a:solidFill>
                <a:cs typeface="Arial" charset="0"/>
                <a:sym typeface="Arial" charset="0"/>
              </a:rPr>
              <a:t>options d'adaptation concrètes aux niveaux national, sectoriel, </a:t>
            </a:r>
            <a:br>
              <a:rPr lang="fr-FR" dirty="0" smtClean="0">
                <a:solidFill>
                  <a:srgbClr val="000000"/>
                </a:solidFill>
                <a:cs typeface="Arial" charset="0"/>
                <a:sym typeface="Arial" charset="0"/>
              </a:rPr>
            </a:br>
            <a:r>
              <a:rPr lang="fr-FR" dirty="0" smtClean="0">
                <a:solidFill>
                  <a:srgbClr val="000000"/>
                </a:solidFill>
                <a:cs typeface="Arial" charset="0"/>
                <a:sym typeface="Arial" charset="0"/>
              </a:rPr>
              <a:t>local et des projets, et les capacités institutionnelles nécessaires pour exécuter un processus de changement</a:t>
            </a:r>
          </a:p>
          <a:p>
            <a:pPr lvl="1"/>
            <a:endParaRPr lang="fr-FR" dirty="0" smtClean="0">
              <a:solidFill>
                <a:srgbClr val="000000"/>
              </a:solidFill>
              <a:cs typeface="Arial" charset="0"/>
              <a:sym typeface="Arial" charset="0"/>
            </a:endParaRPr>
          </a:p>
          <a:p>
            <a:pPr lvl="1"/>
            <a:r>
              <a:rPr lang="fr-FR" dirty="0" smtClean="0">
                <a:solidFill>
                  <a:srgbClr val="000000"/>
                </a:solidFill>
                <a:cs typeface="Arial" charset="0"/>
                <a:sym typeface="Arial" charset="0"/>
              </a:rPr>
              <a:t>Obtenir des informations pertinentes sur le climat</a:t>
            </a:r>
          </a:p>
          <a:p>
            <a:pPr marL="0" indent="0">
              <a:buClrTx/>
              <a:buFont typeface="Arial" charset="0"/>
              <a:buNone/>
              <a:tabLst>
                <a:tab pos="2190750" algn="l"/>
              </a:tabLst>
            </a:pPr>
            <a:endParaRPr lang="fr-FR" sz="1800" dirty="0" smtClean="0">
              <a:solidFill>
                <a:srgbClr val="000000"/>
              </a:solidFill>
              <a:cs typeface="Arial" charset="0"/>
              <a:sym typeface="Arial" charset="0"/>
            </a:endParaRPr>
          </a:p>
          <a:p>
            <a:pPr marL="0" indent="0">
              <a:buClrTx/>
              <a:buFont typeface="Arial" charset="0"/>
              <a:buNone/>
              <a:tabLst>
                <a:tab pos="2190750" algn="l"/>
              </a:tabLst>
            </a:pPr>
            <a:endParaRPr lang="fr-FR" sz="1800" dirty="0" smtClean="0">
              <a:solidFill>
                <a:srgbClr val="000000"/>
              </a:solidFill>
              <a:cs typeface="Arial" charset="0"/>
              <a:sym typeface="Arial" charset="0"/>
            </a:endParaRPr>
          </a:p>
        </p:txBody>
      </p:sp>
      <p:sp>
        <p:nvSpPr>
          <p:cNvPr id="11268" name="Datumsplatzhalter 3"/>
          <p:cNvSpPr>
            <a:spLocks noGrp="1"/>
          </p:cNvSpPr>
          <p:nvPr>
            <p:ph type="dt" sz="quarter" idx="10"/>
          </p:nvPr>
        </p:nvSpPr>
        <p:spPr>
          <a:noFill/>
        </p:spPr>
        <p:txBody>
          <a:bodyPr/>
          <a:lstStyle/>
          <a:p>
            <a:pPr>
              <a:buSzPct val="100000"/>
            </a:pPr>
            <a:fld id="{DBBD9180-C5CB-435E-8A15-86B4B73E837C}" type="datetime1">
              <a:rPr lang="fr-FR" smtClean="0">
                <a:solidFill>
                  <a:srgbClr val="FFFFFF"/>
                </a:solidFill>
                <a:cs typeface="Arial" charset="0"/>
                <a:sym typeface="Arial" charset="0"/>
              </a:rPr>
              <a:pPr>
                <a:buSzPct val="100000"/>
              </a:pPr>
              <a:t>30/10/2013</a:t>
            </a:fld>
            <a:endParaRPr lang="fr-FR" dirty="0" smtClean="0">
              <a:solidFill>
                <a:srgbClr val="FFFFFF"/>
              </a:solidFill>
              <a:cs typeface="Arial" charset="0"/>
              <a:sym typeface="Arial" charset="0"/>
            </a:endParaRPr>
          </a:p>
        </p:txBody>
      </p:sp>
      <p:pic>
        <p:nvPicPr>
          <p:cNvPr id="11269" name="Grafik 4" descr="balken13.tif"/>
          <p:cNvPicPr>
            <a:picLocks noChangeAspect="1"/>
          </p:cNvPicPr>
          <p:nvPr/>
        </p:nvPicPr>
        <p:blipFill>
          <a:blip r:embed="rId3" cstate="print"/>
          <a:srcRect/>
          <a:stretch>
            <a:fillRect/>
          </a:stretch>
        </p:blipFill>
        <p:spPr bwMode="auto">
          <a:xfrm>
            <a:off x="7983538" y="3165475"/>
            <a:ext cx="631825" cy="3541713"/>
          </a:xfrm>
          <a:prstGeom prst="rect">
            <a:avLst/>
          </a:prstGeom>
          <a:noFill/>
          <a:ln w="9525">
            <a:noFill/>
            <a:miter lim="800000"/>
            <a:headEnd/>
            <a:tailEnd/>
          </a:ln>
        </p:spPr>
      </p:pic>
      <p:pic>
        <p:nvPicPr>
          <p:cNvPr id="11270" name="Grafik 5" descr="balken9.tif"/>
          <p:cNvPicPr>
            <a:picLocks noChangeAspect="1"/>
          </p:cNvPicPr>
          <p:nvPr/>
        </p:nvPicPr>
        <p:blipFill>
          <a:blip r:embed="rId4" cstate="print"/>
          <a:srcRect/>
          <a:stretch>
            <a:fillRect/>
          </a:stretch>
        </p:blipFill>
        <p:spPr bwMode="auto">
          <a:xfrm>
            <a:off x="8591550" y="5348288"/>
            <a:ext cx="552450" cy="1365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GTZ-EN">
  <a:themeElements>
    <a:clrScheme name="Benutzerdefiniert 11">
      <a:dk1>
        <a:srgbClr val="000000"/>
      </a:dk1>
      <a:lt1>
        <a:srgbClr val="FFFFFF"/>
      </a:lt1>
      <a:dk2>
        <a:srgbClr val="727272"/>
      </a:dk2>
      <a:lt2>
        <a:srgbClr val="D9D9D9"/>
      </a:lt2>
      <a:accent1>
        <a:srgbClr val="B7D1DD"/>
      </a:accent1>
      <a:accent2>
        <a:srgbClr val="C80F0E"/>
      </a:accent2>
      <a:accent3>
        <a:srgbClr val="DEDEAF"/>
      </a:accent3>
      <a:accent4>
        <a:srgbClr val="939393"/>
      </a:accent4>
      <a:accent5>
        <a:srgbClr val="9AB0BA"/>
      </a:accent5>
      <a:accent6>
        <a:srgbClr val="BABA93"/>
      </a:accent6>
      <a:hlink>
        <a:srgbClr val="950B0A"/>
      </a:hlink>
      <a:folHlink>
        <a:srgbClr val="950B0A"/>
      </a:folHlink>
    </a:clrScheme>
    <a:fontScheme name="gtz-leerfolie-d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extraClrScheme>
      <a:clrScheme name="gtz-leerfolie-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tz-leerfolie-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tz-leerfolie-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tz-leerfolie-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tz-leerfolie-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tz-leerfolie-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tz-leerfolie-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tz-leerfolie-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tz-leerfolie-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tz-leerfolie-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tz-leerfolie-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tz-leerfolie-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tz-leerfolie-de 13">
        <a:dk1>
          <a:srgbClr val="000000"/>
        </a:dk1>
        <a:lt1>
          <a:srgbClr val="FFFFFF"/>
        </a:lt1>
        <a:dk2>
          <a:srgbClr val="000000"/>
        </a:dk2>
        <a:lt2>
          <a:srgbClr val="969696"/>
        </a:lt2>
        <a:accent1>
          <a:srgbClr val="EFEDE6"/>
        </a:accent1>
        <a:accent2>
          <a:srgbClr val="FF9966"/>
        </a:accent2>
        <a:accent3>
          <a:srgbClr val="FFFFFF"/>
        </a:accent3>
        <a:accent4>
          <a:srgbClr val="000000"/>
        </a:accent4>
        <a:accent5>
          <a:srgbClr val="F6F4F0"/>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692</Words>
  <Application>Microsoft Office PowerPoint</Application>
  <PresentationFormat>Bildschirmpräsentation (4:3)</PresentationFormat>
  <Paragraphs>174</Paragraphs>
  <Slides>14</Slides>
  <Notes>14</Notes>
  <HiddenSlides>0</HiddenSlides>
  <MMClips>0</MMClips>
  <ScaleCrop>false</ScaleCrop>
  <HeadingPairs>
    <vt:vector size="4" baseType="variant">
      <vt:variant>
        <vt:lpstr>Design</vt:lpstr>
      </vt:variant>
      <vt:variant>
        <vt:i4>1</vt:i4>
      </vt:variant>
      <vt:variant>
        <vt:lpstr>Folientitel</vt:lpstr>
      </vt:variant>
      <vt:variant>
        <vt:i4>14</vt:i4>
      </vt:variant>
    </vt:vector>
  </HeadingPairs>
  <TitlesOfParts>
    <vt:vector size="15" baseType="lpstr">
      <vt:lpstr>GTZ-EN</vt:lpstr>
      <vt:lpstr>Intégration de l'adaptation au changement climatique  dans la planification du développement</vt:lpstr>
      <vt:lpstr>PowerPoint-Präsentation</vt:lpstr>
      <vt:lpstr>Conditions d’utilisation</vt:lpstr>
      <vt:lpstr>Aperçu</vt:lpstr>
      <vt:lpstr>Document d'orientation de l'OCDE Adaptation au changement climatique et coopération pour le développement (1)</vt:lpstr>
      <vt:lpstr>Document d'orientation de l'OCDE Adaptation au changement climatique et coopération pour le développement (2)</vt:lpstr>
      <vt:lpstr> Document  d'orientation  de l'OCDE (3)</vt:lpstr>
      <vt:lpstr>La formation</vt:lpstr>
      <vt:lpstr>Objectifs d'apprentissage de la formation</vt:lpstr>
      <vt:lpstr>Les modules</vt:lpstr>
      <vt:lpstr>Méthode des cas de Harvard</vt:lpstr>
      <vt:lpstr>La séquence de formation par module</vt:lpstr>
      <vt:lpstr>Matériel de formation</vt:lpstr>
      <vt:lpstr>Programme</vt:lpstr>
    </vt:vector>
  </TitlesOfParts>
  <Company>Deutsche Gesellschaft für Internationale Zusammenarbeit (GIZ) GmbH</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Climate Change Adaptation into Development Planning. A Practice-Oriented Training based on the OECD Policy Guidance</dc:title>
  <dc:subject>Climate Change</dc:subject>
  <dc:creator>GIZ</dc:creator>
  <cp:keywords>Climate Change, development cooperation, development planning</cp:keywords>
  <cp:lastModifiedBy>Benjamin Greiner</cp:lastModifiedBy>
  <cp:revision>210</cp:revision>
  <cp:lastPrinted>2005-12-21T12:33:01Z</cp:lastPrinted>
  <dcterms:created xsi:type="dcterms:W3CDTF">2009-01-02T12:52:23Z</dcterms:created>
  <dcterms:modified xsi:type="dcterms:W3CDTF">2013-10-30T09:52:16Z</dcterms:modified>
</cp:coreProperties>
</file>