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p:sldMasterIdLst>
    <p:sldMasterId id="2147483649" r:id="rId1"/>
  </p:sldMasterIdLst>
  <p:notesMasterIdLst>
    <p:notesMasterId r:id="rId12"/>
  </p:notesMasterIdLst>
  <p:handoutMasterIdLst>
    <p:handoutMasterId r:id="rId13"/>
  </p:handoutMasterIdLst>
  <p:sldIdLst>
    <p:sldId id="256" r:id="rId2"/>
    <p:sldId id="268" r:id="rId3"/>
    <p:sldId id="269" r:id="rId4"/>
    <p:sldId id="258" r:id="rId5"/>
    <p:sldId id="259" r:id="rId6"/>
    <p:sldId id="260" r:id="rId7"/>
    <p:sldId id="261" r:id="rId8"/>
    <p:sldId id="262" r:id="rId9"/>
    <p:sldId id="264" r:id="rId10"/>
    <p:sldId id="265" r:id="rId11"/>
  </p:sldIdLst>
  <p:sldSz cx="9144000" cy="6858000" type="screen4x3"/>
  <p:notesSz cx="6877050" cy="10001250"/>
  <p:defaultTextStyle>
    <a:defPPr>
      <a:defRPr lang="de-DE"/>
    </a:defPPr>
    <a:lvl1pPr algn="l" rtl="0" fontAlgn="base">
      <a:spcBef>
        <a:spcPct val="0"/>
      </a:spcBef>
      <a:spcAft>
        <a:spcPct val="0"/>
      </a:spcAft>
      <a:defRPr sz="2200" b="1" kern="1200">
        <a:solidFill>
          <a:srgbClr val="999999"/>
        </a:solidFill>
        <a:latin typeface="Arial" charset="0"/>
        <a:ea typeface="+mn-ea"/>
        <a:cs typeface="Arial" charset="0"/>
      </a:defRPr>
    </a:lvl1pPr>
    <a:lvl2pPr marL="457200" algn="l" rtl="0" fontAlgn="base">
      <a:spcBef>
        <a:spcPct val="0"/>
      </a:spcBef>
      <a:spcAft>
        <a:spcPct val="0"/>
      </a:spcAft>
      <a:defRPr sz="2200" b="1" kern="1200">
        <a:solidFill>
          <a:srgbClr val="999999"/>
        </a:solidFill>
        <a:latin typeface="Arial" charset="0"/>
        <a:ea typeface="+mn-ea"/>
        <a:cs typeface="Arial" charset="0"/>
      </a:defRPr>
    </a:lvl2pPr>
    <a:lvl3pPr marL="914400" algn="l" rtl="0" fontAlgn="base">
      <a:spcBef>
        <a:spcPct val="0"/>
      </a:spcBef>
      <a:spcAft>
        <a:spcPct val="0"/>
      </a:spcAft>
      <a:defRPr sz="2200" b="1" kern="1200">
        <a:solidFill>
          <a:srgbClr val="999999"/>
        </a:solidFill>
        <a:latin typeface="Arial" charset="0"/>
        <a:ea typeface="+mn-ea"/>
        <a:cs typeface="Arial" charset="0"/>
      </a:defRPr>
    </a:lvl3pPr>
    <a:lvl4pPr marL="1371600" algn="l" rtl="0" fontAlgn="base">
      <a:spcBef>
        <a:spcPct val="0"/>
      </a:spcBef>
      <a:spcAft>
        <a:spcPct val="0"/>
      </a:spcAft>
      <a:defRPr sz="2200" b="1" kern="1200">
        <a:solidFill>
          <a:srgbClr val="999999"/>
        </a:solidFill>
        <a:latin typeface="Arial" charset="0"/>
        <a:ea typeface="+mn-ea"/>
        <a:cs typeface="Arial" charset="0"/>
      </a:defRPr>
    </a:lvl4pPr>
    <a:lvl5pPr marL="1828800" algn="l" rtl="0" fontAlgn="base">
      <a:spcBef>
        <a:spcPct val="0"/>
      </a:spcBef>
      <a:spcAft>
        <a:spcPct val="0"/>
      </a:spcAft>
      <a:defRPr sz="2200" b="1" kern="1200">
        <a:solidFill>
          <a:srgbClr val="999999"/>
        </a:solidFill>
        <a:latin typeface="Arial" charset="0"/>
        <a:ea typeface="+mn-ea"/>
        <a:cs typeface="Arial" charset="0"/>
      </a:defRPr>
    </a:lvl5pPr>
    <a:lvl6pPr marL="2286000" algn="l" defTabSz="914400" rtl="0" eaLnBrk="1" latinLnBrk="0" hangingPunct="1">
      <a:defRPr sz="2200" b="1" kern="1200">
        <a:solidFill>
          <a:srgbClr val="999999"/>
        </a:solidFill>
        <a:latin typeface="Arial" charset="0"/>
        <a:ea typeface="+mn-ea"/>
        <a:cs typeface="Arial" charset="0"/>
      </a:defRPr>
    </a:lvl6pPr>
    <a:lvl7pPr marL="2743200" algn="l" defTabSz="914400" rtl="0" eaLnBrk="1" latinLnBrk="0" hangingPunct="1">
      <a:defRPr sz="2200" b="1" kern="1200">
        <a:solidFill>
          <a:srgbClr val="999999"/>
        </a:solidFill>
        <a:latin typeface="Arial" charset="0"/>
        <a:ea typeface="+mn-ea"/>
        <a:cs typeface="Arial" charset="0"/>
      </a:defRPr>
    </a:lvl7pPr>
    <a:lvl8pPr marL="3200400" algn="l" defTabSz="914400" rtl="0" eaLnBrk="1" latinLnBrk="0" hangingPunct="1">
      <a:defRPr sz="2200" b="1" kern="1200">
        <a:solidFill>
          <a:srgbClr val="999999"/>
        </a:solidFill>
        <a:latin typeface="Arial" charset="0"/>
        <a:ea typeface="+mn-ea"/>
        <a:cs typeface="Arial" charset="0"/>
      </a:defRPr>
    </a:lvl8pPr>
    <a:lvl9pPr marL="3657600" algn="l" defTabSz="914400" rtl="0" eaLnBrk="1" latinLnBrk="0" hangingPunct="1">
      <a:defRPr sz="2200" b="1" kern="1200">
        <a:solidFill>
          <a:srgbClr val="999999"/>
        </a:solidFill>
        <a:latin typeface="Arial" charset="0"/>
        <a:ea typeface="+mn-ea"/>
        <a:cs typeface="Arial" charset="0"/>
      </a:defRPr>
    </a:lvl9pPr>
  </p:defaultTextStyle>
  <p:extLst>
    <p:ext uri="{EFAFB233-063F-42B5-8137-9DF3F51BA10A}">
      <p15:sldGuideLst xmlns:p15="http://schemas.microsoft.com/office/powerpoint/2012/main" xmlns="">
        <p15:guide id="1" orient="horz" pos="3935">
          <p15:clr>
            <a:srgbClr val="A4A3A4"/>
          </p15:clr>
        </p15:guide>
        <p15:guide id="2" orient="horz">
          <p15:clr>
            <a:srgbClr val="A4A3A4"/>
          </p15:clr>
        </p15:guide>
        <p15:guide id="3" orient="horz" pos="151">
          <p15:clr>
            <a:srgbClr val="A4A3A4"/>
          </p15:clr>
        </p15:guide>
        <p15:guide id="4" orient="horz" pos="1269">
          <p15:clr>
            <a:srgbClr val="A4A3A4"/>
          </p15:clr>
        </p15:guide>
        <p15:guide id="5" orient="horz" pos="1140">
          <p15:clr>
            <a:srgbClr val="A4A3A4"/>
          </p15:clr>
        </p15:guide>
        <p15:guide id="6" orient="horz" pos="1265">
          <p15:clr>
            <a:srgbClr val="A4A3A4"/>
          </p15:clr>
        </p15:guide>
        <p15:guide id="7" pos="288">
          <p15:clr>
            <a:srgbClr val="A4A3A4"/>
          </p15:clr>
        </p15:guide>
        <p15:guide id="8" pos="5029">
          <p15:clr>
            <a:srgbClr val="A4A3A4"/>
          </p15:clr>
        </p15:guide>
        <p15:guide id="9" pos="2860">
          <p15:clr>
            <a:srgbClr val="A4A3A4"/>
          </p15:clr>
        </p15:guide>
      </p15:sldGuideLst>
    </p:ext>
    <p:ext uri="{2D200454-40CA-4A62-9FC3-DE9A4176ACB9}">
      <p15:notesGuideLst xmlns:p15="http://schemas.microsoft.com/office/powerpoint/2012/main" xmlns="">
        <p15:guide id="1" orient="horz" pos="3149">
          <p15:clr>
            <a:srgbClr val="A4A3A4"/>
          </p15:clr>
        </p15:guide>
        <p15:guide id="2" pos="126">
          <p15:clr>
            <a:srgbClr val="A4A3A4"/>
          </p15:clr>
        </p15:guide>
        <p15:guide id="3" pos="4192">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900"/>
    <a:srgbClr val="C00000"/>
    <a:srgbClr val="646464"/>
    <a:srgbClr val="595959"/>
    <a:srgbClr val="CC3300"/>
    <a:srgbClr val="E25B1E"/>
    <a:srgbClr val="E5DBA1"/>
    <a:srgbClr val="BABA9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941" autoAdjust="0"/>
    <p:restoredTop sz="86391" autoAdjust="0"/>
  </p:normalViewPr>
  <p:slideViewPr>
    <p:cSldViewPr snapToGrid="0">
      <p:cViewPr>
        <p:scale>
          <a:sx n="100" d="100"/>
          <a:sy n="100" d="100"/>
        </p:scale>
        <p:origin x="-1356" y="-60"/>
      </p:cViewPr>
      <p:guideLst>
        <p:guide orient="horz" pos="3935"/>
        <p:guide orient="horz"/>
        <p:guide orient="horz" pos="151"/>
        <p:guide orient="horz" pos="1269"/>
        <p:guide orient="horz" pos="1140"/>
        <p:guide orient="horz" pos="1265"/>
        <p:guide pos="288"/>
        <p:guide pos="5029"/>
        <p:guide pos="286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snapToGrid="0">
      <p:cViewPr varScale="1">
        <p:scale>
          <a:sx n="61" d="100"/>
          <a:sy n="61" d="100"/>
        </p:scale>
        <p:origin x="-3582" y="-72"/>
      </p:cViewPr>
      <p:guideLst>
        <p:guide orient="horz" pos="3149"/>
        <p:guide pos="126"/>
        <p:guide pos="4192"/>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6562" name="Rectangle 2"/>
          <p:cNvSpPr>
            <a:spLocks noGrp="1" noChangeArrowheads="1"/>
          </p:cNvSpPr>
          <p:nvPr>
            <p:ph type="hdr" sz="quarter"/>
          </p:nvPr>
        </p:nvSpPr>
        <p:spPr bwMode="auto">
          <a:xfrm>
            <a:off x="0" y="0"/>
            <a:ext cx="2980055" cy="499664"/>
          </a:xfrm>
          <a:prstGeom prst="rect">
            <a:avLst/>
          </a:prstGeom>
          <a:noFill/>
          <a:ln w="9525">
            <a:noFill/>
            <a:miter lim="800000"/>
            <a:headEnd/>
            <a:tailEnd/>
          </a:ln>
          <a:effectLst/>
        </p:spPr>
        <p:txBody>
          <a:bodyPr vert="horz" wrap="square" lIns="91842" tIns="45921" rIns="91842" bIns="45921" numCol="1" anchor="t" anchorCtr="0" compatLnSpc="1">
            <a:prstTxWarp prst="textNoShape">
              <a:avLst/>
            </a:prstTxWarp>
          </a:bodyPr>
          <a:lstStyle>
            <a:lvl1pPr eaLnBrk="0" hangingPunct="0">
              <a:defRPr sz="1200" b="0">
                <a:solidFill>
                  <a:schemeClr val="tx1"/>
                </a:solidFill>
                <a:latin typeface="Times" charset="0"/>
                <a:cs typeface="+mn-cs"/>
              </a:defRPr>
            </a:lvl1pPr>
          </a:lstStyle>
          <a:p>
            <a:pPr>
              <a:defRPr/>
            </a:pPr>
            <a:endParaRPr lang="de-DE"/>
          </a:p>
        </p:txBody>
      </p:sp>
      <p:sp>
        <p:nvSpPr>
          <p:cNvPr id="66563" name="Rectangle 3"/>
          <p:cNvSpPr>
            <a:spLocks noGrp="1" noChangeArrowheads="1"/>
          </p:cNvSpPr>
          <p:nvPr>
            <p:ph type="dt" sz="quarter" idx="1"/>
          </p:nvPr>
        </p:nvSpPr>
        <p:spPr bwMode="auto">
          <a:xfrm>
            <a:off x="3896995" y="0"/>
            <a:ext cx="2980055" cy="499664"/>
          </a:xfrm>
          <a:prstGeom prst="rect">
            <a:avLst/>
          </a:prstGeom>
          <a:noFill/>
          <a:ln w="9525">
            <a:noFill/>
            <a:miter lim="800000"/>
            <a:headEnd/>
            <a:tailEnd/>
          </a:ln>
          <a:effectLst/>
        </p:spPr>
        <p:txBody>
          <a:bodyPr vert="horz" wrap="square" lIns="91842" tIns="45921" rIns="91842" bIns="45921" numCol="1" anchor="t" anchorCtr="0" compatLnSpc="1">
            <a:prstTxWarp prst="textNoShape">
              <a:avLst/>
            </a:prstTxWarp>
          </a:bodyPr>
          <a:lstStyle>
            <a:lvl1pPr algn="r" eaLnBrk="0" hangingPunct="0">
              <a:defRPr sz="1200" b="0">
                <a:solidFill>
                  <a:schemeClr val="tx1"/>
                </a:solidFill>
                <a:latin typeface="Times" charset="0"/>
                <a:cs typeface="+mn-cs"/>
              </a:defRPr>
            </a:lvl1pPr>
          </a:lstStyle>
          <a:p>
            <a:pPr>
              <a:defRPr/>
            </a:pPr>
            <a:endParaRPr lang="de-DE"/>
          </a:p>
        </p:txBody>
      </p:sp>
      <p:sp>
        <p:nvSpPr>
          <p:cNvPr id="66564" name="Rectangle 4"/>
          <p:cNvSpPr>
            <a:spLocks noGrp="1" noChangeArrowheads="1"/>
          </p:cNvSpPr>
          <p:nvPr>
            <p:ph type="ftr" sz="quarter" idx="2"/>
          </p:nvPr>
        </p:nvSpPr>
        <p:spPr bwMode="auto">
          <a:xfrm>
            <a:off x="0" y="9501586"/>
            <a:ext cx="2980055" cy="499664"/>
          </a:xfrm>
          <a:prstGeom prst="rect">
            <a:avLst/>
          </a:prstGeom>
          <a:noFill/>
          <a:ln w="9525">
            <a:noFill/>
            <a:miter lim="800000"/>
            <a:headEnd/>
            <a:tailEnd/>
          </a:ln>
          <a:effectLst/>
        </p:spPr>
        <p:txBody>
          <a:bodyPr vert="horz" wrap="square" lIns="91842" tIns="45921" rIns="91842" bIns="45921" numCol="1" anchor="b" anchorCtr="0" compatLnSpc="1">
            <a:prstTxWarp prst="textNoShape">
              <a:avLst/>
            </a:prstTxWarp>
          </a:bodyPr>
          <a:lstStyle>
            <a:lvl1pPr eaLnBrk="0" hangingPunct="0">
              <a:defRPr sz="1200" b="0">
                <a:solidFill>
                  <a:schemeClr val="tx1"/>
                </a:solidFill>
                <a:latin typeface="Times" charset="0"/>
                <a:cs typeface="+mn-cs"/>
              </a:defRPr>
            </a:lvl1pPr>
          </a:lstStyle>
          <a:p>
            <a:pPr>
              <a:defRPr/>
            </a:pPr>
            <a:endParaRPr lang="de-DE"/>
          </a:p>
        </p:txBody>
      </p:sp>
      <p:sp>
        <p:nvSpPr>
          <p:cNvPr id="66565" name="Rectangle 5"/>
          <p:cNvSpPr>
            <a:spLocks noGrp="1" noChangeArrowheads="1"/>
          </p:cNvSpPr>
          <p:nvPr>
            <p:ph type="sldNum" sz="quarter" idx="3"/>
          </p:nvPr>
        </p:nvSpPr>
        <p:spPr bwMode="auto">
          <a:xfrm>
            <a:off x="3896995" y="9501586"/>
            <a:ext cx="2980055" cy="499664"/>
          </a:xfrm>
          <a:prstGeom prst="rect">
            <a:avLst/>
          </a:prstGeom>
          <a:noFill/>
          <a:ln w="9525">
            <a:noFill/>
            <a:miter lim="800000"/>
            <a:headEnd/>
            <a:tailEnd/>
          </a:ln>
          <a:effectLst/>
        </p:spPr>
        <p:txBody>
          <a:bodyPr vert="horz" wrap="square" lIns="91842" tIns="45921" rIns="91842" bIns="45921" numCol="1" anchor="b" anchorCtr="0" compatLnSpc="1">
            <a:prstTxWarp prst="textNoShape">
              <a:avLst/>
            </a:prstTxWarp>
          </a:bodyPr>
          <a:lstStyle>
            <a:lvl1pPr algn="r" eaLnBrk="0" hangingPunct="0">
              <a:defRPr sz="1200" b="0">
                <a:solidFill>
                  <a:schemeClr val="tx1"/>
                </a:solidFill>
                <a:latin typeface="Times" charset="0"/>
                <a:cs typeface="+mn-cs"/>
              </a:defRPr>
            </a:lvl1pPr>
          </a:lstStyle>
          <a:p>
            <a:pPr>
              <a:defRPr/>
            </a:pPr>
            <a:fld id="{7B9E8545-F6EF-4AE4-8580-24F0C13AB76E}" type="slidenum">
              <a:rPr lang="de-DE"/>
              <a:pPr>
                <a:defRPr/>
              </a:pPr>
              <a:t>‹Nr.›</a:t>
            </a:fld>
            <a:endParaRPr lang="de-DE"/>
          </a:p>
        </p:txBody>
      </p:sp>
    </p:spTree>
    <p:extLst>
      <p:ext uri="{BB962C8B-B14F-4D97-AF65-F5344CB8AC3E}">
        <p14:creationId xmlns:p14="http://schemas.microsoft.com/office/powerpoint/2010/main" val="265538259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7"/>
          <p:cNvSpPr>
            <a:spLocks noGrp="1" noChangeArrowheads="1"/>
          </p:cNvSpPr>
          <p:nvPr>
            <p:ph type="sldNum" sz="quarter" idx="5"/>
          </p:nvPr>
        </p:nvSpPr>
        <p:spPr bwMode="auto">
          <a:xfrm>
            <a:off x="0" y="9760198"/>
            <a:ext cx="6877050" cy="231474"/>
          </a:xfrm>
          <a:prstGeom prst="rect">
            <a:avLst/>
          </a:prstGeom>
          <a:solidFill>
            <a:srgbClr val="669900"/>
          </a:solidFill>
          <a:ln w="9525">
            <a:noFill/>
            <a:miter lim="800000"/>
            <a:headEnd/>
            <a:tailEnd/>
          </a:ln>
          <a:effectLst/>
        </p:spPr>
        <p:txBody>
          <a:bodyPr vert="horz" wrap="square" lIns="91842" tIns="45921" rIns="91842" bIns="45921" numCol="1" anchor="b" anchorCtr="0" compatLnSpc="1">
            <a:prstTxWarp prst="textNoShape">
              <a:avLst/>
            </a:prstTxWarp>
          </a:bodyPr>
          <a:lstStyle>
            <a:lvl1pPr algn="r" eaLnBrk="0" hangingPunct="0">
              <a:defRPr lang="de-DE" sz="1000" b="1" kern="1200">
                <a:solidFill>
                  <a:schemeClr val="bg1"/>
                </a:solidFill>
                <a:latin typeface="Arial" pitchFamily="34" charset="0"/>
                <a:ea typeface="+mn-ea"/>
                <a:cs typeface="Arial" pitchFamily="34" charset="0"/>
              </a:defRPr>
            </a:lvl1pPr>
          </a:lstStyle>
          <a:p>
            <a:pPr>
              <a:defRPr/>
            </a:pPr>
            <a:fld id="{9D046270-B213-474F-BA14-4CB740762B36}" type="slidenum">
              <a:rPr/>
              <a:pPr>
                <a:defRPr/>
              </a:pPr>
              <a:t>‹Nr.›</a:t>
            </a:fld>
            <a:endParaRPr dirty="0"/>
          </a:p>
        </p:txBody>
      </p:sp>
      <p:sp>
        <p:nvSpPr>
          <p:cNvPr id="8194" name="Rectangle 2"/>
          <p:cNvSpPr>
            <a:spLocks noGrp="1" noChangeArrowheads="1"/>
          </p:cNvSpPr>
          <p:nvPr>
            <p:ph type="hdr" sz="quarter"/>
          </p:nvPr>
        </p:nvSpPr>
        <p:spPr bwMode="auto">
          <a:xfrm>
            <a:off x="0" y="1"/>
            <a:ext cx="2980055" cy="264997"/>
          </a:xfrm>
          <a:prstGeom prst="rect">
            <a:avLst/>
          </a:prstGeom>
          <a:noFill/>
          <a:ln w="9525">
            <a:noFill/>
            <a:miter lim="800000"/>
            <a:headEnd/>
            <a:tailEnd/>
          </a:ln>
          <a:effectLst/>
        </p:spPr>
        <p:txBody>
          <a:bodyPr vert="horz" wrap="square" lIns="91842" tIns="45921" rIns="91842" bIns="45921" numCol="1" anchor="t" anchorCtr="0" compatLnSpc="1">
            <a:prstTxWarp prst="textNoShape">
              <a:avLst/>
            </a:prstTxWarp>
          </a:bodyPr>
          <a:lstStyle>
            <a:lvl1pPr eaLnBrk="0" hangingPunct="0">
              <a:defRPr sz="1000" b="1">
                <a:solidFill>
                  <a:schemeClr val="tx1"/>
                </a:solidFill>
                <a:latin typeface="Arial" pitchFamily="34" charset="0"/>
                <a:cs typeface="Arial" pitchFamily="34" charset="0"/>
              </a:defRPr>
            </a:lvl1pPr>
          </a:lstStyle>
          <a:p>
            <a:pPr>
              <a:defRPr/>
            </a:pPr>
            <a:endParaRPr lang="de-DE"/>
          </a:p>
        </p:txBody>
      </p:sp>
      <p:sp>
        <p:nvSpPr>
          <p:cNvPr id="8195" name="Rectangle 3"/>
          <p:cNvSpPr>
            <a:spLocks noGrp="1" noChangeArrowheads="1"/>
          </p:cNvSpPr>
          <p:nvPr>
            <p:ph type="dt" idx="1"/>
          </p:nvPr>
        </p:nvSpPr>
        <p:spPr bwMode="auto">
          <a:xfrm>
            <a:off x="3896995" y="1"/>
            <a:ext cx="2980055" cy="264997"/>
          </a:xfrm>
          <a:prstGeom prst="rect">
            <a:avLst/>
          </a:prstGeom>
          <a:noFill/>
          <a:ln w="9525">
            <a:noFill/>
            <a:miter lim="800000"/>
            <a:headEnd/>
            <a:tailEnd/>
          </a:ln>
          <a:effectLst/>
        </p:spPr>
        <p:txBody>
          <a:bodyPr vert="horz" wrap="square" lIns="91842" tIns="45921" rIns="91842" bIns="45921" numCol="1" anchor="t" anchorCtr="0" compatLnSpc="1">
            <a:prstTxWarp prst="textNoShape">
              <a:avLst/>
            </a:prstTxWarp>
          </a:bodyPr>
          <a:lstStyle>
            <a:lvl1pPr algn="r" eaLnBrk="0" hangingPunct="0">
              <a:defRPr sz="1000" b="1">
                <a:solidFill>
                  <a:schemeClr val="tx1"/>
                </a:solidFill>
                <a:latin typeface="Arial" pitchFamily="34" charset="0"/>
                <a:cs typeface="Arial" pitchFamily="34" charset="0"/>
              </a:defRPr>
            </a:lvl1pPr>
          </a:lstStyle>
          <a:p>
            <a:pPr>
              <a:defRPr/>
            </a:pPr>
            <a:endParaRPr lang="de-DE"/>
          </a:p>
        </p:txBody>
      </p:sp>
      <p:sp>
        <p:nvSpPr>
          <p:cNvPr id="13317" name="Rectangle 4"/>
          <p:cNvSpPr>
            <a:spLocks noGrp="1" noRot="1" noChangeAspect="1" noChangeArrowheads="1" noTextEdit="1"/>
          </p:cNvSpPr>
          <p:nvPr>
            <p:ph type="sldImg" idx="2"/>
          </p:nvPr>
        </p:nvSpPr>
        <p:spPr bwMode="auto">
          <a:xfrm>
            <a:off x="539750" y="314325"/>
            <a:ext cx="5762625" cy="4321175"/>
          </a:xfrm>
          <a:prstGeom prst="rect">
            <a:avLst/>
          </a:prstGeom>
          <a:noFill/>
          <a:ln w="9525">
            <a:solidFill>
              <a:srgbClr val="000000"/>
            </a:solidFill>
            <a:miter lim="800000"/>
            <a:headEnd/>
            <a:tailEnd/>
          </a:ln>
        </p:spPr>
      </p:sp>
      <p:sp>
        <p:nvSpPr>
          <p:cNvPr id="8197" name="Rectangle 5"/>
          <p:cNvSpPr>
            <a:spLocks noGrp="1" noChangeArrowheads="1"/>
          </p:cNvSpPr>
          <p:nvPr>
            <p:ph type="body" sz="quarter" idx="3"/>
          </p:nvPr>
        </p:nvSpPr>
        <p:spPr bwMode="auto">
          <a:xfrm>
            <a:off x="213316" y="4750793"/>
            <a:ext cx="6431315" cy="4972689"/>
          </a:xfrm>
          <a:prstGeom prst="rect">
            <a:avLst/>
          </a:prstGeom>
          <a:noFill/>
          <a:ln w="9525">
            <a:noFill/>
            <a:miter lim="800000"/>
            <a:headEnd/>
            <a:tailEnd/>
          </a:ln>
          <a:effectLst/>
        </p:spPr>
        <p:txBody>
          <a:bodyPr vert="horz" wrap="square" lIns="91842" tIns="45921" rIns="91842" bIns="45921" numCol="1" anchor="t" anchorCtr="0" compatLnSpc="1">
            <a:prstTxWarp prst="textNoShape">
              <a:avLst/>
            </a:prstTxWarp>
          </a:bodyPr>
          <a:lstStyle/>
          <a:p>
            <a:pPr lvl="0"/>
            <a:r>
              <a:rPr lang="de-DE" noProof="0" dirty="0" smtClean="0"/>
              <a:t>Klicken Sie, um die Formate des Vorlagentextes zu bearbeiten</a:t>
            </a:r>
          </a:p>
          <a:p>
            <a:pPr lvl="1"/>
            <a:r>
              <a:rPr lang="de-DE" noProof="0" dirty="0" smtClean="0"/>
              <a:t>Zweite Ebene</a:t>
            </a:r>
          </a:p>
          <a:p>
            <a:pPr lvl="2"/>
            <a:r>
              <a:rPr lang="de-DE" noProof="0" dirty="0" smtClean="0"/>
              <a:t>Dritte Ebene</a:t>
            </a:r>
          </a:p>
          <a:p>
            <a:pPr lvl="3"/>
            <a:r>
              <a:rPr lang="de-DE" noProof="0" dirty="0" smtClean="0"/>
              <a:t>Vierte Ebene</a:t>
            </a:r>
          </a:p>
          <a:p>
            <a:pPr lvl="4"/>
            <a:r>
              <a:rPr lang="de-DE" noProof="0" dirty="0" smtClean="0"/>
              <a:t>Fünfte Ebene</a:t>
            </a:r>
          </a:p>
        </p:txBody>
      </p:sp>
      <p:sp>
        <p:nvSpPr>
          <p:cNvPr id="9" name="Rectangle 6"/>
          <p:cNvSpPr>
            <a:spLocks noGrp="1" noChangeArrowheads="1"/>
          </p:cNvSpPr>
          <p:nvPr>
            <p:ph type="ftr" sz="quarter" idx="4"/>
          </p:nvPr>
        </p:nvSpPr>
        <p:spPr bwMode="auto">
          <a:xfrm>
            <a:off x="0" y="9760198"/>
            <a:ext cx="6160691" cy="231474"/>
          </a:xfrm>
          <a:prstGeom prst="rect">
            <a:avLst/>
          </a:prstGeom>
          <a:solidFill>
            <a:srgbClr val="669900"/>
          </a:solidFill>
          <a:ln w="9525">
            <a:noFill/>
            <a:miter lim="800000"/>
            <a:headEnd/>
            <a:tailEnd/>
          </a:ln>
          <a:effectLst/>
        </p:spPr>
        <p:txBody>
          <a:bodyPr vert="horz" wrap="square" lIns="91842" tIns="45921" rIns="91842" bIns="45921" numCol="1" anchor="b" anchorCtr="0" compatLnSpc="1">
            <a:prstTxWarp prst="textNoShape">
              <a:avLst/>
            </a:prstTxWarp>
          </a:bodyPr>
          <a:lstStyle>
            <a:lvl1pPr eaLnBrk="0" hangingPunct="0">
              <a:defRPr lang="de-DE" sz="1000" b="1" kern="1200">
                <a:solidFill>
                  <a:schemeClr val="bg1"/>
                </a:solidFill>
                <a:latin typeface="Arial" pitchFamily="34" charset="0"/>
                <a:ea typeface="+mn-ea"/>
                <a:cs typeface="Arial" pitchFamily="34" charset="0"/>
              </a:defRPr>
            </a:lvl1pPr>
          </a:lstStyle>
          <a:p>
            <a:pPr>
              <a:defRPr/>
            </a:pPr>
            <a:endParaRPr/>
          </a:p>
        </p:txBody>
      </p:sp>
    </p:spTree>
    <p:extLst>
      <p:ext uri="{BB962C8B-B14F-4D97-AF65-F5344CB8AC3E}">
        <p14:creationId xmlns:p14="http://schemas.microsoft.com/office/powerpoint/2010/main" val="172951078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b="1" kern="1200">
        <a:solidFill>
          <a:schemeClr val="tx1"/>
        </a:solidFill>
        <a:latin typeface="Arial" pitchFamily="34" charset="0"/>
        <a:ea typeface="+mn-ea"/>
        <a:cs typeface="Arial" pitchFamily="34" charset="0"/>
      </a:defRPr>
    </a:lvl1pPr>
    <a:lvl2pPr marL="180975" indent="-180975" algn="l" rtl="0" eaLnBrk="0" fontAlgn="base" hangingPunct="0">
      <a:spcBef>
        <a:spcPct val="30000"/>
      </a:spcBef>
      <a:spcAft>
        <a:spcPct val="0"/>
      </a:spcAft>
      <a:buClr>
        <a:srgbClr val="669900"/>
      </a:buClr>
      <a:buFont typeface="Wingdings" pitchFamily="2" charset="2"/>
      <a:buChar char="§"/>
      <a:defRPr sz="1200" kern="1200">
        <a:solidFill>
          <a:schemeClr val="tx1"/>
        </a:solidFill>
        <a:latin typeface="Arial" pitchFamily="34" charset="0"/>
        <a:ea typeface="Adobe Fangsong Std R" pitchFamily="18" charset="-128"/>
        <a:cs typeface="Arial" pitchFamily="34" charset="0"/>
      </a:defRPr>
    </a:lvl2pPr>
    <a:lvl3pPr marL="266700" indent="-90488" algn="l" rtl="0" eaLnBrk="0" fontAlgn="base" hangingPunct="0">
      <a:spcBef>
        <a:spcPct val="30000"/>
      </a:spcBef>
      <a:spcAft>
        <a:spcPct val="0"/>
      </a:spcAft>
      <a:buClr>
        <a:srgbClr val="669900"/>
      </a:buClr>
      <a:buFont typeface="Wingdings" pitchFamily="2" charset="2"/>
      <a:buChar char="§"/>
      <a:defRPr sz="1000" kern="1200">
        <a:solidFill>
          <a:schemeClr val="tx1"/>
        </a:solidFill>
        <a:latin typeface="Arial" pitchFamily="34" charset="0"/>
        <a:ea typeface="Adobe Fangsong Std R" pitchFamily="18" charset="-128"/>
        <a:cs typeface="Arial" charset="0"/>
      </a:defRPr>
    </a:lvl3pPr>
    <a:lvl4pPr marL="447675" indent="-90488" algn="l" rtl="0" eaLnBrk="0" fontAlgn="base" hangingPunct="0">
      <a:spcBef>
        <a:spcPct val="30000"/>
      </a:spcBef>
      <a:spcAft>
        <a:spcPct val="0"/>
      </a:spcAft>
      <a:buClr>
        <a:srgbClr val="669900"/>
      </a:buClr>
      <a:buFont typeface="Wingdings" pitchFamily="2" charset="2"/>
      <a:buChar char="§"/>
      <a:defRPr sz="800" kern="1200">
        <a:solidFill>
          <a:schemeClr val="tx1"/>
        </a:solidFill>
        <a:latin typeface="Arial" pitchFamily="34" charset="0"/>
        <a:ea typeface="Adobe Fangsong Std R" pitchFamily="18" charset="-128"/>
        <a:cs typeface="Arial" charset="0"/>
      </a:defRPr>
    </a:lvl4pPr>
    <a:lvl5pPr marL="719138" indent="-95250" algn="l" rtl="0" eaLnBrk="0" fontAlgn="base" hangingPunct="0">
      <a:spcBef>
        <a:spcPct val="30000"/>
      </a:spcBef>
      <a:spcAft>
        <a:spcPct val="0"/>
      </a:spcAft>
      <a:buClr>
        <a:srgbClr val="669900"/>
      </a:buClr>
      <a:buFont typeface="Wingdings" pitchFamily="2" charset="2"/>
      <a:buChar char="§"/>
      <a:defRPr sz="800" b="1" kern="1200">
        <a:solidFill>
          <a:srgbClr val="669900"/>
        </a:solidFill>
        <a:latin typeface="Arial" pitchFamily="34" charset="0"/>
        <a:ea typeface="Adobe Fangsong Std R" pitchFamily="18" charset="-128"/>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Notizenplatzhalter 2"/>
          <p:cNvSpPr>
            <a:spLocks noGrp="1"/>
          </p:cNvSpPr>
          <p:nvPr>
            <p:ph type="body" idx="1"/>
          </p:nvPr>
        </p:nvSpPr>
        <p:spPr>
          <a:noFill/>
          <a:ln/>
        </p:spPr>
        <p:txBody>
          <a:bodyPr/>
          <a:lstStyle/>
          <a:p>
            <a:r>
              <a:rPr lang="fr-FR" dirty="0" smtClean="0">
                <a:latin typeface="Arial" charset="0"/>
                <a:cs typeface="Arial" charset="0"/>
              </a:rPr>
              <a:t>Pendant le séminaire, nous avons demandé aux participants de</a:t>
            </a:r>
          </a:p>
          <a:p>
            <a:pPr lvl="1"/>
            <a:r>
              <a:rPr lang="fr-FR" dirty="0" smtClean="0">
                <a:latin typeface="Arial" charset="0"/>
                <a:cs typeface="Arial" charset="0"/>
              </a:rPr>
              <a:t>travailler en groupes</a:t>
            </a:r>
            <a:r>
              <a:rPr lang="fr-FR" baseline="0" dirty="0" smtClean="0">
                <a:latin typeface="Arial" charset="0"/>
                <a:cs typeface="Arial" charset="0"/>
              </a:rPr>
              <a:t> ;</a:t>
            </a:r>
            <a:endParaRPr lang="fr-FR" dirty="0" smtClean="0">
              <a:latin typeface="Arial" charset="0"/>
              <a:cs typeface="Arial" charset="0"/>
            </a:endParaRPr>
          </a:p>
          <a:p>
            <a:pPr lvl="1"/>
            <a:r>
              <a:rPr lang="fr-FR" dirty="0" smtClean="0">
                <a:latin typeface="Arial" charset="0"/>
                <a:cs typeface="Arial" charset="0"/>
              </a:rPr>
              <a:t>rassembler toutes les informations pertinentes pour leur projet spécifique</a:t>
            </a:r>
            <a:br>
              <a:rPr lang="fr-FR" dirty="0" smtClean="0">
                <a:latin typeface="Arial" charset="0"/>
                <a:cs typeface="Arial" charset="0"/>
              </a:rPr>
            </a:br>
            <a:r>
              <a:rPr lang="fr-FR" dirty="0" smtClean="0">
                <a:latin typeface="Arial" charset="0"/>
                <a:cs typeface="Arial" charset="0"/>
              </a:rPr>
              <a:t>(eau, climat, agriculture, gouvernance, société et économie)</a:t>
            </a:r>
            <a:r>
              <a:rPr lang="fr-FR" baseline="0" dirty="0" smtClean="0">
                <a:latin typeface="Arial" charset="0"/>
                <a:cs typeface="Arial" charset="0"/>
              </a:rPr>
              <a:t> ;</a:t>
            </a:r>
            <a:endParaRPr lang="fr-FR" dirty="0" smtClean="0">
              <a:latin typeface="Arial" charset="0"/>
              <a:cs typeface="Arial" charset="0"/>
            </a:endParaRPr>
          </a:p>
          <a:p>
            <a:pPr lvl="1"/>
            <a:r>
              <a:rPr lang="fr-FR" dirty="0" smtClean="0">
                <a:latin typeface="Arial" charset="0"/>
                <a:cs typeface="Arial" charset="0"/>
              </a:rPr>
              <a:t>les présenter à leurs collègues.</a:t>
            </a:r>
          </a:p>
          <a:p>
            <a:endParaRPr lang="fr-FR" dirty="0" smtClean="0">
              <a:latin typeface="Arial" charset="0"/>
              <a:cs typeface="Arial" charset="0"/>
            </a:endParaRPr>
          </a:p>
        </p:txBody>
      </p:sp>
      <p:sp>
        <p:nvSpPr>
          <p:cNvPr id="14339" name="Foliennummernplatzhalter 3"/>
          <p:cNvSpPr>
            <a:spLocks noGrp="1"/>
          </p:cNvSpPr>
          <p:nvPr>
            <p:ph type="sldNum" sz="quarter" idx="5"/>
          </p:nvPr>
        </p:nvSpPr>
        <p:spPr/>
        <p:txBody>
          <a:bodyPr/>
          <a:lstStyle/>
          <a:p>
            <a:fld id="{5BB584A5-EAB9-4219-BBB6-3590C2881D92}" type="slidenum">
              <a:rPr lang="fr-FR" smtClean="0">
                <a:latin typeface="Arial" charset="0"/>
                <a:cs typeface="Arial" charset="0"/>
              </a:rPr>
              <a:pPr/>
              <a:t>1</a:t>
            </a:fld>
            <a:endParaRPr lang="fr-FR" dirty="0" smtClean="0">
              <a:latin typeface="Arial" charset="0"/>
              <a:cs typeface="Arial" charset="0"/>
            </a:endParaRPr>
          </a:p>
        </p:txBody>
      </p:sp>
      <p:sp>
        <p:nvSpPr>
          <p:cNvPr id="14340" name="Folienbildplatzhalter 6"/>
          <p:cNvSpPr>
            <a:spLocks noGrp="1" noRot="1" noChangeAspect="1" noTextEdit="1"/>
          </p:cNvSpPr>
          <p:nvPr>
            <p:ph type="sldImg"/>
          </p:nvPr>
        </p:nvSpPr>
        <p:spPr>
          <a:xfrm>
            <a:off x="541338" y="314325"/>
            <a:ext cx="5759450" cy="4321175"/>
          </a:xfrm>
          <a:ln/>
        </p:spPr>
      </p:sp>
    </p:spTree>
    <p:extLst>
      <p:ext uri="{BB962C8B-B14F-4D97-AF65-F5344CB8AC3E}">
        <p14:creationId xmlns:p14="http://schemas.microsoft.com/office/powerpoint/2010/main" val="42060327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Foliennummernplatzhalter 3"/>
          <p:cNvSpPr>
            <a:spLocks noGrp="1"/>
          </p:cNvSpPr>
          <p:nvPr>
            <p:ph type="sldNum" sz="quarter" idx="5"/>
          </p:nvPr>
        </p:nvSpPr>
        <p:spPr/>
        <p:txBody>
          <a:bodyPr/>
          <a:lstStyle/>
          <a:p>
            <a:pPr>
              <a:buSzPct val="100000"/>
            </a:pPr>
            <a:fld id="{754CE0B4-BB11-4A87-B135-DACE621D47C8}" type="slidenum">
              <a:rPr lang="fr-FR" smtClean="0">
                <a:solidFill>
                  <a:srgbClr val="FFFFFF"/>
                </a:solidFill>
                <a:latin typeface="Arial" charset="0"/>
                <a:cs typeface="Arial" charset="0"/>
                <a:sym typeface="Arial" charset="0"/>
              </a:rPr>
              <a:pPr>
                <a:buSzPct val="100000"/>
              </a:pPr>
              <a:t>2</a:t>
            </a:fld>
            <a:endParaRPr lang="fr-FR" dirty="0" smtClean="0">
              <a:solidFill>
                <a:srgbClr val="FFFFFF"/>
              </a:solidFill>
              <a:latin typeface="Arial" charset="0"/>
              <a:cs typeface="Arial" charset="0"/>
              <a:sym typeface="Arial" charset="0"/>
            </a:endParaRPr>
          </a:p>
        </p:txBody>
      </p:sp>
      <p:sp>
        <p:nvSpPr>
          <p:cNvPr id="20483" name="Notizenplatzhalter 6"/>
          <p:cNvSpPr>
            <a:spLocks noGrp="1"/>
          </p:cNvSpPr>
          <p:nvPr>
            <p:ph type="body" idx="1"/>
          </p:nvPr>
        </p:nvSpPr>
        <p:spPr>
          <a:noFill/>
          <a:ln/>
        </p:spPr>
        <p:txBody>
          <a:bodyPr/>
          <a:lstStyle/>
          <a:p>
            <a:r>
              <a:rPr lang="fr-FR" dirty="0" smtClean="0">
                <a:solidFill>
                  <a:srgbClr val="000000"/>
                </a:solidFill>
                <a:latin typeface="Arial" charset="0"/>
                <a:cs typeface="Arial" charset="0"/>
                <a:sym typeface="Arial" charset="0"/>
              </a:rPr>
              <a:t>Conditions d'utilisation</a:t>
            </a:r>
          </a:p>
          <a:p>
            <a:r>
              <a:rPr lang="fr-FR" b="0" dirty="0" smtClean="0">
                <a:solidFill>
                  <a:srgbClr val="000000"/>
                </a:solidFill>
                <a:latin typeface="Arial" charset="0"/>
                <a:cs typeface="Arial" charset="0"/>
                <a:sym typeface="Arial" charset="0"/>
              </a:rPr>
              <a:t>Ce matériel de formation est la propriété de la GIZ. Vous ne pouvez pas modifier cette diapo, ni ajouter ou supprimer du contenu ou encore modifier les maquettes. Le logo de la GIZ ne peut être supprimé ou déplacé et aucun autre logo ou aucune autre information ne peut être placé(e) dans la zone d'en-tête ou de bas de page des maquettes. Avant d'ajouter des informations à ce matériel de formation, veuillez contacter climate@giz.de.</a:t>
            </a:r>
            <a:endParaRPr lang="fr-FR" b="0" dirty="0" smtClean="0">
              <a:solidFill>
                <a:srgbClr val="000000"/>
              </a:solidFill>
              <a:latin typeface="Arial" charset="0"/>
              <a:cs typeface="Arial" charset="0"/>
              <a:sym typeface="Arial" charset="0"/>
            </a:endParaRPr>
          </a:p>
        </p:txBody>
      </p:sp>
      <p:sp>
        <p:nvSpPr>
          <p:cNvPr id="20484" name="Folienbildplatzhalter 6"/>
          <p:cNvSpPr>
            <a:spLocks noGrp="1" noRot="1" noChangeAspect="1" noTextEdit="1"/>
          </p:cNvSpPr>
          <p:nvPr>
            <p:ph type="sldImg"/>
          </p:nvPr>
        </p:nvSpPr>
        <p:spPr>
          <a:xfrm>
            <a:off x="541338" y="314325"/>
            <a:ext cx="5759450" cy="4321175"/>
          </a:xfrm>
          <a:ln/>
        </p:spPr>
      </p:sp>
    </p:spTree>
    <p:extLst>
      <p:ext uri="{BB962C8B-B14F-4D97-AF65-F5344CB8AC3E}">
        <p14:creationId xmlns:p14="http://schemas.microsoft.com/office/powerpoint/2010/main" val="20287747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Folienbildplatzhalter 3"/>
          <p:cNvSpPr>
            <a:spLocks noGrp="1" noRot="1" noChangeAspect="1" noTextEdit="1"/>
          </p:cNvSpPr>
          <p:nvPr>
            <p:ph type="sldImg"/>
          </p:nvPr>
        </p:nvSpPr>
        <p:spPr>
          <a:xfrm>
            <a:off x="539750" y="314325"/>
            <a:ext cx="5761038" cy="4321175"/>
          </a:xfrm>
          <a:ln/>
        </p:spPr>
      </p:sp>
      <p:sp>
        <p:nvSpPr>
          <p:cNvPr id="21507" name="Notizenplatzhalter 4"/>
          <p:cNvSpPr>
            <a:spLocks noGrp="1"/>
          </p:cNvSpPr>
          <p:nvPr>
            <p:ph type="body" idx="1"/>
          </p:nvPr>
        </p:nvSpPr>
        <p:spPr>
          <a:noFill/>
          <a:ln/>
        </p:spPr>
        <p:txBody>
          <a:bodyPr/>
          <a:lstStyle/>
          <a:p>
            <a:endParaRPr lang="fr-FR" b="0" i="1" dirty="0" smtClean="0">
              <a:solidFill>
                <a:srgbClr val="000000"/>
              </a:solidFill>
              <a:latin typeface="Arial" charset="0"/>
              <a:cs typeface="Arial" charset="0"/>
            </a:endParaRPr>
          </a:p>
        </p:txBody>
      </p:sp>
    </p:spTree>
    <p:extLst>
      <p:ext uri="{BB962C8B-B14F-4D97-AF65-F5344CB8AC3E}">
        <p14:creationId xmlns:p14="http://schemas.microsoft.com/office/powerpoint/2010/main" val="30666033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Notes Placeholder 2"/>
          <p:cNvSpPr>
            <a:spLocks noGrp="1"/>
          </p:cNvSpPr>
          <p:nvPr>
            <p:ph type="body" idx="1"/>
          </p:nvPr>
        </p:nvSpPr>
        <p:spPr>
          <a:noFill/>
          <a:ln/>
        </p:spPr>
        <p:txBody>
          <a:bodyPr/>
          <a:lstStyle/>
          <a:p>
            <a:pPr lvl="1"/>
            <a:r>
              <a:rPr lang="fr-FR" noProof="0" dirty="0" smtClean="0">
                <a:latin typeface="Arial" charset="0"/>
                <a:cs typeface="Arial" charset="0"/>
              </a:rPr>
              <a:t>Il est important de créer des liens entre le niveau local et d’autres niveaux</a:t>
            </a:r>
            <a:r>
              <a:rPr lang="fr-FR" baseline="0" noProof="0" dirty="0" smtClean="0">
                <a:latin typeface="Arial" charset="0"/>
                <a:cs typeface="Arial" charset="0"/>
              </a:rPr>
              <a:t> pour répartir les ressources de façon appropriée.</a:t>
            </a:r>
            <a:endParaRPr lang="fr-FR" noProof="0" dirty="0" smtClean="0">
              <a:latin typeface="Arial" charset="0"/>
              <a:cs typeface="Arial" charset="0"/>
            </a:endParaRPr>
          </a:p>
          <a:p>
            <a:pPr lvl="1"/>
            <a:r>
              <a:rPr lang="fr-FR" noProof="0" dirty="0" smtClean="0">
                <a:latin typeface="Arial" charset="0"/>
                <a:cs typeface="Arial" charset="0"/>
              </a:rPr>
              <a:t>Acquérir des connaissances sur l’efficacité</a:t>
            </a:r>
            <a:r>
              <a:rPr lang="fr-FR" baseline="0" noProof="0" dirty="0" smtClean="0">
                <a:latin typeface="Arial" charset="0"/>
                <a:cs typeface="Arial" charset="0"/>
              </a:rPr>
              <a:t> des processus et des mesures de planification pour l’adaptation est une activité qui a lieu au niveau local. </a:t>
            </a:r>
            <a:endParaRPr lang="fr-FR" noProof="0" dirty="0" smtClean="0">
              <a:latin typeface="Arial" charset="0"/>
              <a:cs typeface="Arial" charset="0"/>
            </a:endParaRPr>
          </a:p>
        </p:txBody>
      </p:sp>
      <p:sp>
        <p:nvSpPr>
          <p:cNvPr id="16387" name="Slide Number Placeholder 3"/>
          <p:cNvSpPr>
            <a:spLocks noGrp="1"/>
          </p:cNvSpPr>
          <p:nvPr>
            <p:ph type="sldNum" sz="quarter" idx="5"/>
          </p:nvPr>
        </p:nvSpPr>
        <p:spPr/>
        <p:txBody>
          <a:bodyPr/>
          <a:lstStyle/>
          <a:p>
            <a:fld id="{FC750FF9-1847-4C01-BE41-D6BF2518192D}" type="slidenum">
              <a:rPr lang="fr-FR" smtClean="0">
                <a:latin typeface="Arial" charset="0"/>
                <a:cs typeface="Arial" charset="0"/>
              </a:rPr>
              <a:pPr/>
              <a:t>4</a:t>
            </a:fld>
            <a:endParaRPr lang="fr-FR" dirty="0" smtClean="0">
              <a:latin typeface="Arial" charset="0"/>
              <a:cs typeface="Arial" charset="0"/>
            </a:endParaRPr>
          </a:p>
        </p:txBody>
      </p:sp>
      <p:sp>
        <p:nvSpPr>
          <p:cNvPr id="16388" name="Folienbildplatzhalter 6"/>
          <p:cNvSpPr>
            <a:spLocks noGrp="1" noRot="1" noChangeAspect="1" noTextEdit="1"/>
          </p:cNvSpPr>
          <p:nvPr>
            <p:ph type="sldImg"/>
          </p:nvPr>
        </p:nvSpPr>
        <p:spPr>
          <a:xfrm>
            <a:off x="541338" y="314325"/>
            <a:ext cx="5759450" cy="4321175"/>
          </a:xfrm>
          <a:ln/>
        </p:spPr>
      </p:sp>
    </p:spTree>
    <p:extLst>
      <p:ext uri="{BB962C8B-B14F-4D97-AF65-F5344CB8AC3E}">
        <p14:creationId xmlns:p14="http://schemas.microsoft.com/office/powerpoint/2010/main" val="9079914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Number Placeholder 3"/>
          <p:cNvSpPr>
            <a:spLocks noGrp="1"/>
          </p:cNvSpPr>
          <p:nvPr>
            <p:ph type="sldNum" sz="quarter" idx="5"/>
          </p:nvPr>
        </p:nvSpPr>
        <p:spPr/>
        <p:txBody>
          <a:bodyPr/>
          <a:lstStyle/>
          <a:p>
            <a:fld id="{CBF52814-B4B7-4EDB-B7C2-A89F8F16DE3E}" type="slidenum">
              <a:rPr lang="fr-FR" smtClean="0">
                <a:latin typeface="Arial" charset="0"/>
                <a:cs typeface="Arial" charset="0"/>
              </a:rPr>
              <a:pPr/>
              <a:t>5</a:t>
            </a:fld>
            <a:endParaRPr lang="fr-FR" dirty="0" smtClean="0">
              <a:latin typeface="Arial" charset="0"/>
              <a:cs typeface="Arial" charset="0"/>
            </a:endParaRPr>
          </a:p>
        </p:txBody>
      </p:sp>
      <p:sp>
        <p:nvSpPr>
          <p:cNvPr id="17411" name="Folienbildplatzhalter 5"/>
          <p:cNvSpPr>
            <a:spLocks noGrp="1" noRot="1" noChangeAspect="1" noTextEdit="1"/>
          </p:cNvSpPr>
          <p:nvPr>
            <p:ph type="sldImg"/>
          </p:nvPr>
        </p:nvSpPr>
        <p:spPr>
          <a:xfrm>
            <a:off x="541338" y="314325"/>
            <a:ext cx="5759450" cy="4321175"/>
          </a:xfrm>
          <a:ln/>
        </p:spPr>
      </p:sp>
      <p:sp>
        <p:nvSpPr>
          <p:cNvPr id="17412" name="Notizenplatzhalter 6"/>
          <p:cNvSpPr>
            <a:spLocks noGrp="1"/>
          </p:cNvSpPr>
          <p:nvPr>
            <p:ph type="body" idx="1"/>
          </p:nvPr>
        </p:nvSpPr>
        <p:spPr>
          <a:noFill/>
          <a:ln/>
        </p:spPr>
        <p:txBody>
          <a:bodyPr/>
          <a:lstStyle/>
          <a:p>
            <a:endParaRPr lang="fr-FR" dirty="0" smtClean="0">
              <a:latin typeface="Arial" charset="0"/>
              <a:cs typeface="Arial" charset="0"/>
            </a:endParaRPr>
          </a:p>
        </p:txBody>
      </p:sp>
    </p:spTree>
    <p:extLst>
      <p:ext uri="{BB962C8B-B14F-4D97-AF65-F5344CB8AC3E}">
        <p14:creationId xmlns:p14="http://schemas.microsoft.com/office/powerpoint/2010/main" val="30389307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Notizenplatzhalter 2"/>
          <p:cNvSpPr>
            <a:spLocks noGrp="1"/>
          </p:cNvSpPr>
          <p:nvPr>
            <p:ph type="body" idx="1"/>
          </p:nvPr>
        </p:nvSpPr>
        <p:spPr>
          <a:noFill/>
          <a:ln/>
        </p:spPr>
        <p:txBody>
          <a:bodyPr/>
          <a:lstStyle/>
          <a:p>
            <a:endParaRPr lang="fr-FR" noProof="0" dirty="0" smtClean="0">
              <a:latin typeface="Arial" charset="0"/>
              <a:cs typeface="Arial" charset="0"/>
            </a:endParaRPr>
          </a:p>
          <a:p>
            <a:pPr lvl="1"/>
            <a:r>
              <a:rPr lang="fr-FR" noProof="0" dirty="0" smtClean="0">
                <a:latin typeface="Arial" charset="0"/>
                <a:cs typeface="Arial" charset="0"/>
              </a:rPr>
              <a:t>Soutenir la mise en </a:t>
            </a:r>
            <a:r>
              <a:rPr lang="fr-FR" noProof="0" dirty="0" err="1" smtClean="0">
                <a:latin typeface="Arial" charset="0"/>
                <a:cs typeface="Arial" charset="0"/>
              </a:rPr>
              <a:t>oeuvre</a:t>
            </a:r>
            <a:r>
              <a:rPr lang="fr-FR" noProof="0" dirty="0" smtClean="0">
                <a:latin typeface="Arial" charset="0"/>
                <a:cs typeface="Arial" charset="0"/>
              </a:rPr>
              <a:t/>
            </a:r>
            <a:br>
              <a:rPr lang="fr-FR" noProof="0" dirty="0" smtClean="0">
                <a:latin typeface="Arial" charset="0"/>
                <a:cs typeface="Arial" charset="0"/>
              </a:rPr>
            </a:br>
            <a:r>
              <a:rPr lang="fr-FR" noProof="0" dirty="0" smtClean="0">
                <a:latin typeface="Arial" charset="0"/>
                <a:cs typeface="Arial" charset="0"/>
              </a:rPr>
              <a:t>Exemples:</a:t>
            </a:r>
            <a:r>
              <a:rPr lang="fr-FR" baseline="0" noProof="0" dirty="0" smtClean="0">
                <a:latin typeface="Arial" charset="0"/>
                <a:cs typeface="Arial" charset="0"/>
              </a:rPr>
              <a:t> financement, formation, accès aux connaissances et aux technologies, etc. </a:t>
            </a:r>
            <a:endParaRPr lang="fr-FR" noProof="0" dirty="0" smtClean="0">
              <a:latin typeface="Arial" charset="0"/>
              <a:cs typeface="Arial" charset="0"/>
            </a:endParaRPr>
          </a:p>
          <a:p>
            <a:pPr lvl="1"/>
            <a:r>
              <a:rPr lang="fr-FR" noProof="0" dirty="0" smtClean="0">
                <a:latin typeface="Arial" charset="0"/>
                <a:cs typeface="Arial" charset="0"/>
              </a:rPr>
              <a:t>Si le levier au niveau local n’est pas suffisant</a:t>
            </a:r>
            <a:br>
              <a:rPr lang="fr-FR" noProof="0" dirty="0" smtClean="0">
                <a:latin typeface="Arial" charset="0"/>
                <a:cs typeface="Arial" charset="0"/>
              </a:rPr>
            </a:br>
            <a:r>
              <a:rPr lang="fr-FR" noProof="0" dirty="0" smtClean="0">
                <a:latin typeface="Arial" charset="0"/>
                <a:cs typeface="Arial" charset="0"/>
              </a:rPr>
              <a:t>une vue élargie</a:t>
            </a:r>
            <a:r>
              <a:rPr lang="fr-FR" baseline="0" noProof="0" dirty="0" smtClean="0">
                <a:latin typeface="Arial" charset="0"/>
                <a:cs typeface="Arial" charset="0"/>
              </a:rPr>
              <a:t> </a:t>
            </a:r>
            <a:r>
              <a:rPr lang="fr-FR" noProof="0" dirty="0" smtClean="0">
                <a:latin typeface="Arial" charset="0"/>
                <a:cs typeface="Arial" charset="0"/>
              </a:rPr>
              <a:t>(« élargir le champ »), comprenant d’autres niveaux, peut</a:t>
            </a:r>
            <a:r>
              <a:rPr lang="fr-FR" baseline="0" noProof="0" dirty="0" smtClean="0">
                <a:latin typeface="Arial" charset="0"/>
                <a:cs typeface="Arial" charset="0"/>
              </a:rPr>
              <a:t> s’avérer utile. Par exemple, les conflits en terme d’utilisation des ressources peuvent être réglées au niveau du district</a:t>
            </a:r>
            <a:r>
              <a:rPr lang="fr-FR" noProof="0" dirty="0" smtClean="0">
                <a:latin typeface="Arial" charset="0"/>
                <a:cs typeface="Arial" charset="0"/>
              </a:rPr>
              <a:t> en fournissant des ressources ou en offrant des alternatives complémentaires. </a:t>
            </a:r>
          </a:p>
          <a:p>
            <a:endParaRPr lang="fr-FR" noProof="0" dirty="0" smtClean="0">
              <a:latin typeface="Arial" charset="0"/>
              <a:cs typeface="Arial" charset="0"/>
            </a:endParaRPr>
          </a:p>
        </p:txBody>
      </p:sp>
      <p:sp>
        <p:nvSpPr>
          <p:cNvPr id="18435" name="Foliennummernplatzhalter 3"/>
          <p:cNvSpPr>
            <a:spLocks noGrp="1"/>
          </p:cNvSpPr>
          <p:nvPr>
            <p:ph type="sldNum" sz="quarter" idx="5"/>
          </p:nvPr>
        </p:nvSpPr>
        <p:spPr/>
        <p:txBody>
          <a:bodyPr/>
          <a:lstStyle/>
          <a:p>
            <a:fld id="{D34F0F3F-5873-4F74-B672-0A18E2C9300A}" type="slidenum">
              <a:rPr lang="fr-FR" smtClean="0">
                <a:latin typeface="Arial" charset="0"/>
                <a:cs typeface="Arial" charset="0"/>
              </a:rPr>
              <a:pPr/>
              <a:t>6</a:t>
            </a:fld>
            <a:endParaRPr lang="fr-FR" dirty="0" smtClean="0">
              <a:latin typeface="Arial" charset="0"/>
              <a:cs typeface="Arial" charset="0"/>
            </a:endParaRPr>
          </a:p>
        </p:txBody>
      </p:sp>
      <p:sp>
        <p:nvSpPr>
          <p:cNvPr id="18436" name="Folienbildplatzhalter 6"/>
          <p:cNvSpPr>
            <a:spLocks noGrp="1" noRot="1" noChangeAspect="1" noTextEdit="1"/>
          </p:cNvSpPr>
          <p:nvPr>
            <p:ph type="sldImg"/>
          </p:nvPr>
        </p:nvSpPr>
        <p:spPr>
          <a:xfrm>
            <a:off x="541338" y="314325"/>
            <a:ext cx="5759450" cy="4321175"/>
          </a:xfrm>
          <a:ln/>
        </p:spPr>
      </p:sp>
    </p:spTree>
    <p:extLst>
      <p:ext uri="{BB962C8B-B14F-4D97-AF65-F5344CB8AC3E}">
        <p14:creationId xmlns:p14="http://schemas.microsoft.com/office/powerpoint/2010/main" val="35236922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Foliennummernplatzhalter 3"/>
          <p:cNvSpPr>
            <a:spLocks noGrp="1"/>
          </p:cNvSpPr>
          <p:nvPr>
            <p:ph type="sldNum" sz="quarter" idx="5"/>
          </p:nvPr>
        </p:nvSpPr>
        <p:spPr/>
        <p:txBody>
          <a:bodyPr/>
          <a:lstStyle/>
          <a:p>
            <a:fld id="{8E480FC8-8E01-46D0-8BBB-44EEFA44932F}" type="slidenum">
              <a:rPr lang="fr-FR" smtClean="0">
                <a:latin typeface="Arial" charset="0"/>
                <a:cs typeface="Arial" charset="0"/>
              </a:rPr>
              <a:pPr/>
              <a:t>7</a:t>
            </a:fld>
            <a:endParaRPr lang="fr-FR" dirty="0" smtClean="0">
              <a:latin typeface="Arial" charset="0"/>
              <a:cs typeface="Arial" charset="0"/>
            </a:endParaRPr>
          </a:p>
        </p:txBody>
      </p:sp>
      <p:sp>
        <p:nvSpPr>
          <p:cNvPr id="19459" name="Folienbildplatzhalter 5"/>
          <p:cNvSpPr>
            <a:spLocks noGrp="1" noRot="1" noChangeAspect="1" noTextEdit="1"/>
          </p:cNvSpPr>
          <p:nvPr>
            <p:ph type="sldImg"/>
          </p:nvPr>
        </p:nvSpPr>
        <p:spPr>
          <a:xfrm>
            <a:off x="541338" y="314325"/>
            <a:ext cx="5759450" cy="4321175"/>
          </a:xfrm>
          <a:ln/>
        </p:spPr>
      </p:sp>
      <p:sp>
        <p:nvSpPr>
          <p:cNvPr id="19460" name="Notizenplatzhalter 6"/>
          <p:cNvSpPr>
            <a:spLocks noGrp="1"/>
          </p:cNvSpPr>
          <p:nvPr>
            <p:ph type="body" idx="1"/>
          </p:nvPr>
        </p:nvSpPr>
        <p:spPr>
          <a:noFill/>
          <a:ln/>
        </p:spPr>
        <p:txBody>
          <a:bodyPr/>
          <a:lstStyle/>
          <a:p>
            <a:endParaRPr lang="fr-FR" dirty="0" smtClean="0">
              <a:latin typeface="Arial" charset="0"/>
              <a:cs typeface="Arial" charset="0"/>
            </a:endParaRPr>
          </a:p>
        </p:txBody>
      </p:sp>
    </p:spTree>
    <p:extLst>
      <p:ext uri="{BB962C8B-B14F-4D97-AF65-F5344CB8AC3E}">
        <p14:creationId xmlns:p14="http://schemas.microsoft.com/office/powerpoint/2010/main" val="38191085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Notizenplatzhalter 2"/>
          <p:cNvSpPr>
            <a:spLocks noGrp="1"/>
          </p:cNvSpPr>
          <p:nvPr>
            <p:ph type="body" idx="1"/>
          </p:nvPr>
        </p:nvSpPr>
        <p:spPr>
          <a:noFill/>
          <a:ln/>
        </p:spPr>
        <p:txBody>
          <a:bodyPr/>
          <a:lstStyle/>
          <a:p>
            <a:r>
              <a:rPr lang="fr-FR" noProof="0" dirty="0" smtClean="0">
                <a:solidFill>
                  <a:srgbClr val="669900"/>
                </a:solidFill>
                <a:latin typeface="Arial" charset="0"/>
                <a:cs typeface="Arial" charset="0"/>
              </a:rPr>
              <a:t>B</a:t>
            </a:r>
            <a:r>
              <a:rPr lang="fr-FR" noProof="0" dirty="0" smtClean="0">
                <a:latin typeface="Arial" charset="0"/>
                <a:cs typeface="Arial" charset="0"/>
              </a:rPr>
              <a:t> </a:t>
            </a:r>
          </a:p>
          <a:p>
            <a:r>
              <a:rPr lang="fr-FR" noProof="0" dirty="0" smtClean="0">
                <a:latin typeface="Arial" charset="0"/>
                <a:cs typeface="Arial" charset="0"/>
              </a:rPr>
              <a:t>(Pour plus d’information sur les fonctions de vulnérabilité voir graphique</a:t>
            </a:r>
            <a:r>
              <a:rPr lang="fr-FR" baseline="0" noProof="0" dirty="0" smtClean="0">
                <a:latin typeface="Arial" charset="0"/>
                <a:cs typeface="Arial" charset="0"/>
              </a:rPr>
              <a:t> 3, p.3)</a:t>
            </a:r>
            <a:r>
              <a:rPr lang="fr-FR" noProof="0" dirty="0" smtClean="0">
                <a:latin typeface="Arial" charset="0"/>
                <a:cs typeface="Arial" charset="0"/>
              </a:rPr>
              <a:t> </a:t>
            </a:r>
            <a:br>
              <a:rPr lang="fr-FR" noProof="0" dirty="0" smtClean="0">
                <a:latin typeface="Arial" charset="0"/>
                <a:cs typeface="Arial" charset="0"/>
              </a:rPr>
            </a:br>
            <a:r>
              <a:rPr lang="fr-FR" noProof="0" dirty="0" smtClean="0">
                <a:latin typeface="Arial" charset="0"/>
                <a:cs typeface="Arial" charset="0"/>
              </a:rPr>
              <a:t>Réfléchissez</a:t>
            </a:r>
            <a:r>
              <a:rPr lang="fr-FR" baseline="0" noProof="0" dirty="0" smtClean="0">
                <a:latin typeface="Arial" charset="0"/>
                <a:cs typeface="Arial" charset="0"/>
              </a:rPr>
              <a:t> d’abord de manière globale et sélectionnez ensuite les options les plus adéquates. </a:t>
            </a:r>
          </a:p>
          <a:p>
            <a:endParaRPr lang="fr-FR" noProof="0" dirty="0" smtClean="0">
              <a:latin typeface="Arial" charset="0"/>
              <a:cs typeface="Arial" charset="0"/>
            </a:endParaRPr>
          </a:p>
          <a:p>
            <a:r>
              <a:rPr lang="fr-FR" noProof="0" dirty="0" smtClean="0">
                <a:solidFill>
                  <a:srgbClr val="669900"/>
                </a:solidFill>
                <a:latin typeface="Arial" charset="0"/>
                <a:cs typeface="Arial" charset="0"/>
              </a:rPr>
              <a:t>C</a:t>
            </a:r>
          </a:p>
          <a:p>
            <a:r>
              <a:rPr lang="fr-FR" noProof="0" dirty="0" smtClean="0">
                <a:latin typeface="Arial" charset="0"/>
                <a:cs typeface="Arial" charset="0"/>
              </a:rPr>
              <a:t>Envisagez toutes les étapes appropriées sans vous perdre dans les détails</a:t>
            </a:r>
            <a:br>
              <a:rPr lang="fr-FR" noProof="0" dirty="0" smtClean="0">
                <a:latin typeface="Arial" charset="0"/>
                <a:cs typeface="Arial" charset="0"/>
              </a:rPr>
            </a:br>
            <a:endParaRPr lang="fr-FR" noProof="0" dirty="0" smtClean="0">
              <a:latin typeface="Arial" charset="0"/>
              <a:cs typeface="Arial" charset="0"/>
            </a:endParaRPr>
          </a:p>
          <a:p>
            <a:r>
              <a:rPr lang="fr-FR" noProof="0" dirty="0" smtClean="0">
                <a:solidFill>
                  <a:srgbClr val="669900"/>
                </a:solidFill>
                <a:latin typeface="Arial" charset="0"/>
                <a:cs typeface="Arial" charset="0"/>
              </a:rPr>
              <a:t>D</a:t>
            </a:r>
          </a:p>
          <a:p>
            <a:r>
              <a:rPr lang="fr-FR" noProof="0" dirty="0" smtClean="0">
                <a:latin typeface="Arial" charset="0"/>
                <a:cs typeface="Arial" charset="0"/>
              </a:rPr>
              <a:t>Envisagez les synergies avec les acteurs au niveau de l’état et au niveau national,</a:t>
            </a:r>
            <a:r>
              <a:rPr lang="fr-FR" baseline="0" noProof="0" dirty="0" smtClean="0">
                <a:latin typeface="Arial" charset="0"/>
                <a:cs typeface="Arial" charset="0"/>
              </a:rPr>
              <a:t> ainsi qu’avec le soutien dont vous avez besoin de leur part. Envisagez également des synergies avec des acteurs extérieurs à l’état. </a:t>
            </a:r>
            <a:r>
              <a:rPr lang="fr-FR" noProof="0" dirty="0" smtClean="0">
                <a:latin typeface="Arial" charset="0"/>
                <a:cs typeface="Arial" charset="0"/>
              </a:rPr>
              <a:t/>
            </a:r>
            <a:br>
              <a:rPr lang="fr-FR" noProof="0" dirty="0" smtClean="0">
                <a:latin typeface="Arial" charset="0"/>
                <a:cs typeface="Arial" charset="0"/>
              </a:rPr>
            </a:br>
            <a:r>
              <a:rPr lang="fr-FR" b="0" noProof="0" dirty="0" smtClean="0">
                <a:latin typeface="Arial" charset="0"/>
                <a:cs typeface="Arial" charset="0"/>
              </a:rPr>
              <a:t>Par</a:t>
            </a:r>
            <a:r>
              <a:rPr lang="fr-FR" b="0" baseline="0" noProof="0" dirty="0" smtClean="0">
                <a:latin typeface="Arial" charset="0"/>
                <a:cs typeface="Arial" charset="0"/>
              </a:rPr>
              <a:t> exemple, les communautés d’éleveurs nomades ont une expérience de maintient du bétail dans des conditions difficiles ; de nouvelles connaissances sur d’autres espèces animales peut élargir le champ des options. OU: la planification participative de l’exploitation du sol au niveau du district pourrait permettre d’éviter des conflits dans ce domaine. </a:t>
            </a:r>
            <a:endParaRPr lang="fr-FR" b="0" noProof="0" dirty="0" smtClean="0">
              <a:latin typeface="Arial" charset="0"/>
              <a:cs typeface="Arial" charset="0"/>
            </a:endParaRPr>
          </a:p>
        </p:txBody>
      </p:sp>
      <p:sp>
        <p:nvSpPr>
          <p:cNvPr id="20483" name="Foliennummernplatzhalter 3"/>
          <p:cNvSpPr>
            <a:spLocks noGrp="1"/>
          </p:cNvSpPr>
          <p:nvPr>
            <p:ph type="sldNum" sz="quarter" idx="5"/>
          </p:nvPr>
        </p:nvSpPr>
        <p:spPr/>
        <p:txBody>
          <a:bodyPr/>
          <a:lstStyle/>
          <a:p>
            <a:fld id="{6C939862-9C18-4FE4-A02D-EB7D2785CBC2}" type="slidenum">
              <a:rPr lang="fr-FR" smtClean="0">
                <a:latin typeface="Arial" charset="0"/>
                <a:cs typeface="Arial" charset="0"/>
              </a:rPr>
              <a:pPr/>
              <a:t>8</a:t>
            </a:fld>
            <a:endParaRPr lang="fr-FR" dirty="0" smtClean="0">
              <a:latin typeface="Arial" charset="0"/>
              <a:cs typeface="Arial" charset="0"/>
            </a:endParaRPr>
          </a:p>
        </p:txBody>
      </p:sp>
      <p:sp>
        <p:nvSpPr>
          <p:cNvPr id="20484" name="Folienbildplatzhalter 6"/>
          <p:cNvSpPr>
            <a:spLocks noGrp="1" noRot="1" noChangeAspect="1" noTextEdit="1"/>
          </p:cNvSpPr>
          <p:nvPr>
            <p:ph type="sldImg"/>
          </p:nvPr>
        </p:nvSpPr>
        <p:spPr>
          <a:xfrm>
            <a:off x="541338" y="314325"/>
            <a:ext cx="5759450" cy="4321175"/>
          </a:xfrm>
          <a:ln/>
        </p:spPr>
      </p:sp>
    </p:spTree>
    <p:extLst>
      <p:ext uri="{BB962C8B-B14F-4D97-AF65-F5344CB8AC3E}">
        <p14:creationId xmlns:p14="http://schemas.microsoft.com/office/powerpoint/2010/main" val="25005854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Number Placeholder 3"/>
          <p:cNvSpPr>
            <a:spLocks noGrp="1"/>
          </p:cNvSpPr>
          <p:nvPr>
            <p:ph type="sldNum" sz="quarter" idx="5"/>
          </p:nvPr>
        </p:nvSpPr>
        <p:spPr/>
        <p:txBody>
          <a:bodyPr/>
          <a:lstStyle/>
          <a:p>
            <a:fld id="{0E8A148D-872C-423A-B4E1-ED558EB8250E}" type="slidenum">
              <a:rPr lang="fr-FR" smtClean="0">
                <a:latin typeface="Arial" charset="0"/>
                <a:cs typeface="Arial" charset="0"/>
              </a:rPr>
              <a:pPr/>
              <a:t>9</a:t>
            </a:fld>
            <a:endParaRPr lang="fr-FR" dirty="0" smtClean="0">
              <a:latin typeface="Arial" charset="0"/>
              <a:cs typeface="Arial" charset="0"/>
            </a:endParaRPr>
          </a:p>
        </p:txBody>
      </p:sp>
      <p:sp>
        <p:nvSpPr>
          <p:cNvPr id="22531" name="Folienbildplatzhalter 5"/>
          <p:cNvSpPr>
            <a:spLocks noGrp="1" noRot="1" noChangeAspect="1" noTextEdit="1"/>
          </p:cNvSpPr>
          <p:nvPr>
            <p:ph type="sldImg"/>
          </p:nvPr>
        </p:nvSpPr>
        <p:spPr>
          <a:xfrm>
            <a:off x="541338" y="314325"/>
            <a:ext cx="5759450" cy="4321175"/>
          </a:xfrm>
          <a:ln/>
        </p:spPr>
      </p:sp>
      <p:sp>
        <p:nvSpPr>
          <p:cNvPr id="22532" name="Notizenplatzhalter 6"/>
          <p:cNvSpPr>
            <a:spLocks noGrp="1"/>
          </p:cNvSpPr>
          <p:nvPr>
            <p:ph type="body" idx="1"/>
          </p:nvPr>
        </p:nvSpPr>
        <p:spPr>
          <a:noFill/>
          <a:ln/>
        </p:spPr>
        <p:txBody>
          <a:bodyPr/>
          <a:lstStyle/>
          <a:p>
            <a:endParaRPr lang="fr-FR" dirty="0" smtClean="0">
              <a:latin typeface="Arial" charset="0"/>
              <a:cs typeface="Arial" charset="0"/>
            </a:endParaRPr>
          </a:p>
        </p:txBody>
      </p:sp>
    </p:spTree>
    <p:extLst>
      <p:ext uri="{BB962C8B-B14F-4D97-AF65-F5344CB8AC3E}">
        <p14:creationId xmlns:p14="http://schemas.microsoft.com/office/powerpoint/2010/main" val="30692305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Foliennummernplatzhalter 3"/>
          <p:cNvSpPr>
            <a:spLocks noGrp="1"/>
          </p:cNvSpPr>
          <p:nvPr>
            <p:ph type="sldNum" sz="quarter" idx="5"/>
          </p:nvPr>
        </p:nvSpPr>
        <p:spPr/>
        <p:txBody>
          <a:bodyPr/>
          <a:lstStyle/>
          <a:p>
            <a:fld id="{274FA7B6-3385-475B-949F-382903F2B81A}" type="slidenum">
              <a:rPr lang="fr-FR" smtClean="0">
                <a:latin typeface="Arial" charset="0"/>
                <a:cs typeface="Arial" charset="0"/>
              </a:rPr>
              <a:pPr/>
              <a:t>10</a:t>
            </a:fld>
            <a:endParaRPr lang="fr-FR" dirty="0" smtClean="0">
              <a:latin typeface="Arial" charset="0"/>
              <a:cs typeface="Arial" charset="0"/>
            </a:endParaRPr>
          </a:p>
        </p:txBody>
      </p:sp>
      <p:sp>
        <p:nvSpPr>
          <p:cNvPr id="23555" name="Folienbildplatzhalter 5"/>
          <p:cNvSpPr>
            <a:spLocks noGrp="1" noRot="1" noChangeAspect="1" noTextEdit="1"/>
          </p:cNvSpPr>
          <p:nvPr>
            <p:ph type="sldImg"/>
          </p:nvPr>
        </p:nvSpPr>
        <p:spPr>
          <a:xfrm>
            <a:off x="541338" y="314325"/>
            <a:ext cx="5759450" cy="4321175"/>
          </a:xfrm>
          <a:ln/>
        </p:spPr>
      </p:sp>
      <p:sp>
        <p:nvSpPr>
          <p:cNvPr id="23556" name="Notizenplatzhalter 6"/>
          <p:cNvSpPr>
            <a:spLocks noGrp="1"/>
          </p:cNvSpPr>
          <p:nvPr>
            <p:ph type="body" idx="1"/>
          </p:nvPr>
        </p:nvSpPr>
        <p:spPr>
          <a:noFill/>
          <a:ln/>
        </p:spPr>
        <p:txBody>
          <a:bodyPr/>
          <a:lstStyle/>
          <a:p>
            <a:endParaRPr lang="fr-FR" dirty="0" smtClean="0">
              <a:latin typeface="Arial" charset="0"/>
              <a:cs typeface="Arial" charset="0"/>
            </a:endParaRPr>
          </a:p>
        </p:txBody>
      </p:sp>
    </p:spTree>
    <p:extLst>
      <p:ext uri="{BB962C8B-B14F-4D97-AF65-F5344CB8AC3E}">
        <p14:creationId xmlns:p14="http://schemas.microsoft.com/office/powerpoint/2010/main" val="227785001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gif"/></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spTree>
      <p:nvGrpSpPr>
        <p:cNvPr id="1" name=""/>
        <p:cNvGrpSpPr/>
        <p:nvPr/>
      </p:nvGrpSpPr>
      <p:grpSpPr>
        <a:xfrm>
          <a:off x="0" y="0"/>
          <a:ext cx="0" cy="0"/>
          <a:chOff x="0" y="0"/>
          <a:chExt cx="0" cy="0"/>
        </a:xfrm>
      </p:grpSpPr>
      <p:sp>
        <p:nvSpPr>
          <p:cNvPr id="4" name="Rectangle 2"/>
          <p:cNvSpPr>
            <a:spLocks noChangeArrowheads="1"/>
          </p:cNvSpPr>
          <p:nvPr/>
        </p:nvSpPr>
        <p:spPr bwMode="auto">
          <a:xfrm>
            <a:off x="0" y="6624638"/>
            <a:ext cx="9144000" cy="233362"/>
          </a:xfrm>
          <a:prstGeom prst="rect">
            <a:avLst/>
          </a:prstGeom>
          <a:solidFill>
            <a:srgbClr val="939393"/>
          </a:solidFill>
          <a:ln w="9525">
            <a:noFill/>
            <a:miter lim="800000"/>
            <a:headEnd/>
            <a:tailEnd/>
          </a:ln>
          <a:effectLst/>
        </p:spPr>
        <p:txBody>
          <a:bodyPr wrap="none" anchor="ctr"/>
          <a:lstStyle/>
          <a:p>
            <a:pPr eaLnBrk="0" hangingPunct="0">
              <a:defRPr/>
            </a:pPr>
            <a:endParaRPr lang="de-DE">
              <a:cs typeface="+mn-cs"/>
            </a:endParaRPr>
          </a:p>
        </p:txBody>
      </p:sp>
      <p:sp>
        <p:nvSpPr>
          <p:cNvPr id="5" name="Text Box 3"/>
          <p:cNvSpPr txBox="1">
            <a:spLocks noChangeArrowheads="1"/>
          </p:cNvSpPr>
          <p:nvPr/>
        </p:nvSpPr>
        <p:spPr bwMode="auto">
          <a:xfrm>
            <a:off x="6934200" y="6596063"/>
            <a:ext cx="1981200" cy="274637"/>
          </a:xfrm>
          <a:prstGeom prst="rect">
            <a:avLst/>
          </a:prstGeom>
          <a:noFill/>
          <a:ln w="9525">
            <a:noFill/>
            <a:miter lim="800000"/>
            <a:headEnd/>
            <a:tailEnd/>
          </a:ln>
          <a:effectLst/>
        </p:spPr>
        <p:txBody>
          <a:bodyPr>
            <a:spAutoFit/>
          </a:bodyPr>
          <a:lstStyle/>
          <a:p>
            <a:pPr eaLnBrk="0" hangingPunct="0">
              <a:defRPr/>
            </a:pPr>
            <a:fld id="{B6627C32-A0CE-40F6-BDFA-3C7C724DC8AA}" type="datetime1">
              <a:rPr lang="de-DE" sz="1200" b="0">
                <a:solidFill>
                  <a:schemeClr val="bg1"/>
                </a:solidFill>
                <a:cs typeface="+mn-cs"/>
              </a:rPr>
              <a:pPr eaLnBrk="0" hangingPunct="0">
                <a:defRPr/>
              </a:pPr>
              <a:t>30.10.2013</a:t>
            </a:fld>
            <a:r>
              <a:rPr lang="de-DE" sz="1200" b="0">
                <a:solidFill>
                  <a:schemeClr val="bg1"/>
                </a:solidFill>
                <a:cs typeface="+mn-cs"/>
              </a:rPr>
              <a:t>     Seite </a:t>
            </a:r>
            <a:fld id="{FAD99E1D-AA37-402E-B7F9-CFE1F76AD1D2}" type="slidenum">
              <a:rPr lang="de-DE" sz="1200" b="0">
                <a:solidFill>
                  <a:schemeClr val="bg1"/>
                </a:solidFill>
                <a:cs typeface="+mn-cs"/>
              </a:rPr>
              <a:pPr eaLnBrk="0" hangingPunct="0">
                <a:defRPr/>
              </a:pPr>
              <a:t>‹Nr.›</a:t>
            </a:fld>
            <a:endParaRPr lang="de-DE" sz="1200" b="0">
              <a:solidFill>
                <a:schemeClr val="bg1"/>
              </a:solidFill>
              <a:cs typeface="+mn-cs"/>
            </a:endParaRPr>
          </a:p>
        </p:txBody>
      </p:sp>
      <p:sp>
        <p:nvSpPr>
          <p:cNvPr id="6" name="Rectangle 4"/>
          <p:cNvSpPr>
            <a:spLocks noChangeArrowheads="1"/>
          </p:cNvSpPr>
          <p:nvPr/>
        </p:nvSpPr>
        <p:spPr bwMode="auto">
          <a:xfrm>
            <a:off x="2133600" y="0"/>
            <a:ext cx="7010400" cy="762000"/>
          </a:xfrm>
          <a:prstGeom prst="rect">
            <a:avLst/>
          </a:prstGeom>
          <a:gradFill rotWithShape="0">
            <a:gsLst>
              <a:gs pos="0">
                <a:srgbClr val="FFFFFF"/>
              </a:gs>
              <a:gs pos="100000">
                <a:srgbClr val="939393"/>
              </a:gs>
            </a:gsLst>
            <a:lin ang="0" scaled="1"/>
          </a:gradFill>
          <a:ln w="9525">
            <a:noFill/>
            <a:miter lim="800000"/>
            <a:headEnd/>
            <a:tailEnd/>
          </a:ln>
          <a:effectLst/>
        </p:spPr>
        <p:txBody>
          <a:bodyPr wrap="none" anchor="ctr"/>
          <a:lstStyle/>
          <a:p>
            <a:pPr algn="ctr" eaLnBrk="0" hangingPunct="0">
              <a:defRPr/>
            </a:pPr>
            <a:endParaRPr lang="en-BZ" sz="2400" b="0">
              <a:solidFill>
                <a:schemeClr val="tx1"/>
              </a:solidFill>
              <a:latin typeface="Times" charset="0"/>
              <a:cs typeface="+mn-cs"/>
            </a:endParaRPr>
          </a:p>
        </p:txBody>
      </p:sp>
      <p:sp>
        <p:nvSpPr>
          <p:cNvPr id="7" name="Line 6"/>
          <p:cNvSpPr>
            <a:spLocks noChangeShapeType="1"/>
          </p:cNvSpPr>
          <p:nvPr/>
        </p:nvSpPr>
        <p:spPr bwMode="auto">
          <a:xfrm flipH="1">
            <a:off x="0" y="762000"/>
            <a:ext cx="9144000" cy="0"/>
          </a:xfrm>
          <a:prstGeom prst="line">
            <a:avLst/>
          </a:prstGeom>
          <a:noFill/>
          <a:ln w="3175">
            <a:solidFill>
              <a:srgbClr val="E6E6E6"/>
            </a:solidFill>
            <a:round/>
            <a:headEnd/>
            <a:tailEnd/>
          </a:ln>
          <a:effectLst/>
        </p:spPr>
        <p:txBody>
          <a:bodyPr/>
          <a:lstStyle/>
          <a:p>
            <a:pPr eaLnBrk="0" hangingPunct="0">
              <a:defRPr/>
            </a:pPr>
            <a:endParaRPr lang="de-DE">
              <a:cs typeface="+mn-cs"/>
            </a:endParaRPr>
          </a:p>
        </p:txBody>
      </p:sp>
      <p:pic>
        <p:nvPicPr>
          <p:cNvPr id="8" name="Picture 7"/>
          <p:cNvPicPr>
            <a:picLocks noChangeAspect="1" noChangeArrowheads="1"/>
          </p:cNvPicPr>
          <p:nvPr/>
        </p:nvPicPr>
        <p:blipFill>
          <a:blip r:embed="rId2" cstate="print">
            <a:lum contrast="-20000"/>
          </a:blip>
          <a:srcRect/>
          <a:stretch>
            <a:fillRect/>
          </a:stretch>
        </p:blipFill>
        <p:spPr bwMode="auto">
          <a:xfrm>
            <a:off x="7999413" y="0"/>
            <a:ext cx="1144587" cy="762000"/>
          </a:xfrm>
          <a:prstGeom prst="rect">
            <a:avLst/>
          </a:prstGeom>
          <a:noFill/>
          <a:ln w="9525">
            <a:noFill/>
            <a:miter lim="800000"/>
            <a:headEnd/>
            <a:tailEnd/>
          </a:ln>
        </p:spPr>
      </p:pic>
      <p:sp>
        <p:nvSpPr>
          <p:cNvPr id="9" name="Rectangle 9"/>
          <p:cNvSpPr>
            <a:spLocks noChangeArrowheads="1"/>
          </p:cNvSpPr>
          <p:nvPr/>
        </p:nvSpPr>
        <p:spPr bwMode="auto">
          <a:xfrm>
            <a:off x="0" y="6624638"/>
            <a:ext cx="9144000" cy="233362"/>
          </a:xfrm>
          <a:prstGeom prst="rect">
            <a:avLst/>
          </a:prstGeom>
          <a:solidFill>
            <a:srgbClr val="939393"/>
          </a:solidFill>
          <a:ln w="9525">
            <a:noFill/>
            <a:miter lim="800000"/>
            <a:headEnd/>
            <a:tailEnd/>
          </a:ln>
          <a:effectLst/>
        </p:spPr>
        <p:txBody>
          <a:bodyPr wrap="none" anchor="ctr"/>
          <a:lstStyle/>
          <a:p>
            <a:pPr eaLnBrk="0" hangingPunct="0">
              <a:defRPr/>
            </a:pPr>
            <a:endParaRPr lang="de-DE">
              <a:cs typeface="+mn-cs"/>
            </a:endParaRPr>
          </a:p>
        </p:txBody>
      </p:sp>
      <p:sp>
        <p:nvSpPr>
          <p:cNvPr id="10" name="Rectangle 11"/>
          <p:cNvSpPr>
            <a:spLocks noChangeArrowheads="1"/>
          </p:cNvSpPr>
          <p:nvPr/>
        </p:nvSpPr>
        <p:spPr bwMode="auto">
          <a:xfrm>
            <a:off x="2133600" y="0"/>
            <a:ext cx="7010400" cy="762000"/>
          </a:xfrm>
          <a:prstGeom prst="rect">
            <a:avLst/>
          </a:prstGeom>
          <a:gradFill rotWithShape="0">
            <a:gsLst>
              <a:gs pos="0">
                <a:srgbClr val="FFFFFF"/>
              </a:gs>
              <a:gs pos="100000">
                <a:srgbClr val="939393"/>
              </a:gs>
            </a:gsLst>
            <a:lin ang="0" scaled="1"/>
          </a:gradFill>
          <a:ln w="9525">
            <a:noFill/>
            <a:miter lim="800000"/>
            <a:headEnd/>
            <a:tailEnd/>
          </a:ln>
          <a:effectLst/>
        </p:spPr>
        <p:txBody>
          <a:bodyPr wrap="none" anchor="ctr"/>
          <a:lstStyle/>
          <a:p>
            <a:pPr algn="ctr" eaLnBrk="0" hangingPunct="0">
              <a:defRPr/>
            </a:pPr>
            <a:endParaRPr lang="en-BZ" sz="2400" b="0">
              <a:solidFill>
                <a:schemeClr val="tx1"/>
              </a:solidFill>
              <a:latin typeface="Times" charset="0"/>
              <a:cs typeface="+mn-cs"/>
            </a:endParaRPr>
          </a:p>
        </p:txBody>
      </p:sp>
      <p:sp>
        <p:nvSpPr>
          <p:cNvPr id="11" name="Line 12"/>
          <p:cNvSpPr>
            <a:spLocks noChangeShapeType="1"/>
          </p:cNvSpPr>
          <p:nvPr/>
        </p:nvSpPr>
        <p:spPr bwMode="auto">
          <a:xfrm flipH="1">
            <a:off x="0" y="762000"/>
            <a:ext cx="9144000" cy="0"/>
          </a:xfrm>
          <a:prstGeom prst="line">
            <a:avLst/>
          </a:prstGeom>
          <a:noFill/>
          <a:ln w="3175">
            <a:solidFill>
              <a:srgbClr val="E6E6E6"/>
            </a:solidFill>
            <a:round/>
            <a:headEnd/>
            <a:tailEnd/>
          </a:ln>
          <a:effectLst/>
        </p:spPr>
        <p:txBody>
          <a:bodyPr/>
          <a:lstStyle/>
          <a:p>
            <a:pPr eaLnBrk="0" hangingPunct="0">
              <a:defRPr/>
            </a:pPr>
            <a:endParaRPr lang="de-DE">
              <a:cs typeface="+mn-cs"/>
            </a:endParaRPr>
          </a:p>
        </p:txBody>
      </p:sp>
      <p:sp>
        <p:nvSpPr>
          <p:cNvPr id="12" name="Line 18"/>
          <p:cNvSpPr>
            <a:spLocks noChangeShapeType="1"/>
          </p:cNvSpPr>
          <p:nvPr/>
        </p:nvSpPr>
        <p:spPr bwMode="auto">
          <a:xfrm flipH="1">
            <a:off x="0" y="762000"/>
            <a:ext cx="9144000" cy="0"/>
          </a:xfrm>
          <a:prstGeom prst="line">
            <a:avLst/>
          </a:prstGeom>
          <a:noFill/>
          <a:ln w="3175">
            <a:solidFill>
              <a:srgbClr val="D9D9D9"/>
            </a:solidFill>
            <a:round/>
            <a:headEnd/>
            <a:tailEnd/>
          </a:ln>
          <a:effectLst/>
        </p:spPr>
        <p:txBody>
          <a:bodyPr/>
          <a:lstStyle/>
          <a:p>
            <a:pPr eaLnBrk="0" hangingPunct="0">
              <a:defRPr/>
            </a:pPr>
            <a:endParaRPr lang="de-DE">
              <a:cs typeface="+mn-cs"/>
            </a:endParaRPr>
          </a:p>
        </p:txBody>
      </p:sp>
      <p:pic>
        <p:nvPicPr>
          <p:cNvPr id="13" name="Picture 20" descr="Weltkugel_klein_neu.gif                                        0005A183jeany                          BB53F533:"/>
          <p:cNvPicPr>
            <a:picLocks noChangeAspect="1" noChangeArrowheads="1"/>
          </p:cNvPicPr>
          <p:nvPr/>
        </p:nvPicPr>
        <p:blipFill>
          <a:blip r:embed="rId3" cstate="print"/>
          <a:srcRect/>
          <a:stretch>
            <a:fillRect/>
          </a:stretch>
        </p:blipFill>
        <p:spPr bwMode="auto">
          <a:xfrm>
            <a:off x="7996238" y="0"/>
            <a:ext cx="1147762" cy="762000"/>
          </a:xfrm>
          <a:prstGeom prst="rect">
            <a:avLst/>
          </a:prstGeom>
          <a:noFill/>
          <a:ln w="9525">
            <a:noFill/>
            <a:miter lim="800000"/>
            <a:headEnd/>
            <a:tailEnd/>
          </a:ln>
        </p:spPr>
      </p:pic>
      <p:sp>
        <p:nvSpPr>
          <p:cNvPr id="93199" name="Rectangle 15"/>
          <p:cNvSpPr>
            <a:spLocks noGrp="1" noChangeArrowheads="1"/>
          </p:cNvSpPr>
          <p:nvPr>
            <p:ph type="ctrTitle" sz="quarter"/>
          </p:nvPr>
        </p:nvSpPr>
        <p:spPr>
          <a:xfrm>
            <a:off x="1040400" y="1993726"/>
            <a:ext cx="7034400" cy="1143000"/>
          </a:xfrm>
        </p:spPr>
        <p:txBody>
          <a:bodyPr anchor="ctr"/>
          <a:lstStyle>
            <a:lvl1pPr algn="ctr">
              <a:defRPr sz="3200"/>
            </a:lvl1pPr>
          </a:lstStyle>
          <a:p>
            <a:r>
              <a:rPr lang="de-DE" dirty="0" smtClean="0"/>
              <a:t>Titelmasterformat durch Klicken bearbeiten</a:t>
            </a:r>
            <a:endParaRPr lang="de-DE" dirty="0"/>
          </a:p>
        </p:txBody>
      </p:sp>
      <p:sp>
        <p:nvSpPr>
          <p:cNvPr id="93200" name="Rectangle 16"/>
          <p:cNvSpPr>
            <a:spLocks noGrp="1" noChangeArrowheads="1"/>
          </p:cNvSpPr>
          <p:nvPr>
            <p:ph type="subTitle" sz="quarter" idx="1"/>
          </p:nvPr>
        </p:nvSpPr>
        <p:spPr>
          <a:xfrm>
            <a:off x="1040400" y="3239022"/>
            <a:ext cx="7034400" cy="1752600"/>
          </a:xfrm>
        </p:spPr>
        <p:txBody>
          <a:bodyPr/>
          <a:lstStyle>
            <a:lvl1pPr marL="0" indent="0" algn="ctr">
              <a:buFont typeface="Wingdings" pitchFamily="2" charset="2"/>
              <a:buNone/>
              <a:defRPr sz="2800"/>
            </a:lvl1pPr>
          </a:lstStyle>
          <a:p>
            <a:r>
              <a:rPr lang="de-DE" smtClean="0"/>
              <a:t>Formatvorlage des Untertitelmasters durch Klicken bearbeiten</a:t>
            </a:r>
            <a:endParaRPr lang="de-DE" dirty="0"/>
          </a:p>
        </p:txBody>
      </p:sp>
      <p:pic>
        <p:nvPicPr>
          <p:cNvPr id="16" name="Grafik 15" descr="gizlogo-unternehmen-de-rgb.gif"/>
          <p:cNvPicPr>
            <a:picLocks noChangeAspect="1"/>
          </p:cNvPicPr>
          <p:nvPr userDrawn="1"/>
        </p:nvPicPr>
        <p:blipFill>
          <a:blip r:embed="rId4" cstate="print"/>
          <a:srcRect t="2126" b="15388"/>
          <a:stretch>
            <a:fillRect/>
          </a:stretch>
        </p:blipFill>
        <p:spPr>
          <a:xfrm>
            <a:off x="267855" y="0"/>
            <a:ext cx="2159238" cy="742384"/>
          </a:xfrm>
          <a:prstGeom prst="rect">
            <a:avLst/>
          </a:prstGeom>
        </p:spPr>
      </p:pic>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a:xfrm>
            <a:off x="457200" y="1068388"/>
            <a:ext cx="7526338" cy="741362"/>
          </a:xfrm>
        </p:spPr>
        <p:txBody>
          <a:bodyPr anchor="b"/>
          <a:lstStyle>
            <a:lvl1pPr>
              <a:defRPr/>
            </a:lvl1pPr>
          </a:lstStyle>
          <a:p>
            <a:r>
              <a:rPr lang="de-DE" smtClean="0"/>
              <a:t>Titelmasterformat durch Klicken bearbeiten</a:t>
            </a:r>
            <a:endParaRPr lang="de-DE" dirty="0"/>
          </a:p>
        </p:txBody>
      </p:sp>
      <p:sp>
        <p:nvSpPr>
          <p:cNvPr id="3" name="Inhaltsplatzhalter 2"/>
          <p:cNvSpPr>
            <a:spLocks noGrp="1"/>
          </p:cNvSpPr>
          <p:nvPr>
            <p:ph idx="1"/>
          </p:nvPr>
        </p:nvSpPr>
        <p:spPr>
          <a:xfrm>
            <a:off x="457200" y="2008188"/>
            <a:ext cx="7526338" cy="4213225"/>
          </a:xfrm>
        </p:spPr>
        <p:txBody>
          <a:bodyPr/>
          <a:lstStyle>
            <a:lvl1pPr>
              <a:defRPr b="0">
                <a:solidFill>
                  <a:schemeClr val="tx1"/>
                </a:solidFill>
              </a:defRPr>
            </a:lvl1pPr>
            <a:lvl2pPr>
              <a:buClr>
                <a:srgbClr val="669900"/>
              </a:buClr>
              <a:defRPr sz="1800" b="0" baseline="0">
                <a:solidFill>
                  <a:schemeClr val="tx1"/>
                </a:solidFill>
              </a:defRPr>
            </a:lvl2pPr>
            <a:lvl3pPr>
              <a:defRPr sz="1800" baseline="0">
                <a:solidFill>
                  <a:schemeClr val="tx1"/>
                </a:solidFill>
              </a:defRPr>
            </a:lvl3pPr>
            <a:lvl4pPr>
              <a:defRPr sz="1600" baseline="0">
                <a:solidFill>
                  <a:schemeClr val="tx1"/>
                </a:solidFill>
              </a:defRPr>
            </a:lvl4pPr>
            <a:lvl5pPr>
              <a:defRPr sz="1600" baseline="0">
                <a:solidFill>
                  <a:schemeClr val="tx1"/>
                </a:solidFill>
              </a:defRPr>
            </a:lvl5pPr>
          </a:lstStyle>
          <a:p>
            <a:pPr lvl="0"/>
            <a:r>
              <a:rPr lang="de-DE" dirty="0" smtClean="0"/>
              <a:t>Textmasterformate durch Klicken bearbeiten</a:t>
            </a:r>
          </a:p>
          <a:p>
            <a:pPr lvl="1"/>
            <a:r>
              <a:rPr lang="de-DE" dirty="0" smtClean="0"/>
              <a:t>Zweite Ebene</a:t>
            </a:r>
          </a:p>
          <a:p>
            <a:pPr lvl="2"/>
            <a:r>
              <a:rPr lang="de-DE" dirty="0" smtClean="0"/>
              <a:t>Dritte Ebene</a:t>
            </a:r>
          </a:p>
          <a:p>
            <a:pPr lvl="3"/>
            <a:r>
              <a:rPr lang="de-DE" dirty="0" smtClean="0"/>
              <a:t>Vierte Ebene</a:t>
            </a:r>
          </a:p>
          <a:p>
            <a:pPr lvl="4"/>
            <a:r>
              <a:rPr lang="de-DE" dirty="0" smtClean="0"/>
              <a:t>Fünfte Ebene</a:t>
            </a:r>
            <a:endParaRPr lang="de-DE" dirty="0"/>
          </a:p>
        </p:txBody>
      </p:sp>
      <p:sp>
        <p:nvSpPr>
          <p:cNvPr id="4" name="Rectangle 17"/>
          <p:cNvSpPr>
            <a:spLocks noGrp="1" noChangeArrowheads="1"/>
          </p:cNvSpPr>
          <p:nvPr>
            <p:ph type="dt" sz="half" idx="10"/>
          </p:nvPr>
        </p:nvSpPr>
        <p:spPr>
          <a:ln/>
        </p:spPr>
        <p:txBody>
          <a:bodyPr/>
          <a:lstStyle>
            <a:lvl1pPr>
              <a:defRPr/>
            </a:lvl1pPr>
          </a:lstStyle>
          <a:p>
            <a:pPr>
              <a:defRPr/>
            </a:pPr>
            <a:fld id="{C57B7709-23C0-42BF-8DE7-66134DD2ECC5}" type="datetime1">
              <a:rPr lang="de-DE"/>
              <a:pPr>
                <a:defRPr/>
              </a:pPr>
              <a:t>30.10.2013</a:t>
            </a:fld>
            <a:endParaRPr lang="de-DE" dirty="0"/>
          </a:p>
        </p:txBody>
      </p:sp>
      <p:sp>
        <p:nvSpPr>
          <p:cNvPr id="5" name="Rectangle 25"/>
          <p:cNvSpPr>
            <a:spLocks noGrp="1" noChangeArrowheads="1"/>
          </p:cNvSpPr>
          <p:nvPr>
            <p:ph type="ftr" sz="quarter" idx="11"/>
          </p:nvPr>
        </p:nvSpPr>
        <p:spPr>
          <a:ln/>
        </p:spPr>
        <p:txBody>
          <a:bodyPr/>
          <a:lstStyle>
            <a:lvl1pPr>
              <a:defRPr/>
            </a:lvl1pPr>
          </a:lstStyle>
          <a:p>
            <a:pPr>
              <a:defRPr/>
            </a:pPr>
            <a:endParaRPr lang="en-BZ"/>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040400" y="3880808"/>
            <a:ext cx="7034400" cy="1144800"/>
          </a:xfrm>
        </p:spPr>
        <p:txBody>
          <a:bodyPr/>
          <a:lstStyle>
            <a:lvl1pPr algn="ctr" rtl="0" fontAlgn="base">
              <a:spcBef>
                <a:spcPct val="0"/>
              </a:spcBef>
              <a:spcAft>
                <a:spcPct val="0"/>
              </a:spcAft>
              <a:defRPr lang="de-DE" sz="3600" baseline="0" dirty="0">
                <a:solidFill>
                  <a:schemeClr val="tx1"/>
                </a:solidFill>
                <a:latin typeface="+mj-lt"/>
                <a:ea typeface="+mj-ea"/>
                <a:cs typeface="+mj-cs"/>
              </a:defRPr>
            </a:lvl1pPr>
          </a:lstStyle>
          <a:p>
            <a:r>
              <a:rPr lang="de-DE" smtClean="0"/>
              <a:t>Titelmasterformat durch Klicken bearbeiten</a:t>
            </a:r>
            <a:endParaRPr lang="de-DE" dirty="0"/>
          </a:p>
        </p:txBody>
      </p:sp>
      <p:sp>
        <p:nvSpPr>
          <p:cNvPr id="3" name="Textplatzhalter 2"/>
          <p:cNvSpPr>
            <a:spLocks noGrp="1"/>
          </p:cNvSpPr>
          <p:nvPr>
            <p:ph type="body" idx="1"/>
          </p:nvPr>
        </p:nvSpPr>
        <p:spPr>
          <a:xfrm>
            <a:off x="1040400" y="2292939"/>
            <a:ext cx="7034400" cy="1500187"/>
          </a:xfrm>
        </p:spPr>
        <p:txBody>
          <a:bodyPr anchor="b"/>
          <a:lstStyle>
            <a:lvl1pPr marL="0" indent="0" algn="ctr" rtl="0" fontAlgn="base">
              <a:spcBef>
                <a:spcPct val="20000"/>
              </a:spcBef>
              <a:spcAft>
                <a:spcPct val="0"/>
              </a:spcAft>
              <a:buClr>
                <a:srgbClr val="C80F0F"/>
              </a:buClr>
              <a:buFont typeface="Wingdings" pitchFamily="2" charset="2"/>
              <a:buNone/>
              <a:tabLst>
                <a:tab pos="2190750" algn="l"/>
              </a:tabLst>
              <a:defRPr lang="de-DE" sz="2800" dirty="0" smtClean="0">
                <a:solidFill>
                  <a:schemeClr val="tx1"/>
                </a:solidFill>
                <a:latin typeface="+mn-lt"/>
                <a:ea typeface="+mn-ea"/>
                <a:cs typeface="+mn-cs"/>
              </a:defRPr>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de-DE" smtClean="0"/>
              <a:t>Textmasterformate durch Klicken bearbeiten</a:t>
            </a:r>
          </a:p>
        </p:txBody>
      </p:sp>
      <p:sp>
        <p:nvSpPr>
          <p:cNvPr id="4" name="Rectangle 17"/>
          <p:cNvSpPr>
            <a:spLocks noGrp="1" noChangeArrowheads="1"/>
          </p:cNvSpPr>
          <p:nvPr>
            <p:ph type="dt" sz="half" idx="10"/>
          </p:nvPr>
        </p:nvSpPr>
        <p:spPr>
          <a:ln/>
        </p:spPr>
        <p:txBody>
          <a:bodyPr/>
          <a:lstStyle>
            <a:lvl1pPr>
              <a:defRPr/>
            </a:lvl1pPr>
          </a:lstStyle>
          <a:p>
            <a:pPr>
              <a:defRPr/>
            </a:pPr>
            <a:fld id="{88A34DD1-4555-4AC9-8ACC-6B8A3492DA1F}" type="datetime1">
              <a:rPr lang="de-DE"/>
              <a:pPr>
                <a:defRPr/>
              </a:pPr>
              <a:t>30.10.2013</a:t>
            </a:fld>
            <a:endParaRPr lang="de-DE" dirty="0"/>
          </a:p>
        </p:txBody>
      </p:sp>
      <p:sp>
        <p:nvSpPr>
          <p:cNvPr id="5" name="Rectangle 25"/>
          <p:cNvSpPr>
            <a:spLocks noGrp="1" noChangeArrowheads="1"/>
          </p:cNvSpPr>
          <p:nvPr>
            <p:ph type="ftr" sz="quarter" idx="11"/>
          </p:nvPr>
        </p:nvSpPr>
        <p:spPr>
          <a:ln/>
        </p:spPr>
        <p:txBody>
          <a:bodyPr/>
          <a:lstStyle>
            <a:lvl1pPr>
              <a:defRPr/>
            </a:lvl1pPr>
          </a:lstStyle>
          <a:p>
            <a:pPr>
              <a:defRPr/>
            </a:pPr>
            <a:endParaRPr lang="en-BZ"/>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de-DE" smtClean="0"/>
              <a:t>Titelmasterformat durch Klicken bearbeiten</a:t>
            </a:r>
            <a:endParaRPr lang="de-DE" dirty="0"/>
          </a:p>
        </p:txBody>
      </p:sp>
      <p:sp>
        <p:nvSpPr>
          <p:cNvPr id="3" name="Inhaltsplatzhalter 2"/>
          <p:cNvSpPr>
            <a:spLocks noGrp="1"/>
          </p:cNvSpPr>
          <p:nvPr>
            <p:ph sz="half" idx="1"/>
          </p:nvPr>
        </p:nvSpPr>
        <p:spPr>
          <a:xfrm>
            <a:off x="1039813" y="2106613"/>
            <a:ext cx="3481200" cy="4114800"/>
          </a:xfrm>
        </p:spPr>
        <p:txBody>
          <a:bodyPr/>
          <a:lstStyle>
            <a:lvl1pPr>
              <a:defRPr sz="2400"/>
            </a:lvl1pPr>
            <a:lvl2pPr>
              <a:defRPr sz="2200" baseline="0"/>
            </a:lvl2pPr>
            <a:lvl3pPr>
              <a:defRPr sz="2000" baseline="0"/>
            </a:lvl3pPr>
            <a:lvl4pPr>
              <a:defRPr sz="1800" baseline="0"/>
            </a:lvl4pPr>
            <a:lvl5pPr>
              <a:defRPr sz="1600" baseline="0"/>
            </a:lvl5pPr>
            <a:lvl6pPr>
              <a:defRPr sz="1800"/>
            </a:lvl6pPr>
            <a:lvl7pPr>
              <a:defRPr sz="1800"/>
            </a:lvl7pPr>
            <a:lvl8pPr>
              <a:defRPr sz="1800"/>
            </a:lvl8pPr>
            <a:lvl9pPr>
              <a:defRPr sz="18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
        <p:nvSpPr>
          <p:cNvPr id="4" name="Inhaltsplatzhalter 3"/>
          <p:cNvSpPr>
            <a:spLocks noGrp="1"/>
          </p:cNvSpPr>
          <p:nvPr>
            <p:ph sz="half" idx="2"/>
          </p:nvPr>
        </p:nvSpPr>
        <p:spPr>
          <a:xfrm>
            <a:off x="4595812" y="2106613"/>
            <a:ext cx="3481200" cy="4114800"/>
          </a:xfrm>
        </p:spPr>
        <p:txBody>
          <a:bodyPr/>
          <a:lstStyle>
            <a:lvl1pPr>
              <a:defRPr sz="2400"/>
            </a:lvl1pPr>
            <a:lvl2pPr>
              <a:defRPr sz="2200"/>
            </a:lvl2pPr>
            <a:lvl3pPr>
              <a:defRPr sz="2000"/>
            </a:lvl3pPr>
            <a:lvl4pPr>
              <a:defRPr sz="1800"/>
            </a:lvl4pPr>
            <a:lvl5pPr>
              <a:defRPr sz="1600"/>
            </a:lvl5pPr>
            <a:lvl6pPr>
              <a:defRPr sz="1800"/>
            </a:lvl6pPr>
            <a:lvl7pPr>
              <a:defRPr sz="1800"/>
            </a:lvl7pPr>
            <a:lvl8pPr>
              <a:defRPr sz="1800"/>
            </a:lvl8pPr>
            <a:lvl9pPr>
              <a:defRPr sz="18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
        <p:nvSpPr>
          <p:cNvPr id="5" name="Rectangle 17"/>
          <p:cNvSpPr>
            <a:spLocks noGrp="1" noChangeArrowheads="1"/>
          </p:cNvSpPr>
          <p:nvPr>
            <p:ph type="dt" sz="half" idx="10"/>
          </p:nvPr>
        </p:nvSpPr>
        <p:spPr>
          <a:ln/>
        </p:spPr>
        <p:txBody>
          <a:bodyPr/>
          <a:lstStyle>
            <a:lvl1pPr>
              <a:defRPr/>
            </a:lvl1pPr>
          </a:lstStyle>
          <a:p>
            <a:pPr>
              <a:defRPr/>
            </a:pPr>
            <a:fld id="{B2447333-5B3C-488F-828F-1D0175EF9251}" type="datetime1">
              <a:rPr lang="de-DE"/>
              <a:pPr>
                <a:defRPr/>
              </a:pPr>
              <a:t>30.10.2013</a:t>
            </a:fld>
            <a:endParaRPr lang="de-DE" dirty="0"/>
          </a:p>
        </p:txBody>
      </p:sp>
      <p:sp>
        <p:nvSpPr>
          <p:cNvPr id="6" name="Rectangle 25"/>
          <p:cNvSpPr>
            <a:spLocks noGrp="1" noChangeArrowheads="1"/>
          </p:cNvSpPr>
          <p:nvPr>
            <p:ph type="ftr" sz="quarter" idx="11"/>
          </p:nvPr>
        </p:nvSpPr>
        <p:spPr>
          <a:ln/>
        </p:spPr>
        <p:txBody>
          <a:bodyPr/>
          <a:lstStyle>
            <a:lvl1pPr>
              <a:defRPr/>
            </a:lvl1pPr>
          </a:lstStyle>
          <a:p>
            <a:pPr>
              <a:defRPr/>
            </a:pPr>
            <a:endParaRPr lang="en-BZ"/>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1040400" y="1411200"/>
            <a:ext cx="7034400" cy="619200"/>
          </a:xfrm>
        </p:spPr>
        <p:txBody>
          <a:bodyPr/>
          <a:lstStyle>
            <a:lvl1pPr>
              <a:defRPr/>
            </a:lvl1pPr>
          </a:lstStyle>
          <a:p>
            <a:r>
              <a:rPr lang="de-DE" smtClean="0"/>
              <a:t>Titelmasterformat durch Klicken bearbeiten</a:t>
            </a:r>
            <a:endParaRPr lang="de-DE" dirty="0"/>
          </a:p>
        </p:txBody>
      </p:sp>
      <p:sp>
        <p:nvSpPr>
          <p:cNvPr id="3" name="Textplatzhalter 2"/>
          <p:cNvSpPr>
            <a:spLocks noGrp="1"/>
          </p:cNvSpPr>
          <p:nvPr>
            <p:ph type="body" idx="1"/>
          </p:nvPr>
        </p:nvSpPr>
        <p:spPr>
          <a:xfrm>
            <a:off x="1040400" y="2098784"/>
            <a:ext cx="3463200" cy="46905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Textmasterformate durch Klicken bearbeiten</a:t>
            </a:r>
          </a:p>
        </p:txBody>
      </p:sp>
      <p:sp>
        <p:nvSpPr>
          <p:cNvPr id="4" name="Inhaltsplatzhalter 3"/>
          <p:cNvSpPr>
            <a:spLocks noGrp="1"/>
          </p:cNvSpPr>
          <p:nvPr>
            <p:ph sz="half" idx="2"/>
          </p:nvPr>
        </p:nvSpPr>
        <p:spPr>
          <a:xfrm>
            <a:off x="1040400" y="2668044"/>
            <a:ext cx="3463200" cy="3557392"/>
          </a:xfrm>
        </p:spPr>
        <p:txBody>
          <a:bodyPr/>
          <a:lstStyle>
            <a:lvl1pPr>
              <a:defRPr sz="2400"/>
            </a:lvl1pPr>
            <a:lvl2pPr>
              <a:defRPr sz="2200"/>
            </a:lvl2pPr>
            <a:lvl3pPr>
              <a:defRPr sz="2000"/>
            </a:lvl3pPr>
            <a:lvl4pPr>
              <a:defRPr sz="1800"/>
            </a:lvl4pPr>
            <a:lvl5pPr>
              <a:defRPr sz="1600"/>
            </a:lvl5pPr>
            <a:lvl6pPr>
              <a:defRPr sz="1600"/>
            </a:lvl6pPr>
            <a:lvl7pPr>
              <a:defRPr sz="1600"/>
            </a:lvl7pPr>
            <a:lvl8pPr>
              <a:defRPr sz="1600"/>
            </a:lvl8pPr>
            <a:lvl9pPr>
              <a:defRPr sz="16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
        <p:nvSpPr>
          <p:cNvPr id="5" name="Textplatzhalter 4"/>
          <p:cNvSpPr>
            <a:spLocks noGrp="1"/>
          </p:cNvSpPr>
          <p:nvPr>
            <p:ph type="body" sz="quarter" idx="3"/>
          </p:nvPr>
        </p:nvSpPr>
        <p:spPr>
          <a:xfrm>
            <a:off x="4615200" y="2098783"/>
            <a:ext cx="3463200" cy="46905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Textmasterformate durch Klicken bearbeiten</a:t>
            </a:r>
          </a:p>
        </p:txBody>
      </p:sp>
      <p:sp>
        <p:nvSpPr>
          <p:cNvPr id="6" name="Inhaltsplatzhalter 5"/>
          <p:cNvSpPr>
            <a:spLocks noGrp="1"/>
          </p:cNvSpPr>
          <p:nvPr>
            <p:ph sz="quarter" idx="4"/>
          </p:nvPr>
        </p:nvSpPr>
        <p:spPr>
          <a:xfrm>
            <a:off x="4615200" y="2668044"/>
            <a:ext cx="3463200" cy="3557392"/>
          </a:xfrm>
        </p:spPr>
        <p:txBody>
          <a:bodyPr/>
          <a:lstStyle>
            <a:lvl1pPr>
              <a:defRPr lang="de-DE" sz="2400" dirty="0" smtClean="0">
                <a:solidFill>
                  <a:schemeClr val="tx1"/>
                </a:solidFill>
                <a:latin typeface="+mn-lt"/>
                <a:ea typeface="+mn-ea"/>
                <a:cs typeface="+mn-cs"/>
              </a:defRPr>
            </a:lvl1pPr>
            <a:lvl2pPr>
              <a:defRPr lang="de-DE" sz="2200" dirty="0" smtClean="0">
                <a:solidFill>
                  <a:schemeClr val="tx1"/>
                </a:solidFill>
                <a:latin typeface="+mn-lt"/>
              </a:defRPr>
            </a:lvl2pPr>
            <a:lvl3pPr>
              <a:defRPr lang="de-DE" sz="2000" dirty="0" smtClean="0">
                <a:solidFill>
                  <a:schemeClr val="tx1"/>
                </a:solidFill>
                <a:latin typeface="+mn-lt"/>
              </a:defRPr>
            </a:lvl3pPr>
            <a:lvl4pPr>
              <a:defRPr lang="de-DE" sz="1800" dirty="0" smtClean="0">
                <a:solidFill>
                  <a:schemeClr val="tx1"/>
                </a:solidFill>
                <a:latin typeface="+mn-lt"/>
              </a:defRPr>
            </a:lvl4pPr>
            <a:lvl5pPr>
              <a:defRPr lang="de-DE" sz="1600" dirty="0" smtClean="0">
                <a:solidFill>
                  <a:schemeClr val="tx1"/>
                </a:solidFill>
                <a:latin typeface="+mn-lt"/>
              </a:defRPr>
            </a:lvl5pPr>
            <a:lvl6pPr>
              <a:defRPr sz="1600"/>
            </a:lvl6pPr>
            <a:lvl7pPr>
              <a:defRPr sz="1600"/>
            </a:lvl7pPr>
            <a:lvl8pPr>
              <a:defRPr sz="1600"/>
            </a:lvl8pPr>
            <a:lvl9pPr>
              <a:defRPr sz="16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
        <p:nvSpPr>
          <p:cNvPr id="7" name="Rectangle 17"/>
          <p:cNvSpPr>
            <a:spLocks noGrp="1" noChangeArrowheads="1"/>
          </p:cNvSpPr>
          <p:nvPr>
            <p:ph type="dt" sz="half" idx="10"/>
          </p:nvPr>
        </p:nvSpPr>
        <p:spPr>
          <a:ln/>
        </p:spPr>
        <p:txBody>
          <a:bodyPr/>
          <a:lstStyle>
            <a:lvl1pPr>
              <a:defRPr/>
            </a:lvl1pPr>
          </a:lstStyle>
          <a:p>
            <a:pPr>
              <a:defRPr/>
            </a:pPr>
            <a:fld id="{A4AB3484-B6F3-4611-886E-275931D8E159}" type="datetime1">
              <a:rPr lang="de-DE"/>
              <a:pPr>
                <a:defRPr/>
              </a:pPr>
              <a:t>30.10.2013</a:t>
            </a:fld>
            <a:endParaRPr lang="de-DE" dirty="0"/>
          </a:p>
        </p:txBody>
      </p:sp>
      <p:sp>
        <p:nvSpPr>
          <p:cNvPr id="8" name="Rectangle 25"/>
          <p:cNvSpPr>
            <a:spLocks noGrp="1" noChangeArrowheads="1"/>
          </p:cNvSpPr>
          <p:nvPr>
            <p:ph type="ftr" sz="quarter" idx="11"/>
          </p:nvPr>
        </p:nvSpPr>
        <p:spPr>
          <a:ln/>
        </p:spPr>
        <p:txBody>
          <a:bodyPr/>
          <a:lstStyle>
            <a:lvl1pPr>
              <a:defRPr/>
            </a:lvl1pPr>
          </a:lstStyle>
          <a:p>
            <a:pPr>
              <a:defRPr/>
            </a:pPr>
            <a:endParaRPr lang="en-BZ"/>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de-DE" smtClean="0"/>
              <a:t>Titelmasterformat durch Klicken bearbeiten</a:t>
            </a:r>
            <a:endParaRPr lang="de-DE" dirty="0"/>
          </a:p>
        </p:txBody>
      </p:sp>
      <p:sp>
        <p:nvSpPr>
          <p:cNvPr id="3" name="Rectangle 17"/>
          <p:cNvSpPr>
            <a:spLocks noGrp="1" noChangeArrowheads="1"/>
          </p:cNvSpPr>
          <p:nvPr>
            <p:ph type="dt" sz="half" idx="10"/>
          </p:nvPr>
        </p:nvSpPr>
        <p:spPr>
          <a:ln/>
        </p:spPr>
        <p:txBody>
          <a:bodyPr/>
          <a:lstStyle>
            <a:lvl1pPr>
              <a:defRPr/>
            </a:lvl1pPr>
          </a:lstStyle>
          <a:p>
            <a:pPr>
              <a:defRPr/>
            </a:pPr>
            <a:fld id="{AEE2C2C4-8BF5-4AD8-9570-D2C81106273B}" type="datetime1">
              <a:rPr lang="de-DE"/>
              <a:pPr>
                <a:defRPr/>
              </a:pPr>
              <a:t>30.10.2013</a:t>
            </a:fld>
            <a:endParaRPr lang="de-DE" dirty="0"/>
          </a:p>
        </p:txBody>
      </p:sp>
      <p:sp>
        <p:nvSpPr>
          <p:cNvPr id="4" name="Rectangle 25"/>
          <p:cNvSpPr>
            <a:spLocks noGrp="1" noChangeArrowheads="1"/>
          </p:cNvSpPr>
          <p:nvPr>
            <p:ph type="ftr" sz="quarter" idx="11"/>
          </p:nvPr>
        </p:nvSpPr>
        <p:spPr>
          <a:ln/>
        </p:spPr>
        <p:txBody>
          <a:bodyPr/>
          <a:lstStyle>
            <a:lvl1pPr>
              <a:defRPr/>
            </a:lvl1pPr>
          </a:lstStyle>
          <a:p>
            <a:pPr>
              <a:defRPr/>
            </a:pPr>
            <a:endParaRPr lang="en-BZ"/>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Rectangle 17"/>
          <p:cNvSpPr>
            <a:spLocks noGrp="1" noChangeArrowheads="1"/>
          </p:cNvSpPr>
          <p:nvPr>
            <p:ph type="dt" sz="half" idx="10"/>
          </p:nvPr>
        </p:nvSpPr>
        <p:spPr>
          <a:ln/>
        </p:spPr>
        <p:txBody>
          <a:bodyPr/>
          <a:lstStyle>
            <a:lvl1pPr>
              <a:defRPr/>
            </a:lvl1pPr>
          </a:lstStyle>
          <a:p>
            <a:pPr>
              <a:defRPr/>
            </a:pPr>
            <a:fld id="{D48619CE-9053-4723-8E43-2C0A02133ADC}" type="datetime1">
              <a:rPr lang="de-DE"/>
              <a:pPr>
                <a:defRPr/>
              </a:pPr>
              <a:t>30.10.2013</a:t>
            </a:fld>
            <a:endParaRPr lang="de-DE" dirty="0"/>
          </a:p>
        </p:txBody>
      </p:sp>
      <p:sp>
        <p:nvSpPr>
          <p:cNvPr id="3" name="Rectangle 25"/>
          <p:cNvSpPr>
            <a:spLocks noGrp="1" noChangeArrowheads="1"/>
          </p:cNvSpPr>
          <p:nvPr>
            <p:ph type="ftr" sz="quarter" idx="11"/>
          </p:nvPr>
        </p:nvSpPr>
        <p:spPr>
          <a:ln/>
        </p:spPr>
        <p:txBody>
          <a:bodyPr/>
          <a:lstStyle>
            <a:lvl1pPr>
              <a:defRPr/>
            </a:lvl1pPr>
          </a:lstStyle>
          <a:p>
            <a:pPr>
              <a:defRPr/>
            </a:pPr>
            <a:endParaRPr lang="en-BZ"/>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040400" y="1411200"/>
            <a:ext cx="2484000" cy="1357052"/>
          </a:xfrm>
        </p:spPr>
        <p:txBody>
          <a:bodyPr anchor="b"/>
          <a:lstStyle>
            <a:lvl1pPr algn="l">
              <a:defRPr sz="2800" b="0" baseline="0"/>
            </a:lvl1pPr>
          </a:lstStyle>
          <a:p>
            <a:r>
              <a:rPr lang="de-DE" smtClean="0"/>
              <a:t>Titelmasterformat durch Klicken bearbeiten</a:t>
            </a:r>
            <a:endParaRPr lang="de-DE" dirty="0"/>
          </a:p>
        </p:txBody>
      </p:sp>
      <p:sp>
        <p:nvSpPr>
          <p:cNvPr id="3" name="Inhaltsplatzhalter 2"/>
          <p:cNvSpPr>
            <a:spLocks noGrp="1"/>
          </p:cNvSpPr>
          <p:nvPr>
            <p:ph idx="1"/>
          </p:nvPr>
        </p:nvSpPr>
        <p:spPr>
          <a:xfrm>
            <a:off x="3620022" y="1411201"/>
            <a:ext cx="4453200" cy="4814235"/>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
        <p:nvSpPr>
          <p:cNvPr id="4" name="Textplatzhalter 3"/>
          <p:cNvSpPr>
            <a:spLocks noGrp="1"/>
          </p:cNvSpPr>
          <p:nvPr>
            <p:ph type="body" sz="half" idx="2"/>
          </p:nvPr>
        </p:nvSpPr>
        <p:spPr>
          <a:xfrm>
            <a:off x="1040400" y="2893512"/>
            <a:ext cx="2484000" cy="3331925"/>
          </a:xfrm>
        </p:spPr>
        <p:txBody>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Textmasterformate durch Klicken bearbeiten</a:t>
            </a:r>
          </a:p>
        </p:txBody>
      </p:sp>
      <p:sp>
        <p:nvSpPr>
          <p:cNvPr id="5" name="Rectangle 17"/>
          <p:cNvSpPr>
            <a:spLocks noGrp="1" noChangeArrowheads="1"/>
          </p:cNvSpPr>
          <p:nvPr>
            <p:ph type="dt" sz="half" idx="10"/>
          </p:nvPr>
        </p:nvSpPr>
        <p:spPr>
          <a:ln/>
        </p:spPr>
        <p:txBody>
          <a:bodyPr/>
          <a:lstStyle>
            <a:lvl1pPr>
              <a:defRPr/>
            </a:lvl1pPr>
          </a:lstStyle>
          <a:p>
            <a:pPr>
              <a:defRPr/>
            </a:pPr>
            <a:fld id="{8E969688-6A2C-497F-B470-987A456AD119}" type="datetime1">
              <a:rPr lang="de-DE"/>
              <a:pPr>
                <a:defRPr/>
              </a:pPr>
              <a:t>30.10.2013</a:t>
            </a:fld>
            <a:endParaRPr lang="de-DE" dirty="0"/>
          </a:p>
        </p:txBody>
      </p:sp>
      <p:sp>
        <p:nvSpPr>
          <p:cNvPr id="6" name="Rectangle 25"/>
          <p:cNvSpPr>
            <a:spLocks noGrp="1" noChangeArrowheads="1"/>
          </p:cNvSpPr>
          <p:nvPr>
            <p:ph type="ftr" sz="quarter" idx="11"/>
          </p:nvPr>
        </p:nvSpPr>
        <p:spPr>
          <a:ln/>
        </p:spPr>
        <p:txBody>
          <a:bodyPr/>
          <a:lstStyle>
            <a:lvl1pPr>
              <a:defRPr/>
            </a:lvl1pPr>
          </a:lstStyle>
          <a:p>
            <a:pPr>
              <a:defRPr/>
            </a:pPr>
            <a:endParaRPr lang="en-BZ"/>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040400" y="4860099"/>
            <a:ext cx="7034400" cy="526093"/>
          </a:xfrm>
        </p:spPr>
        <p:txBody>
          <a:bodyPr anchor="b"/>
          <a:lstStyle>
            <a:lvl1pPr algn="l">
              <a:defRPr sz="2800" b="0"/>
            </a:lvl1pPr>
          </a:lstStyle>
          <a:p>
            <a:r>
              <a:rPr lang="de-DE" smtClean="0"/>
              <a:t>Titelmasterformat durch Klicken bearbeiten</a:t>
            </a:r>
            <a:endParaRPr lang="de-DE" dirty="0"/>
          </a:p>
        </p:txBody>
      </p:sp>
      <p:sp>
        <p:nvSpPr>
          <p:cNvPr id="3" name="Bildplatzhalter 2"/>
          <p:cNvSpPr>
            <a:spLocks noGrp="1"/>
          </p:cNvSpPr>
          <p:nvPr>
            <p:ph type="pic" idx="1"/>
          </p:nvPr>
        </p:nvSpPr>
        <p:spPr>
          <a:xfrm>
            <a:off x="1152525" y="1411201"/>
            <a:ext cx="6831014" cy="3361215"/>
          </a:xfrm>
        </p:spPr>
        <p:txBody>
          <a:bodyPr/>
          <a:lstStyle>
            <a:lvl1pPr marL="0" indent="0">
              <a:buNone/>
              <a:defRPr sz="3200" baseline="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de-DE" noProof="0" smtClean="0"/>
              <a:t>Bild durch Klicken auf Symbol hinzufügen</a:t>
            </a:r>
            <a:endParaRPr lang="de-DE" noProof="0" dirty="0"/>
          </a:p>
        </p:txBody>
      </p:sp>
      <p:sp>
        <p:nvSpPr>
          <p:cNvPr id="4" name="Textplatzhalter 3"/>
          <p:cNvSpPr>
            <a:spLocks noGrp="1"/>
          </p:cNvSpPr>
          <p:nvPr>
            <p:ph type="body" sz="half" idx="2"/>
          </p:nvPr>
        </p:nvSpPr>
        <p:spPr>
          <a:xfrm>
            <a:off x="1040400" y="5486400"/>
            <a:ext cx="7034400" cy="739036"/>
          </a:xfrm>
        </p:spPr>
        <p:txBody>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Textmasterformate durch Klicken bearbeiten</a:t>
            </a:r>
          </a:p>
        </p:txBody>
      </p:sp>
      <p:sp>
        <p:nvSpPr>
          <p:cNvPr id="5" name="Rectangle 17"/>
          <p:cNvSpPr>
            <a:spLocks noGrp="1" noChangeArrowheads="1"/>
          </p:cNvSpPr>
          <p:nvPr>
            <p:ph type="dt" sz="half" idx="10"/>
          </p:nvPr>
        </p:nvSpPr>
        <p:spPr>
          <a:ln/>
        </p:spPr>
        <p:txBody>
          <a:bodyPr/>
          <a:lstStyle>
            <a:lvl1pPr>
              <a:defRPr/>
            </a:lvl1pPr>
          </a:lstStyle>
          <a:p>
            <a:pPr>
              <a:defRPr/>
            </a:pPr>
            <a:fld id="{E0673CD9-C19E-49F6-8E87-235D495E1835}" type="datetime1">
              <a:rPr lang="de-DE"/>
              <a:pPr>
                <a:defRPr/>
              </a:pPr>
              <a:t>30.10.2013</a:t>
            </a:fld>
            <a:endParaRPr lang="de-DE" dirty="0"/>
          </a:p>
        </p:txBody>
      </p:sp>
      <p:sp>
        <p:nvSpPr>
          <p:cNvPr id="6" name="Rectangle 25"/>
          <p:cNvSpPr>
            <a:spLocks noGrp="1" noChangeArrowheads="1"/>
          </p:cNvSpPr>
          <p:nvPr>
            <p:ph type="ftr" sz="quarter" idx="11"/>
          </p:nvPr>
        </p:nvSpPr>
        <p:spPr>
          <a:ln/>
        </p:spPr>
        <p:txBody>
          <a:bodyPr/>
          <a:lstStyle>
            <a:lvl1pPr>
              <a:defRPr/>
            </a:lvl1pPr>
          </a:lstStyle>
          <a:p>
            <a:pPr>
              <a:defRPr/>
            </a:pPr>
            <a:endParaRPr lang="en-BZ"/>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gi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75778" name="Rectangle 2"/>
          <p:cNvSpPr>
            <a:spLocks noChangeArrowheads="1"/>
          </p:cNvSpPr>
          <p:nvPr/>
        </p:nvSpPr>
        <p:spPr bwMode="auto">
          <a:xfrm>
            <a:off x="0" y="6624638"/>
            <a:ext cx="9144000" cy="233362"/>
          </a:xfrm>
          <a:prstGeom prst="rect">
            <a:avLst/>
          </a:prstGeom>
          <a:solidFill>
            <a:srgbClr val="939393"/>
          </a:solidFill>
          <a:ln w="9525">
            <a:noFill/>
            <a:miter lim="800000"/>
            <a:headEnd/>
            <a:tailEnd/>
          </a:ln>
          <a:effectLst/>
        </p:spPr>
        <p:txBody>
          <a:bodyPr wrap="none" anchor="ctr"/>
          <a:lstStyle/>
          <a:p>
            <a:pPr eaLnBrk="0" hangingPunct="0">
              <a:defRPr/>
            </a:pPr>
            <a:endParaRPr lang="de-DE">
              <a:cs typeface="+mn-cs"/>
            </a:endParaRPr>
          </a:p>
        </p:txBody>
      </p:sp>
      <p:sp>
        <p:nvSpPr>
          <p:cNvPr id="75779" name="Text Box 3"/>
          <p:cNvSpPr txBox="1">
            <a:spLocks noChangeArrowheads="1"/>
          </p:cNvSpPr>
          <p:nvPr/>
        </p:nvSpPr>
        <p:spPr bwMode="auto">
          <a:xfrm>
            <a:off x="6934200" y="6596063"/>
            <a:ext cx="1981200" cy="274637"/>
          </a:xfrm>
          <a:prstGeom prst="rect">
            <a:avLst/>
          </a:prstGeom>
          <a:noFill/>
          <a:ln w="9525">
            <a:noFill/>
            <a:miter lim="800000"/>
            <a:headEnd/>
            <a:tailEnd/>
          </a:ln>
          <a:effectLst/>
        </p:spPr>
        <p:txBody>
          <a:bodyPr>
            <a:spAutoFit/>
          </a:bodyPr>
          <a:lstStyle/>
          <a:p>
            <a:pPr eaLnBrk="0" hangingPunct="0">
              <a:defRPr/>
            </a:pPr>
            <a:fld id="{AB81C545-FE68-41D5-BEA4-2878944C354C}" type="datetime1">
              <a:rPr lang="de-DE" sz="1200" b="0">
                <a:solidFill>
                  <a:schemeClr val="bg1"/>
                </a:solidFill>
                <a:cs typeface="+mn-cs"/>
              </a:rPr>
              <a:pPr eaLnBrk="0" hangingPunct="0">
                <a:defRPr/>
              </a:pPr>
              <a:t>30.10.2013</a:t>
            </a:fld>
            <a:r>
              <a:rPr lang="de-DE" sz="1200" b="0">
                <a:solidFill>
                  <a:schemeClr val="bg1"/>
                </a:solidFill>
                <a:cs typeface="+mn-cs"/>
              </a:rPr>
              <a:t>     Seite </a:t>
            </a:r>
            <a:fld id="{A680D8ED-5A1D-4361-89C4-49D61D1CBC38}" type="slidenum">
              <a:rPr lang="de-DE" sz="1200" b="0">
                <a:solidFill>
                  <a:schemeClr val="bg1"/>
                </a:solidFill>
                <a:cs typeface="+mn-cs"/>
              </a:rPr>
              <a:pPr eaLnBrk="0" hangingPunct="0">
                <a:defRPr/>
              </a:pPr>
              <a:t>‹Nr.›</a:t>
            </a:fld>
            <a:endParaRPr lang="de-DE" sz="1200" b="0">
              <a:solidFill>
                <a:schemeClr val="bg1"/>
              </a:solidFill>
              <a:cs typeface="+mn-cs"/>
            </a:endParaRPr>
          </a:p>
        </p:txBody>
      </p:sp>
      <p:sp>
        <p:nvSpPr>
          <p:cNvPr id="75780" name="Rectangle 4"/>
          <p:cNvSpPr>
            <a:spLocks noChangeArrowheads="1"/>
          </p:cNvSpPr>
          <p:nvPr/>
        </p:nvSpPr>
        <p:spPr bwMode="auto">
          <a:xfrm>
            <a:off x="2133600" y="0"/>
            <a:ext cx="7010400" cy="762000"/>
          </a:xfrm>
          <a:prstGeom prst="rect">
            <a:avLst/>
          </a:prstGeom>
          <a:gradFill rotWithShape="0">
            <a:gsLst>
              <a:gs pos="0">
                <a:srgbClr val="FFFFFF"/>
              </a:gs>
              <a:gs pos="100000">
                <a:srgbClr val="939393"/>
              </a:gs>
            </a:gsLst>
            <a:lin ang="0" scaled="1"/>
          </a:gradFill>
          <a:ln w="9525">
            <a:noFill/>
            <a:miter lim="800000"/>
            <a:headEnd/>
            <a:tailEnd/>
          </a:ln>
          <a:effectLst/>
        </p:spPr>
        <p:txBody>
          <a:bodyPr wrap="none" anchor="ctr"/>
          <a:lstStyle/>
          <a:p>
            <a:pPr algn="ctr" eaLnBrk="0" hangingPunct="0">
              <a:defRPr/>
            </a:pPr>
            <a:endParaRPr lang="en-BZ" sz="2400" b="0">
              <a:solidFill>
                <a:schemeClr val="tx1"/>
              </a:solidFill>
              <a:latin typeface="Times" charset="0"/>
              <a:cs typeface="+mn-cs"/>
            </a:endParaRPr>
          </a:p>
        </p:txBody>
      </p:sp>
      <p:sp>
        <p:nvSpPr>
          <p:cNvPr id="75782" name="Line 6"/>
          <p:cNvSpPr>
            <a:spLocks noChangeShapeType="1"/>
          </p:cNvSpPr>
          <p:nvPr/>
        </p:nvSpPr>
        <p:spPr bwMode="auto">
          <a:xfrm flipH="1">
            <a:off x="0" y="762000"/>
            <a:ext cx="9144000" cy="0"/>
          </a:xfrm>
          <a:prstGeom prst="line">
            <a:avLst/>
          </a:prstGeom>
          <a:noFill/>
          <a:ln w="3175">
            <a:solidFill>
              <a:srgbClr val="E6E6E6"/>
            </a:solidFill>
            <a:round/>
            <a:headEnd/>
            <a:tailEnd/>
          </a:ln>
          <a:effectLst/>
        </p:spPr>
        <p:txBody>
          <a:bodyPr/>
          <a:lstStyle/>
          <a:p>
            <a:pPr eaLnBrk="0" hangingPunct="0">
              <a:defRPr/>
            </a:pPr>
            <a:endParaRPr lang="de-DE">
              <a:cs typeface="+mn-cs"/>
            </a:endParaRPr>
          </a:p>
        </p:txBody>
      </p:sp>
      <p:pic>
        <p:nvPicPr>
          <p:cNvPr id="1030" name="Picture 7"/>
          <p:cNvPicPr>
            <a:picLocks noChangeAspect="1" noChangeArrowheads="1"/>
          </p:cNvPicPr>
          <p:nvPr/>
        </p:nvPicPr>
        <p:blipFill>
          <a:blip r:embed="rId11" cstate="print">
            <a:lum contrast="-20000"/>
          </a:blip>
          <a:srcRect/>
          <a:stretch>
            <a:fillRect/>
          </a:stretch>
        </p:blipFill>
        <p:spPr bwMode="auto">
          <a:xfrm>
            <a:off x="7999413" y="0"/>
            <a:ext cx="1144587" cy="762000"/>
          </a:xfrm>
          <a:prstGeom prst="rect">
            <a:avLst/>
          </a:prstGeom>
          <a:noFill/>
          <a:ln w="9525">
            <a:noFill/>
            <a:miter lim="800000"/>
            <a:headEnd/>
            <a:tailEnd/>
          </a:ln>
        </p:spPr>
      </p:pic>
      <p:sp>
        <p:nvSpPr>
          <p:cNvPr id="75785" name="Rectangle 9"/>
          <p:cNvSpPr>
            <a:spLocks noChangeArrowheads="1"/>
          </p:cNvSpPr>
          <p:nvPr/>
        </p:nvSpPr>
        <p:spPr bwMode="auto">
          <a:xfrm>
            <a:off x="0" y="6624638"/>
            <a:ext cx="9144000" cy="233362"/>
          </a:xfrm>
          <a:prstGeom prst="rect">
            <a:avLst/>
          </a:prstGeom>
          <a:solidFill>
            <a:srgbClr val="939393"/>
          </a:solidFill>
          <a:ln w="9525">
            <a:noFill/>
            <a:miter lim="800000"/>
            <a:headEnd/>
            <a:tailEnd/>
          </a:ln>
          <a:effectLst/>
        </p:spPr>
        <p:txBody>
          <a:bodyPr wrap="none" anchor="ctr"/>
          <a:lstStyle/>
          <a:p>
            <a:pPr eaLnBrk="0" hangingPunct="0">
              <a:defRPr/>
            </a:pPr>
            <a:endParaRPr lang="de-DE">
              <a:cs typeface="+mn-cs"/>
            </a:endParaRPr>
          </a:p>
        </p:txBody>
      </p:sp>
      <p:sp>
        <p:nvSpPr>
          <p:cNvPr id="75787" name="Rectangle 11"/>
          <p:cNvSpPr>
            <a:spLocks noChangeArrowheads="1"/>
          </p:cNvSpPr>
          <p:nvPr/>
        </p:nvSpPr>
        <p:spPr bwMode="auto">
          <a:xfrm>
            <a:off x="2133600" y="0"/>
            <a:ext cx="7010400" cy="762000"/>
          </a:xfrm>
          <a:prstGeom prst="rect">
            <a:avLst/>
          </a:prstGeom>
          <a:gradFill rotWithShape="0">
            <a:gsLst>
              <a:gs pos="0">
                <a:srgbClr val="FFFFFF"/>
              </a:gs>
              <a:gs pos="100000">
                <a:srgbClr val="939393"/>
              </a:gs>
            </a:gsLst>
            <a:lin ang="0" scaled="1"/>
          </a:gradFill>
          <a:ln w="9525">
            <a:noFill/>
            <a:miter lim="800000"/>
            <a:headEnd/>
            <a:tailEnd/>
          </a:ln>
          <a:effectLst/>
        </p:spPr>
        <p:txBody>
          <a:bodyPr wrap="none" anchor="ctr"/>
          <a:lstStyle/>
          <a:p>
            <a:pPr algn="ctr" eaLnBrk="0" hangingPunct="0">
              <a:defRPr/>
            </a:pPr>
            <a:endParaRPr lang="en-BZ" sz="2400" b="0">
              <a:solidFill>
                <a:schemeClr val="tx1"/>
              </a:solidFill>
              <a:latin typeface="Times" charset="0"/>
              <a:cs typeface="+mn-cs"/>
            </a:endParaRPr>
          </a:p>
        </p:txBody>
      </p:sp>
      <p:sp>
        <p:nvSpPr>
          <p:cNvPr id="1033" name="Rectangle 15"/>
          <p:cNvSpPr>
            <a:spLocks noGrp="1" noChangeArrowheads="1"/>
          </p:cNvSpPr>
          <p:nvPr>
            <p:ph type="title"/>
          </p:nvPr>
        </p:nvSpPr>
        <p:spPr bwMode="auto">
          <a:xfrm>
            <a:off x="457200" y="1069975"/>
            <a:ext cx="7526338" cy="72390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Click here to add title</a:t>
            </a:r>
            <a:br>
              <a:rPr lang="de-DE" smtClean="0"/>
            </a:br>
            <a:r>
              <a:rPr lang="de-DE" smtClean="0"/>
              <a:t>sd</a:t>
            </a:r>
          </a:p>
        </p:txBody>
      </p:sp>
      <p:sp>
        <p:nvSpPr>
          <p:cNvPr id="1034" name="Rectangle 16"/>
          <p:cNvSpPr>
            <a:spLocks noGrp="1" noChangeArrowheads="1"/>
          </p:cNvSpPr>
          <p:nvPr>
            <p:ph type="body" idx="1"/>
          </p:nvPr>
        </p:nvSpPr>
        <p:spPr bwMode="auto">
          <a:xfrm>
            <a:off x="457200" y="2008188"/>
            <a:ext cx="7526338" cy="4213225"/>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Erster satz hier</a:t>
            </a:r>
          </a:p>
          <a:p>
            <a:pPr lvl="1"/>
            <a:r>
              <a:rPr lang="de-DE" smtClean="0"/>
              <a:t>Click here to add text</a:t>
            </a:r>
          </a:p>
          <a:p>
            <a:pPr lvl="2"/>
            <a:r>
              <a:rPr lang="de-DE" smtClean="0"/>
              <a:t>Second layer</a:t>
            </a:r>
          </a:p>
          <a:p>
            <a:pPr lvl="3"/>
            <a:r>
              <a:rPr lang="de-DE" smtClean="0"/>
              <a:t>Third layer</a:t>
            </a:r>
          </a:p>
          <a:p>
            <a:pPr lvl="4"/>
            <a:r>
              <a:rPr lang="de-DE" smtClean="0"/>
              <a:t>Fourth layer</a:t>
            </a:r>
          </a:p>
        </p:txBody>
      </p:sp>
      <p:sp>
        <p:nvSpPr>
          <p:cNvPr id="75793" name="Rectangle 17"/>
          <p:cNvSpPr>
            <a:spLocks noGrp="1" noChangeArrowheads="1"/>
          </p:cNvSpPr>
          <p:nvPr>
            <p:ph type="dt" sz="half" idx="2"/>
          </p:nvPr>
        </p:nvSpPr>
        <p:spPr bwMode="auto">
          <a:xfrm>
            <a:off x="6756400" y="6602413"/>
            <a:ext cx="1295400" cy="2762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lvl1pPr eaLnBrk="0" hangingPunct="0">
              <a:defRPr sz="1200" b="0">
                <a:solidFill>
                  <a:schemeClr val="bg1"/>
                </a:solidFill>
                <a:latin typeface="Arial" charset="0"/>
                <a:cs typeface="+mn-cs"/>
              </a:defRPr>
            </a:lvl1pPr>
          </a:lstStyle>
          <a:p>
            <a:pPr>
              <a:defRPr/>
            </a:pPr>
            <a:fld id="{39A8ECA7-C6E8-457B-B6A9-982B622C319D}" type="datetime1">
              <a:rPr lang="de-DE"/>
              <a:pPr>
                <a:defRPr/>
              </a:pPr>
              <a:t>30.10.2013</a:t>
            </a:fld>
            <a:endParaRPr lang="de-DE" dirty="0"/>
          </a:p>
        </p:txBody>
      </p:sp>
      <p:sp>
        <p:nvSpPr>
          <p:cNvPr id="75795" name="Text Box 19"/>
          <p:cNvSpPr txBox="1">
            <a:spLocks noChangeArrowheads="1"/>
          </p:cNvSpPr>
          <p:nvPr/>
        </p:nvSpPr>
        <p:spPr bwMode="auto">
          <a:xfrm>
            <a:off x="7893050" y="6602413"/>
            <a:ext cx="927100" cy="277812"/>
          </a:xfrm>
          <a:prstGeom prst="rect">
            <a:avLst/>
          </a:prstGeom>
          <a:noFill/>
          <a:ln w="9525">
            <a:noFill/>
            <a:miter lim="800000"/>
            <a:headEnd/>
            <a:tailEnd/>
          </a:ln>
          <a:effectLst/>
        </p:spPr>
        <p:txBody>
          <a:bodyPr>
            <a:spAutoFit/>
          </a:bodyPr>
          <a:lstStyle/>
          <a:p>
            <a:pPr eaLnBrk="0" hangingPunct="0">
              <a:defRPr/>
            </a:pPr>
            <a:r>
              <a:rPr lang="de-DE" sz="1200" b="0" dirty="0">
                <a:solidFill>
                  <a:schemeClr val="bg1"/>
                </a:solidFill>
                <a:cs typeface="+mn-cs"/>
              </a:rPr>
              <a:t>Page </a:t>
            </a:r>
            <a:fld id="{C433DFC0-9F5E-4596-A56B-B2AF9AE96FF4}" type="slidenum">
              <a:rPr lang="de-DE" sz="1200" b="0">
                <a:solidFill>
                  <a:schemeClr val="bg1"/>
                </a:solidFill>
                <a:cs typeface="+mn-cs"/>
              </a:rPr>
              <a:pPr eaLnBrk="0" hangingPunct="0">
                <a:defRPr/>
              </a:pPr>
              <a:t>‹Nr.›</a:t>
            </a:fld>
            <a:endParaRPr lang="de-DE" sz="1200" b="0" dirty="0">
              <a:solidFill>
                <a:schemeClr val="bg1"/>
              </a:solidFill>
              <a:cs typeface="+mn-cs"/>
            </a:endParaRPr>
          </a:p>
        </p:txBody>
      </p:sp>
      <p:sp>
        <p:nvSpPr>
          <p:cNvPr id="75788" name="Line 12"/>
          <p:cNvSpPr>
            <a:spLocks noChangeShapeType="1"/>
          </p:cNvSpPr>
          <p:nvPr/>
        </p:nvSpPr>
        <p:spPr bwMode="auto">
          <a:xfrm flipH="1">
            <a:off x="0" y="762000"/>
            <a:ext cx="9144000" cy="0"/>
          </a:xfrm>
          <a:prstGeom prst="line">
            <a:avLst/>
          </a:prstGeom>
          <a:noFill/>
          <a:ln w="3175">
            <a:solidFill>
              <a:srgbClr val="D9D9D9"/>
            </a:solidFill>
            <a:round/>
            <a:headEnd/>
            <a:tailEnd/>
          </a:ln>
          <a:effectLst/>
        </p:spPr>
        <p:txBody>
          <a:bodyPr/>
          <a:lstStyle/>
          <a:p>
            <a:pPr eaLnBrk="0" hangingPunct="0">
              <a:defRPr/>
            </a:pPr>
            <a:endParaRPr lang="de-DE">
              <a:cs typeface="+mn-cs"/>
            </a:endParaRPr>
          </a:p>
        </p:txBody>
      </p:sp>
      <p:pic>
        <p:nvPicPr>
          <p:cNvPr id="1038" name="Picture 23" descr="Weltkugel_klein_neu.gif                                        0005A183jeany                          BB53F533:"/>
          <p:cNvPicPr>
            <a:picLocks noChangeAspect="1" noChangeArrowheads="1"/>
          </p:cNvPicPr>
          <p:nvPr/>
        </p:nvPicPr>
        <p:blipFill>
          <a:blip r:embed="rId12" cstate="print"/>
          <a:srcRect/>
          <a:stretch>
            <a:fillRect/>
          </a:stretch>
        </p:blipFill>
        <p:spPr bwMode="auto">
          <a:xfrm>
            <a:off x="7996238" y="0"/>
            <a:ext cx="1147762" cy="762000"/>
          </a:xfrm>
          <a:prstGeom prst="rect">
            <a:avLst/>
          </a:prstGeom>
          <a:noFill/>
          <a:ln w="9525">
            <a:noFill/>
            <a:miter lim="800000"/>
            <a:headEnd/>
            <a:tailEnd/>
          </a:ln>
        </p:spPr>
      </p:pic>
      <p:sp>
        <p:nvSpPr>
          <p:cNvPr id="75801" name="Rectangle 25"/>
          <p:cNvSpPr>
            <a:spLocks noGrp="1" noChangeArrowheads="1"/>
          </p:cNvSpPr>
          <p:nvPr>
            <p:ph type="ftr" sz="quarter" idx="3"/>
          </p:nvPr>
        </p:nvSpPr>
        <p:spPr bwMode="auto">
          <a:xfrm>
            <a:off x="365125" y="6600825"/>
            <a:ext cx="2895600" cy="2778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lvl1pPr eaLnBrk="0" hangingPunct="0">
              <a:defRPr sz="1200" b="0">
                <a:solidFill>
                  <a:schemeClr val="bg1"/>
                </a:solidFill>
                <a:latin typeface="Arial" charset="0"/>
                <a:cs typeface="+mn-cs"/>
              </a:defRPr>
            </a:lvl1pPr>
          </a:lstStyle>
          <a:p>
            <a:pPr>
              <a:defRPr/>
            </a:pPr>
            <a:endParaRPr lang="en-BZ"/>
          </a:p>
        </p:txBody>
      </p:sp>
      <p:pic>
        <p:nvPicPr>
          <p:cNvPr id="18" name="Grafik 17" descr="gizlogo-unternehmen-de-rgb.gif"/>
          <p:cNvPicPr>
            <a:picLocks noChangeAspect="1"/>
          </p:cNvPicPr>
          <p:nvPr userDrawn="1"/>
        </p:nvPicPr>
        <p:blipFill>
          <a:blip r:embed="rId13" cstate="print"/>
          <a:srcRect t="2126" b="15388"/>
          <a:stretch>
            <a:fillRect/>
          </a:stretch>
        </p:blipFill>
        <p:spPr>
          <a:xfrm>
            <a:off x="267855" y="0"/>
            <a:ext cx="2159238" cy="742384"/>
          </a:xfrm>
          <a:prstGeom prst="rect">
            <a:avLst/>
          </a:prstGeom>
        </p:spPr>
      </p:pic>
    </p:spTree>
  </p:cSld>
  <p:clrMap bg1="lt1" tx1="dk1" bg2="lt2" tx2="dk2" accent1="accent1" accent2="accent2" accent3="accent3" accent4="accent4" accent5="accent5" accent6="accent6" hlink="hlink" folHlink="folHlink"/>
  <p:sldLayoutIdLst>
    <p:sldLayoutId id="2147483828" r:id="rId1"/>
    <p:sldLayoutId id="2147483820" r:id="rId2"/>
    <p:sldLayoutId id="2147483821" r:id="rId3"/>
    <p:sldLayoutId id="2147483822" r:id="rId4"/>
    <p:sldLayoutId id="2147483823" r:id="rId5"/>
    <p:sldLayoutId id="2147483824" r:id="rId6"/>
    <p:sldLayoutId id="2147483825" r:id="rId7"/>
    <p:sldLayoutId id="2147483826" r:id="rId8"/>
    <p:sldLayoutId id="2147483827" r:id="rId9"/>
  </p:sldLayoutIdLst>
  <p:transition/>
  <p:timing>
    <p:tnLst>
      <p:par>
        <p:cTn id="1" dur="indefinite" restart="never" nodeType="tmRoot"/>
      </p:par>
    </p:tnLst>
  </p:timing>
  <p:hf sldNum="0" hdr="0" ftr="0"/>
  <p:txStyles>
    <p:titleStyle>
      <a:lvl1pPr algn="l" rtl="0" eaLnBrk="0" fontAlgn="base" hangingPunct="0">
        <a:spcBef>
          <a:spcPct val="0"/>
        </a:spcBef>
        <a:spcAft>
          <a:spcPct val="0"/>
        </a:spcAft>
        <a:defRPr sz="2400" b="1">
          <a:solidFill>
            <a:srgbClr val="669900"/>
          </a:solidFill>
          <a:latin typeface="+mj-lt"/>
          <a:ea typeface="+mj-ea"/>
          <a:cs typeface="+mj-cs"/>
        </a:defRPr>
      </a:lvl1pPr>
      <a:lvl2pPr algn="l" rtl="0" eaLnBrk="0" fontAlgn="base" hangingPunct="0">
        <a:spcBef>
          <a:spcPct val="0"/>
        </a:spcBef>
        <a:spcAft>
          <a:spcPct val="0"/>
        </a:spcAft>
        <a:defRPr sz="2400" b="1">
          <a:solidFill>
            <a:srgbClr val="669900"/>
          </a:solidFill>
          <a:latin typeface="Arial" charset="0"/>
        </a:defRPr>
      </a:lvl2pPr>
      <a:lvl3pPr algn="l" rtl="0" eaLnBrk="0" fontAlgn="base" hangingPunct="0">
        <a:spcBef>
          <a:spcPct val="0"/>
        </a:spcBef>
        <a:spcAft>
          <a:spcPct val="0"/>
        </a:spcAft>
        <a:defRPr sz="2400" b="1">
          <a:solidFill>
            <a:srgbClr val="669900"/>
          </a:solidFill>
          <a:latin typeface="Arial" charset="0"/>
        </a:defRPr>
      </a:lvl3pPr>
      <a:lvl4pPr algn="l" rtl="0" eaLnBrk="0" fontAlgn="base" hangingPunct="0">
        <a:spcBef>
          <a:spcPct val="0"/>
        </a:spcBef>
        <a:spcAft>
          <a:spcPct val="0"/>
        </a:spcAft>
        <a:defRPr sz="2400" b="1">
          <a:solidFill>
            <a:srgbClr val="669900"/>
          </a:solidFill>
          <a:latin typeface="Arial" charset="0"/>
        </a:defRPr>
      </a:lvl4pPr>
      <a:lvl5pPr algn="l" rtl="0" eaLnBrk="0" fontAlgn="base" hangingPunct="0">
        <a:spcBef>
          <a:spcPct val="0"/>
        </a:spcBef>
        <a:spcAft>
          <a:spcPct val="0"/>
        </a:spcAft>
        <a:defRPr sz="2400" b="1">
          <a:solidFill>
            <a:srgbClr val="669900"/>
          </a:solidFill>
          <a:latin typeface="Arial" charset="0"/>
        </a:defRPr>
      </a:lvl5pPr>
      <a:lvl6pPr marL="457200" algn="l" rtl="0" eaLnBrk="1" fontAlgn="base" hangingPunct="1">
        <a:spcBef>
          <a:spcPct val="0"/>
        </a:spcBef>
        <a:spcAft>
          <a:spcPct val="0"/>
        </a:spcAft>
        <a:defRPr sz="3600">
          <a:solidFill>
            <a:schemeClr val="tx1"/>
          </a:solidFill>
          <a:latin typeface="Arial" charset="0"/>
        </a:defRPr>
      </a:lvl6pPr>
      <a:lvl7pPr marL="914400" algn="l" rtl="0" eaLnBrk="1" fontAlgn="base" hangingPunct="1">
        <a:spcBef>
          <a:spcPct val="0"/>
        </a:spcBef>
        <a:spcAft>
          <a:spcPct val="0"/>
        </a:spcAft>
        <a:defRPr sz="3600">
          <a:solidFill>
            <a:schemeClr val="tx1"/>
          </a:solidFill>
          <a:latin typeface="Arial" charset="0"/>
        </a:defRPr>
      </a:lvl7pPr>
      <a:lvl8pPr marL="1371600" algn="l" rtl="0" eaLnBrk="1" fontAlgn="base" hangingPunct="1">
        <a:spcBef>
          <a:spcPct val="0"/>
        </a:spcBef>
        <a:spcAft>
          <a:spcPct val="0"/>
        </a:spcAft>
        <a:defRPr sz="3600">
          <a:solidFill>
            <a:schemeClr val="tx1"/>
          </a:solidFill>
          <a:latin typeface="Arial" charset="0"/>
        </a:defRPr>
      </a:lvl8pPr>
      <a:lvl9pPr marL="1828800" algn="l" rtl="0" eaLnBrk="1" fontAlgn="base" hangingPunct="1">
        <a:spcBef>
          <a:spcPct val="0"/>
        </a:spcBef>
        <a:spcAft>
          <a:spcPct val="0"/>
        </a:spcAft>
        <a:defRPr sz="3600">
          <a:solidFill>
            <a:schemeClr val="tx1"/>
          </a:solidFill>
          <a:latin typeface="Arial" charset="0"/>
        </a:defRPr>
      </a:lvl9pPr>
    </p:titleStyle>
    <p:bodyStyle>
      <a:lvl1pPr algn="l" rtl="0" eaLnBrk="0" fontAlgn="base" hangingPunct="0">
        <a:spcBef>
          <a:spcPct val="20000"/>
        </a:spcBef>
        <a:spcAft>
          <a:spcPct val="0"/>
        </a:spcAft>
        <a:buClr>
          <a:srgbClr val="C80F0F"/>
        </a:buClr>
        <a:buFont typeface="Wingdings" pitchFamily="2" charset="2"/>
        <a:defRPr sz="2000" b="1">
          <a:solidFill>
            <a:schemeClr val="tx1"/>
          </a:solidFill>
          <a:latin typeface="+mn-lt"/>
          <a:ea typeface="+mn-ea"/>
          <a:cs typeface="+mn-cs"/>
        </a:defRPr>
      </a:lvl1pPr>
      <a:lvl2pPr marL="179388" indent="-179388" algn="l" rtl="0" eaLnBrk="0" fontAlgn="base" hangingPunct="0">
        <a:spcBef>
          <a:spcPct val="20000"/>
        </a:spcBef>
        <a:spcAft>
          <a:spcPct val="0"/>
        </a:spcAft>
        <a:buClr>
          <a:srgbClr val="C00000"/>
        </a:buClr>
        <a:buFont typeface="Wingdings" pitchFamily="2" charset="2"/>
        <a:buChar char="§"/>
        <a:tabLst>
          <a:tab pos="2190750" algn="l"/>
        </a:tabLst>
        <a:defRPr b="1">
          <a:solidFill>
            <a:schemeClr val="tx1"/>
          </a:solidFill>
          <a:latin typeface="+mn-lt"/>
        </a:defRPr>
      </a:lvl2pPr>
      <a:lvl3pPr marL="358775" indent="-179388" algn="l" rtl="0" eaLnBrk="0" fontAlgn="base" hangingPunct="0">
        <a:spcBef>
          <a:spcPct val="20000"/>
        </a:spcBef>
        <a:spcAft>
          <a:spcPct val="0"/>
        </a:spcAft>
        <a:buClr>
          <a:srgbClr val="999999"/>
        </a:buClr>
        <a:buFont typeface="Wingdings" pitchFamily="2" charset="2"/>
        <a:buChar char="§"/>
        <a:tabLst>
          <a:tab pos="2190750" algn="l"/>
        </a:tabLst>
        <a:defRPr>
          <a:solidFill>
            <a:schemeClr val="tx1"/>
          </a:solidFill>
          <a:latin typeface="+mn-lt"/>
        </a:defRPr>
      </a:lvl3pPr>
      <a:lvl4pPr marL="538163" indent="-179388" algn="l" rtl="0" eaLnBrk="0" fontAlgn="base" hangingPunct="0">
        <a:spcBef>
          <a:spcPct val="20000"/>
        </a:spcBef>
        <a:spcAft>
          <a:spcPct val="0"/>
        </a:spcAft>
        <a:buClr>
          <a:srgbClr val="C80F0F"/>
        </a:buClr>
        <a:buChar char="-"/>
        <a:tabLst>
          <a:tab pos="2190750" algn="l"/>
        </a:tabLst>
        <a:defRPr sz="1600">
          <a:solidFill>
            <a:schemeClr val="tx1"/>
          </a:solidFill>
          <a:latin typeface="+mn-lt"/>
        </a:defRPr>
      </a:lvl4pPr>
      <a:lvl5pPr marL="717550" indent="-179388" algn="l" rtl="0" eaLnBrk="0" fontAlgn="base" hangingPunct="0">
        <a:spcBef>
          <a:spcPct val="20000"/>
        </a:spcBef>
        <a:spcAft>
          <a:spcPct val="0"/>
        </a:spcAft>
        <a:buClr>
          <a:schemeClr val="tx1"/>
        </a:buClr>
        <a:buChar char="-"/>
        <a:defRPr sz="1600">
          <a:solidFill>
            <a:schemeClr val="tx1"/>
          </a:solidFill>
          <a:latin typeface="+mn-lt"/>
        </a:defRPr>
      </a:lvl5pPr>
      <a:lvl6pPr marL="2647950" indent="-260350" algn="l" rtl="0" eaLnBrk="1" fontAlgn="base" hangingPunct="1">
        <a:spcBef>
          <a:spcPct val="20000"/>
        </a:spcBef>
        <a:spcAft>
          <a:spcPct val="0"/>
        </a:spcAft>
        <a:buClr>
          <a:schemeClr val="tx1"/>
        </a:buClr>
        <a:buChar char="-"/>
        <a:tabLst>
          <a:tab pos="2190750" algn="l"/>
        </a:tabLst>
        <a:defRPr sz="2400">
          <a:solidFill>
            <a:schemeClr val="tx1"/>
          </a:solidFill>
          <a:latin typeface="+mn-lt"/>
        </a:defRPr>
      </a:lvl6pPr>
      <a:lvl7pPr marL="3105150" indent="-260350" algn="l" rtl="0" eaLnBrk="1" fontAlgn="base" hangingPunct="1">
        <a:spcBef>
          <a:spcPct val="20000"/>
        </a:spcBef>
        <a:spcAft>
          <a:spcPct val="0"/>
        </a:spcAft>
        <a:buClr>
          <a:schemeClr val="tx1"/>
        </a:buClr>
        <a:buChar char="-"/>
        <a:tabLst>
          <a:tab pos="2190750" algn="l"/>
        </a:tabLst>
        <a:defRPr sz="2400">
          <a:solidFill>
            <a:schemeClr val="tx1"/>
          </a:solidFill>
          <a:latin typeface="+mn-lt"/>
        </a:defRPr>
      </a:lvl7pPr>
      <a:lvl8pPr marL="3562350" indent="-260350" algn="l" rtl="0" eaLnBrk="1" fontAlgn="base" hangingPunct="1">
        <a:spcBef>
          <a:spcPct val="20000"/>
        </a:spcBef>
        <a:spcAft>
          <a:spcPct val="0"/>
        </a:spcAft>
        <a:buClr>
          <a:schemeClr val="tx1"/>
        </a:buClr>
        <a:buChar char="-"/>
        <a:tabLst>
          <a:tab pos="2190750" algn="l"/>
        </a:tabLst>
        <a:defRPr sz="2400">
          <a:solidFill>
            <a:schemeClr val="tx1"/>
          </a:solidFill>
          <a:latin typeface="+mn-lt"/>
        </a:defRPr>
      </a:lvl8pPr>
      <a:lvl9pPr marL="4019550" indent="-260350" algn="l" rtl="0" eaLnBrk="1" fontAlgn="base" hangingPunct="1">
        <a:spcBef>
          <a:spcPct val="20000"/>
        </a:spcBef>
        <a:spcAft>
          <a:spcPct val="0"/>
        </a:spcAft>
        <a:buClr>
          <a:schemeClr val="tx1"/>
        </a:buClr>
        <a:buChar char="-"/>
        <a:tabLst>
          <a:tab pos="2190750" algn="l"/>
        </a:tabLst>
        <a:defRPr sz="2400">
          <a:solidFill>
            <a:schemeClr val="tx1"/>
          </a:solidFill>
          <a:latin typeface="+mn-lt"/>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hyperlink" Target="http://www.giz.de/" TargetMode="External"/><Relationship Id="rId4" Type="http://schemas.openxmlformats.org/officeDocument/2006/relationships/hyperlink" Target="mailto:climate@giz.de"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mailto:climate@giz.de"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el 1"/>
          <p:cNvSpPr>
            <a:spLocks noGrp="1"/>
          </p:cNvSpPr>
          <p:nvPr>
            <p:ph type="ctrTitle" sz="quarter"/>
          </p:nvPr>
        </p:nvSpPr>
        <p:spPr>
          <a:xfrm>
            <a:off x="1039813" y="1993900"/>
            <a:ext cx="7034212" cy="1143000"/>
          </a:xfrm>
        </p:spPr>
        <p:txBody>
          <a:bodyPr/>
          <a:lstStyle/>
          <a:p>
            <a:r>
              <a:rPr lang="fr-FR" dirty="0" smtClean="0"/>
              <a:t>Module 9</a:t>
            </a:r>
            <a:br>
              <a:rPr lang="fr-FR" dirty="0" smtClean="0"/>
            </a:br>
            <a:r>
              <a:rPr lang="fr-FR" dirty="0" smtClean="0"/>
              <a:t>Adopter des mesures au niveau local et au-delà </a:t>
            </a:r>
            <a:endParaRPr lang="fr-FR" noProof="0" dirty="0" smtClean="0"/>
          </a:p>
        </p:txBody>
      </p:sp>
      <p:pic>
        <p:nvPicPr>
          <p:cNvPr id="3076" name="Grafik 4" descr="titelbars.tif"/>
          <p:cNvPicPr>
            <a:picLocks noChangeAspect="1"/>
          </p:cNvPicPr>
          <p:nvPr/>
        </p:nvPicPr>
        <p:blipFill>
          <a:blip r:embed="rId3" cstate="print"/>
          <a:srcRect l="-2812" r="8638" b="45680"/>
          <a:stretch>
            <a:fillRect/>
          </a:stretch>
        </p:blipFill>
        <p:spPr bwMode="auto">
          <a:xfrm>
            <a:off x="4722813" y="3132138"/>
            <a:ext cx="4567237" cy="3725862"/>
          </a:xfrm>
          <a:prstGeom prst="rect">
            <a:avLst/>
          </a:prstGeom>
          <a:noFill/>
          <a:ln w="9525">
            <a:noFill/>
            <a:miter lim="800000"/>
            <a:headEnd/>
            <a:tailEnd/>
          </a:ln>
        </p:spPr>
      </p:pic>
      <p:pic>
        <p:nvPicPr>
          <p:cNvPr id="1026" name="Picture 2"/>
          <p:cNvPicPr>
            <a:picLocks noChangeAspect="1" noChangeArrowheads="1"/>
          </p:cNvPicPr>
          <p:nvPr/>
        </p:nvPicPr>
        <p:blipFill>
          <a:blip r:embed="rId4" cstate="print"/>
          <a:srcRect l="13869"/>
          <a:stretch>
            <a:fillRect/>
          </a:stretch>
        </p:blipFill>
        <p:spPr bwMode="auto">
          <a:xfrm>
            <a:off x="283780" y="5079070"/>
            <a:ext cx="3720497" cy="1490662"/>
          </a:xfrm>
          <a:prstGeom prst="rect">
            <a:avLst/>
          </a:prstGeom>
          <a:noFill/>
          <a:ln w="9525">
            <a:noFill/>
            <a:miter lim="800000"/>
            <a:headEnd/>
            <a:tailEnd/>
          </a:ln>
          <a:effectLst/>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Inhaltsplatzhalter 2"/>
          <p:cNvSpPr txBox="1">
            <a:spLocks/>
          </p:cNvSpPr>
          <p:nvPr/>
        </p:nvSpPr>
        <p:spPr bwMode="auto">
          <a:xfrm>
            <a:off x="4540250" y="1935163"/>
            <a:ext cx="4475163" cy="4576762"/>
          </a:xfrm>
          <a:prstGeom prst="rect">
            <a:avLst/>
          </a:prstGeom>
          <a:noFill/>
          <a:ln>
            <a:noFill/>
          </a:ln>
          <a:extLst/>
        </p:spPr>
        <p:txBody>
          <a:bodyPr lIns="0" tIns="0" rIns="0" bIns="0"/>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pPr>
              <a:spcAft>
                <a:spcPts val="600"/>
              </a:spcAft>
              <a:buSzPct val="100000"/>
              <a:defRPr/>
            </a:pPr>
            <a:r>
              <a:rPr lang="fr-FR" sz="1100" dirty="0" smtClean="0">
                <a:solidFill>
                  <a:srgbClr val="C00000"/>
                </a:solidFill>
                <a:sym typeface="Arial" charset="0"/>
              </a:rPr>
              <a:t>Responsables</a:t>
            </a:r>
            <a:r>
              <a:rPr lang="fr-FR" sz="1100" dirty="0" smtClean="0">
                <a:solidFill>
                  <a:srgbClr val="7F7F7F"/>
                </a:solidFill>
                <a:sym typeface="Arial" charset="0"/>
              </a:rPr>
              <a:t/>
            </a:r>
            <a:br>
              <a:rPr lang="fr-FR" sz="1100" dirty="0" smtClean="0">
                <a:solidFill>
                  <a:srgbClr val="7F7F7F"/>
                </a:solidFill>
                <a:sym typeface="Arial" charset="0"/>
              </a:rPr>
            </a:br>
            <a:r>
              <a:rPr lang="fr-FR" sz="1100" b="0" dirty="0" err="1" smtClean="0">
                <a:solidFill>
                  <a:srgbClr val="000000"/>
                </a:solidFill>
                <a:sym typeface="Arial" charset="0"/>
              </a:rPr>
              <a:t>Ilona</a:t>
            </a:r>
            <a:r>
              <a:rPr lang="fr-FR" sz="1100" b="0" dirty="0" smtClean="0">
                <a:solidFill>
                  <a:srgbClr val="000000"/>
                </a:solidFill>
                <a:sym typeface="Arial" charset="0"/>
              </a:rPr>
              <a:t> </a:t>
            </a:r>
            <a:r>
              <a:rPr lang="fr-FR" sz="1100" b="0" dirty="0" err="1" smtClean="0">
                <a:solidFill>
                  <a:srgbClr val="000000"/>
                </a:solidFill>
                <a:sym typeface="Arial" charset="0"/>
              </a:rPr>
              <a:t>Porsché</a:t>
            </a:r>
            <a:r>
              <a:rPr lang="fr-FR" sz="1100" b="0" dirty="0" smtClean="0">
                <a:solidFill>
                  <a:srgbClr val="000000"/>
                </a:solidFill>
                <a:sym typeface="Arial" charset="0"/>
              </a:rPr>
              <a:t>, </a:t>
            </a:r>
            <a:r>
              <a:rPr lang="fr-FR" sz="1100" b="0" dirty="0" err="1" smtClean="0">
                <a:solidFill>
                  <a:srgbClr val="000000"/>
                </a:solidFill>
                <a:sym typeface="Arial" charset="0"/>
              </a:rPr>
              <a:t>GIZ</a:t>
            </a:r>
            <a:r>
              <a:rPr lang="fr-FR" sz="1100" b="0" dirty="0" smtClean="0">
                <a:solidFill>
                  <a:srgbClr val="000000"/>
                </a:solidFill>
                <a:sym typeface="Arial" charset="0"/>
              </a:rPr>
              <a:t>; Michael </a:t>
            </a:r>
            <a:r>
              <a:rPr lang="fr-FR" sz="1100" b="0" dirty="0" err="1" smtClean="0">
                <a:solidFill>
                  <a:srgbClr val="000000"/>
                </a:solidFill>
                <a:sym typeface="Arial" charset="0"/>
              </a:rPr>
              <a:t>Scholze</a:t>
            </a:r>
            <a:r>
              <a:rPr lang="fr-FR" sz="1100" b="0" dirty="0" smtClean="0">
                <a:solidFill>
                  <a:srgbClr val="000000"/>
                </a:solidFill>
                <a:sym typeface="Arial" charset="0"/>
              </a:rPr>
              <a:t>, </a:t>
            </a:r>
            <a:r>
              <a:rPr lang="fr-FR" sz="1100" b="0" dirty="0" err="1" smtClean="0">
                <a:solidFill>
                  <a:srgbClr val="000000"/>
                </a:solidFill>
                <a:sym typeface="Arial" charset="0"/>
              </a:rPr>
              <a:t>GIZ</a:t>
            </a:r>
            <a:endParaRPr lang="fr-FR" sz="1100" b="0" dirty="0" smtClean="0">
              <a:solidFill>
                <a:srgbClr val="000000"/>
              </a:solidFill>
              <a:sym typeface="Arial" charset="0"/>
            </a:endParaRPr>
          </a:p>
          <a:p>
            <a:pPr>
              <a:spcAft>
                <a:spcPts val="600"/>
              </a:spcAft>
              <a:buSzPct val="100000"/>
              <a:defRPr/>
            </a:pPr>
            <a:r>
              <a:rPr lang="fr-FR" sz="1100" dirty="0" smtClean="0">
                <a:solidFill>
                  <a:srgbClr val="C00000"/>
                </a:solidFill>
                <a:sym typeface="Arial" charset="0"/>
              </a:rPr>
              <a:t>Auteurs</a:t>
            </a:r>
            <a:r>
              <a:rPr lang="fr-FR" sz="1100" dirty="0" smtClean="0">
                <a:solidFill>
                  <a:srgbClr val="7F7F7F"/>
                </a:solidFill>
                <a:sym typeface="Arial" charset="0"/>
              </a:rPr>
              <a:t/>
            </a:r>
            <a:br>
              <a:rPr lang="fr-FR" sz="1100" dirty="0" smtClean="0">
                <a:solidFill>
                  <a:srgbClr val="7F7F7F"/>
                </a:solidFill>
                <a:sym typeface="Arial" charset="0"/>
              </a:rPr>
            </a:br>
            <a:r>
              <a:rPr lang="fr-FR" sz="1100" b="0" dirty="0" smtClean="0">
                <a:solidFill>
                  <a:srgbClr val="000000"/>
                </a:solidFill>
                <a:sym typeface="Arial" charset="0"/>
              </a:rPr>
              <a:t>Jennifer </a:t>
            </a:r>
            <a:r>
              <a:rPr lang="fr-FR" sz="1100" b="0" dirty="0" err="1" smtClean="0">
                <a:solidFill>
                  <a:srgbClr val="000000"/>
                </a:solidFill>
                <a:sym typeface="Arial" charset="0"/>
              </a:rPr>
              <a:t>Frankel</a:t>
            </a:r>
            <a:r>
              <a:rPr lang="fr-FR" sz="1100" b="0" dirty="0" smtClean="0">
                <a:solidFill>
                  <a:srgbClr val="000000"/>
                </a:solidFill>
                <a:sym typeface="Arial" charset="0"/>
              </a:rPr>
              <a:t>-Reed, Barbara </a:t>
            </a:r>
            <a:r>
              <a:rPr lang="fr-FR" sz="1100" b="0" dirty="0" err="1" smtClean="0">
                <a:solidFill>
                  <a:srgbClr val="000000"/>
                </a:solidFill>
                <a:sym typeface="Arial" charset="0"/>
              </a:rPr>
              <a:t>Fröde-Thierfelder</a:t>
            </a:r>
            <a:r>
              <a:rPr lang="fr-FR" sz="1100" b="0" dirty="0" smtClean="0">
                <a:solidFill>
                  <a:srgbClr val="000000"/>
                </a:solidFill>
                <a:sym typeface="Arial" charset="0"/>
              </a:rPr>
              <a:t>, </a:t>
            </a:r>
            <a:r>
              <a:rPr lang="fr-FR" sz="1100" b="0" dirty="0" err="1" smtClean="0">
                <a:solidFill>
                  <a:srgbClr val="000000"/>
                </a:solidFill>
                <a:sym typeface="Arial" charset="0"/>
              </a:rPr>
              <a:t>Ilona</a:t>
            </a:r>
            <a:r>
              <a:rPr lang="fr-FR" sz="1100" b="0" dirty="0" smtClean="0">
                <a:solidFill>
                  <a:srgbClr val="000000"/>
                </a:solidFill>
                <a:sym typeface="Arial" charset="0"/>
              </a:rPr>
              <a:t> </a:t>
            </a:r>
            <a:r>
              <a:rPr lang="fr-FR" sz="1100" b="0" dirty="0" err="1" smtClean="0">
                <a:solidFill>
                  <a:srgbClr val="000000"/>
                </a:solidFill>
                <a:sym typeface="Arial" charset="0"/>
              </a:rPr>
              <a:t>Porsché</a:t>
            </a:r>
            <a:endParaRPr lang="fr-FR" sz="1100" b="0" dirty="0" smtClean="0">
              <a:solidFill>
                <a:srgbClr val="000000"/>
              </a:solidFill>
              <a:sym typeface="Arial" charset="0"/>
            </a:endParaRPr>
          </a:p>
          <a:p>
            <a:pPr>
              <a:spcAft>
                <a:spcPts val="600"/>
              </a:spcAft>
              <a:buSzPct val="100000"/>
              <a:defRPr/>
            </a:pPr>
            <a:r>
              <a:rPr lang="fr-FR" sz="1100" dirty="0" smtClean="0">
                <a:solidFill>
                  <a:srgbClr val="C00000"/>
                </a:solidFill>
                <a:sym typeface="Arial" charset="0"/>
              </a:rPr>
              <a:t>Contributions de </a:t>
            </a:r>
            <a:r>
              <a:rPr lang="fr-FR" sz="1100" dirty="0" smtClean="0">
                <a:solidFill>
                  <a:srgbClr val="7F7F7F"/>
                </a:solidFill>
                <a:sym typeface="Arial" charset="0"/>
              </a:rPr>
              <a:t/>
            </a:r>
            <a:br>
              <a:rPr lang="fr-FR" sz="1100" dirty="0" smtClean="0">
                <a:solidFill>
                  <a:srgbClr val="7F7F7F"/>
                </a:solidFill>
                <a:sym typeface="Arial" charset="0"/>
              </a:rPr>
            </a:br>
            <a:r>
              <a:rPr lang="fr-FR" sz="1100" b="0" dirty="0" smtClean="0">
                <a:solidFill>
                  <a:srgbClr val="000000"/>
                </a:solidFill>
                <a:sym typeface="Arial" charset="0"/>
              </a:rPr>
              <a:t>Alfred Eberhardt, Mark </a:t>
            </a:r>
            <a:r>
              <a:rPr lang="fr-FR" sz="1100" b="0" dirty="0" err="1" smtClean="0">
                <a:solidFill>
                  <a:srgbClr val="000000"/>
                </a:solidFill>
                <a:sym typeface="Arial" charset="0"/>
              </a:rPr>
              <a:t>Svendsen</a:t>
            </a:r>
            <a:r>
              <a:rPr lang="fr-FR" sz="1100" b="0" dirty="0" smtClean="0">
                <a:solidFill>
                  <a:srgbClr val="000000"/>
                </a:solidFill>
                <a:sym typeface="Arial" charset="0"/>
              </a:rPr>
              <a:t>, </a:t>
            </a:r>
            <a:r>
              <a:rPr lang="fr-FR" sz="1100" b="0" dirty="0" err="1" smtClean="0">
                <a:solidFill>
                  <a:srgbClr val="000000"/>
                </a:solidFill>
                <a:sym typeface="Arial" charset="0"/>
              </a:rPr>
              <a:t>Lea</a:t>
            </a:r>
            <a:r>
              <a:rPr lang="fr-FR" sz="1100" b="0" dirty="0" smtClean="0">
                <a:solidFill>
                  <a:srgbClr val="000000"/>
                </a:solidFill>
                <a:sym typeface="Arial" charset="0"/>
              </a:rPr>
              <a:t> </a:t>
            </a:r>
            <a:r>
              <a:rPr lang="fr-FR" sz="1100" b="0" dirty="0" err="1" smtClean="0">
                <a:solidFill>
                  <a:srgbClr val="000000"/>
                </a:solidFill>
                <a:sym typeface="Arial" charset="0"/>
              </a:rPr>
              <a:t>Herberg</a:t>
            </a:r>
            <a:r>
              <a:rPr lang="fr-FR" sz="1100" b="0" dirty="0" smtClean="0">
                <a:solidFill>
                  <a:srgbClr val="000000"/>
                </a:solidFill>
                <a:sym typeface="Arial" charset="0"/>
              </a:rPr>
              <a:t>, Martin </a:t>
            </a:r>
            <a:r>
              <a:rPr lang="fr-FR" sz="1100" b="0" dirty="0" err="1" smtClean="0">
                <a:solidFill>
                  <a:srgbClr val="000000"/>
                </a:solidFill>
                <a:sym typeface="Arial" charset="0"/>
              </a:rPr>
              <a:t>Baumgart</a:t>
            </a:r>
            <a:r>
              <a:rPr lang="fr-FR" sz="1100" b="0" dirty="0" smtClean="0">
                <a:solidFill>
                  <a:srgbClr val="000000"/>
                </a:solidFill>
                <a:sym typeface="Arial" charset="0"/>
              </a:rPr>
              <a:t>, </a:t>
            </a:r>
            <a:br>
              <a:rPr lang="fr-FR" sz="1100" b="0" dirty="0" smtClean="0">
                <a:solidFill>
                  <a:srgbClr val="000000"/>
                </a:solidFill>
                <a:sym typeface="Arial" charset="0"/>
              </a:rPr>
            </a:br>
            <a:r>
              <a:rPr lang="fr-FR" sz="1100" b="0" dirty="0" smtClean="0">
                <a:solidFill>
                  <a:srgbClr val="000000"/>
                </a:solidFill>
                <a:sym typeface="Arial" charset="0"/>
              </a:rPr>
              <a:t>Udo </a:t>
            </a:r>
            <a:r>
              <a:rPr lang="fr-FR" sz="1100" b="0" dirty="0" err="1" smtClean="0">
                <a:solidFill>
                  <a:srgbClr val="000000"/>
                </a:solidFill>
                <a:sym typeface="Arial" charset="0"/>
              </a:rPr>
              <a:t>Höggel</a:t>
            </a:r>
            <a:r>
              <a:rPr lang="fr-FR" sz="1100" b="0" dirty="0" smtClean="0">
                <a:solidFill>
                  <a:srgbClr val="000000"/>
                </a:solidFill>
                <a:sym typeface="Arial" charset="0"/>
              </a:rPr>
              <a:t>, Michael </a:t>
            </a:r>
            <a:r>
              <a:rPr lang="fr-FR" sz="1100" b="0" dirty="0" err="1" smtClean="0">
                <a:solidFill>
                  <a:srgbClr val="000000"/>
                </a:solidFill>
                <a:sym typeface="Arial" charset="0"/>
              </a:rPr>
              <a:t>Scholze</a:t>
            </a:r>
            <a:r>
              <a:rPr lang="fr-FR" sz="1100" b="0" dirty="0" smtClean="0">
                <a:solidFill>
                  <a:srgbClr val="000000"/>
                </a:solidFill>
                <a:sym typeface="Arial" charset="0"/>
              </a:rPr>
              <a:t>, Alexander </a:t>
            </a:r>
            <a:r>
              <a:rPr lang="fr-FR" sz="1100" b="0" dirty="0" err="1" smtClean="0">
                <a:solidFill>
                  <a:srgbClr val="000000"/>
                </a:solidFill>
                <a:sym typeface="Arial" charset="0"/>
              </a:rPr>
              <a:t>Fröde</a:t>
            </a:r>
            <a:r>
              <a:rPr lang="fr-FR" sz="1100" b="0" dirty="0" smtClean="0">
                <a:solidFill>
                  <a:srgbClr val="000000"/>
                </a:solidFill>
                <a:sym typeface="Arial" charset="0"/>
              </a:rPr>
              <a:t>, Nana </a:t>
            </a:r>
            <a:r>
              <a:rPr lang="fr-FR" sz="1100" b="0" dirty="0" err="1" smtClean="0">
                <a:solidFill>
                  <a:srgbClr val="000000"/>
                </a:solidFill>
                <a:sym typeface="Arial" charset="0"/>
              </a:rPr>
              <a:t>Künkel</a:t>
            </a:r>
            <a:r>
              <a:rPr lang="fr-FR" sz="1100" b="0" dirty="0" smtClean="0">
                <a:solidFill>
                  <a:srgbClr val="000000"/>
                </a:solidFill>
                <a:sym typeface="Arial" charset="0"/>
              </a:rPr>
              <a:t>, membres de l'équipe de projet sur le changement climatique et la coopération pour le développement de l'OCDE</a:t>
            </a:r>
          </a:p>
          <a:p>
            <a:pPr>
              <a:spcAft>
                <a:spcPts val="600"/>
              </a:spcAft>
              <a:buSzPct val="100000"/>
              <a:defRPr/>
            </a:pPr>
            <a:r>
              <a:rPr lang="fr-FR" sz="1100" dirty="0" smtClean="0">
                <a:solidFill>
                  <a:srgbClr val="C00000"/>
                </a:solidFill>
                <a:sym typeface="Arial" charset="0"/>
              </a:rPr>
              <a:t>Coordination</a:t>
            </a:r>
            <a:r>
              <a:rPr lang="fr-FR" sz="1100" dirty="0" smtClean="0">
                <a:solidFill>
                  <a:srgbClr val="7F7F7F"/>
                </a:solidFill>
                <a:sym typeface="Arial" charset="0"/>
              </a:rPr>
              <a:t/>
            </a:r>
            <a:br>
              <a:rPr lang="fr-FR" sz="1100" dirty="0" smtClean="0">
                <a:solidFill>
                  <a:srgbClr val="7F7F7F"/>
                </a:solidFill>
                <a:sym typeface="Arial" charset="0"/>
              </a:rPr>
            </a:br>
            <a:r>
              <a:rPr lang="fr-FR" sz="1100" b="0" dirty="0" err="1" smtClean="0">
                <a:solidFill>
                  <a:srgbClr val="000000"/>
                </a:solidFill>
                <a:sym typeface="Arial" charset="0"/>
              </a:rPr>
              <a:t>Ilona</a:t>
            </a:r>
            <a:r>
              <a:rPr lang="fr-FR" sz="1100" b="0" dirty="0" smtClean="0">
                <a:solidFill>
                  <a:srgbClr val="000000"/>
                </a:solidFill>
                <a:sym typeface="Arial" charset="0"/>
              </a:rPr>
              <a:t> </a:t>
            </a:r>
            <a:r>
              <a:rPr lang="fr-FR" sz="1100" b="0" dirty="0" err="1" smtClean="0">
                <a:solidFill>
                  <a:srgbClr val="000000"/>
                </a:solidFill>
                <a:sym typeface="Arial" charset="0"/>
              </a:rPr>
              <a:t>Porsché</a:t>
            </a:r>
            <a:r>
              <a:rPr lang="fr-FR" sz="1100" b="0" dirty="0" smtClean="0">
                <a:solidFill>
                  <a:srgbClr val="000000"/>
                </a:solidFill>
                <a:sym typeface="Arial" charset="0"/>
              </a:rPr>
              <a:t>, Barbara </a:t>
            </a:r>
            <a:r>
              <a:rPr lang="fr-FR" sz="1100" b="0" dirty="0" err="1" smtClean="0">
                <a:solidFill>
                  <a:srgbClr val="000000"/>
                </a:solidFill>
                <a:sym typeface="Arial" charset="0"/>
              </a:rPr>
              <a:t>Fröde-Thierfelder</a:t>
            </a:r>
            <a:r>
              <a:rPr lang="fr-FR" sz="1100" b="0" dirty="0" smtClean="0">
                <a:solidFill>
                  <a:srgbClr val="000000"/>
                </a:solidFill>
                <a:sym typeface="Arial" charset="0"/>
              </a:rPr>
              <a:t/>
            </a:r>
            <a:br>
              <a:rPr lang="fr-FR" sz="1100" b="0" dirty="0" smtClean="0">
                <a:solidFill>
                  <a:srgbClr val="000000"/>
                </a:solidFill>
                <a:sym typeface="Arial" charset="0"/>
              </a:rPr>
            </a:br>
            <a:endParaRPr lang="fr-FR" sz="1100" b="0" dirty="0" smtClean="0">
              <a:solidFill>
                <a:srgbClr val="000000"/>
              </a:solidFill>
              <a:sym typeface="Arial" charset="0"/>
            </a:endParaRPr>
          </a:p>
          <a:p>
            <a:pPr>
              <a:spcAft>
                <a:spcPts val="600"/>
              </a:spcAft>
              <a:buSzPct val="100000"/>
              <a:defRPr/>
            </a:pPr>
            <a:r>
              <a:rPr lang="fr-FR" sz="1100" dirty="0" smtClean="0">
                <a:solidFill>
                  <a:srgbClr val="C00000"/>
                </a:solidFill>
                <a:sym typeface="Arial" charset="0"/>
              </a:rPr>
              <a:t>Crédits photographiques</a:t>
            </a:r>
            <a:r>
              <a:rPr lang="fr-FR" sz="1100" b="0" dirty="0" smtClean="0">
                <a:solidFill>
                  <a:srgbClr val="595959"/>
                </a:solidFill>
                <a:sym typeface="Arial" charset="0"/>
              </a:rPr>
              <a:t/>
            </a:r>
            <a:br>
              <a:rPr lang="fr-FR" sz="1100" b="0" dirty="0" smtClean="0">
                <a:solidFill>
                  <a:srgbClr val="595959"/>
                </a:solidFill>
                <a:sym typeface="Arial" charset="0"/>
              </a:rPr>
            </a:br>
            <a:r>
              <a:rPr lang="fr-FR" sz="1100" b="0" dirty="0" smtClean="0">
                <a:solidFill>
                  <a:srgbClr val="000000"/>
                </a:solidFill>
                <a:sym typeface="Arial" charset="0"/>
              </a:rPr>
              <a:t>© </a:t>
            </a:r>
            <a:r>
              <a:rPr lang="fr-FR" sz="1100" b="0" kern="0" dirty="0" err="1" smtClean="0">
                <a:solidFill>
                  <a:srgbClr val="000000"/>
                </a:solidFill>
              </a:rPr>
              <a:t>GIZ</a:t>
            </a:r>
            <a:r>
              <a:rPr lang="fr-FR" sz="1100" b="0" kern="0" dirty="0" smtClean="0">
                <a:solidFill>
                  <a:srgbClr val="000000"/>
                </a:solidFill>
              </a:rPr>
              <a:t>/Programme de protection du climat et </a:t>
            </a:r>
            <a:r>
              <a:rPr lang="fr-FR" sz="1100" b="0" dirty="0" smtClean="0">
                <a:solidFill>
                  <a:srgbClr val="000000"/>
                </a:solidFill>
                <a:sym typeface="Arial" charset="0"/>
              </a:rPr>
              <a:t>Claudia </a:t>
            </a:r>
            <a:r>
              <a:rPr lang="fr-FR" sz="1100" b="0" dirty="0" err="1" smtClean="0">
                <a:solidFill>
                  <a:srgbClr val="000000"/>
                </a:solidFill>
                <a:sym typeface="Arial" charset="0"/>
              </a:rPr>
              <a:t>Altmann</a:t>
            </a:r>
            <a:r>
              <a:rPr lang="fr-FR" sz="1100" b="0" dirty="0" smtClean="0">
                <a:solidFill>
                  <a:srgbClr val="000000"/>
                </a:solidFill>
                <a:sym typeface="Arial" charset="0"/>
              </a:rPr>
              <a:t>, </a:t>
            </a:r>
            <a:br>
              <a:rPr lang="fr-FR" sz="1100" b="0" dirty="0" smtClean="0">
                <a:solidFill>
                  <a:srgbClr val="000000"/>
                </a:solidFill>
                <a:sym typeface="Arial" charset="0"/>
              </a:rPr>
            </a:br>
            <a:r>
              <a:rPr lang="fr-FR" sz="1100" b="0" dirty="0" smtClean="0">
                <a:solidFill>
                  <a:srgbClr val="000000"/>
                </a:solidFill>
                <a:sym typeface="Arial" charset="0"/>
              </a:rPr>
              <a:t>Dirk </a:t>
            </a:r>
            <a:r>
              <a:rPr lang="fr-FR" sz="1100" b="0" dirty="0" err="1" smtClean="0">
                <a:solidFill>
                  <a:srgbClr val="000000"/>
                </a:solidFill>
                <a:sym typeface="Arial" charset="0"/>
              </a:rPr>
              <a:t>Ostermeier</a:t>
            </a:r>
            <a:r>
              <a:rPr lang="fr-FR" sz="1100" b="0" dirty="0" smtClean="0">
                <a:solidFill>
                  <a:srgbClr val="000000"/>
                </a:solidFill>
                <a:sym typeface="Arial" charset="0"/>
              </a:rPr>
              <a:t>, Florian </a:t>
            </a:r>
            <a:r>
              <a:rPr lang="fr-FR" sz="1100" b="0" dirty="0" err="1" smtClean="0">
                <a:solidFill>
                  <a:srgbClr val="000000"/>
                </a:solidFill>
                <a:sym typeface="Arial" charset="0"/>
              </a:rPr>
              <a:t>Kopp</a:t>
            </a:r>
            <a:r>
              <a:rPr lang="fr-FR" sz="1100" b="0" dirty="0" smtClean="0">
                <a:solidFill>
                  <a:srgbClr val="000000"/>
                </a:solidFill>
                <a:sym typeface="Arial" charset="0"/>
              </a:rPr>
              <a:t>, Georg </a:t>
            </a:r>
            <a:r>
              <a:rPr lang="fr-FR" sz="1100" b="0" dirty="0" err="1" smtClean="0">
                <a:solidFill>
                  <a:srgbClr val="000000"/>
                </a:solidFill>
                <a:sym typeface="Arial" charset="0"/>
              </a:rPr>
              <a:t>Buchholz</a:t>
            </a:r>
            <a:r>
              <a:rPr lang="fr-FR" sz="1100" b="0" dirty="0" smtClean="0">
                <a:solidFill>
                  <a:srgbClr val="000000"/>
                </a:solidFill>
                <a:sym typeface="Arial" charset="0"/>
              </a:rPr>
              <a:t>, Ira </a:t>
            </a:r>
            <a:r>
              <a:rPr lang="fr-FR" sz="1100" b="0" dirty="0" err="1" smtClean="0">
                <a:solidFill>
                  <a:srgbClr val="000000"/>
                </a:solidFill>
                <a:sym typeface="Arial" charset="0"/>
              </a:rPr>
              <a:t>Olaleye</a:t>
            </a:r>
            <a:r>
              <a:rPr lang="fr-FR" sz="1100" b="0" dirty="0" smtClean="0">
                <a:solidFill>
                  <a:srgbClr val="000000"/>
                </a:solidFill>
                <a:sym typeface="Arial" charset="0"/>
              </a:rPr>
              <a:t>, </a:t>
            </a:r>
            <a:br>
              <a:rPr lang="fr-FR" sz="1100" b="0" dirty="0" smtClean="0">
                <a:solidFill>
                  <a:srgbClr val="000000"/>
                </a:solidFill>
                <a:sym typeface="Arial" charset="0"/>
              </a:rPr>
            </a:br>
            <a:r>
              <a:rPr lang="fr-FR" sz="1100" b="0" dirty="0" smtClean="0">
                <a:solidFill>
                  <a:srgbClr val="000000"/>
                </a:solidFill>
                <a:sym typeface="Arial" charset="0"/>
              </a:rPr>
              <a:t>Jörg </a:t>
            </a:r>
            <a:r>
              <a:rPr lang="fr-FR" sz="1100" b="0" dirty="0" err="1" smtClean="0">
                <a:solidFill>
                  <a:srgbClr val="000000"/>
                </a:solidFill>
                <a:sym typeface="Arial" charset="0"/>
              </a:rPr>
              <a:t>Böthling</a:t>
            </a:r>
            <a:r>
              <a:rPr lang="fr-FR" sz="1100" b="0" dirty="0" smtClean="0">
                <a:solidFill>
                  <a:srgbClr val="000000"/>
                </a:solidFill>
                <a:sym typeface="Arial" charset="0"/>
              </a:rPr>
              <a:t>, Manuel Hauptmann, Markus </a:t>
            </a:r>
            <a:r>
              <a:rPr lang="fr-FR" sz="1100" b="0" dirty="0" err="1" smtClean="0">
                <a:solidFill>
                  <a:srgbClr val="000000"/>
                </a:solidFill>
                <a:sym typeface="Arial" charset="0"/>
              </a:rPr>
              <a:t>Kirchgessner</a:t>
            </a:r>
            <a:r>
              <a:rPr lang="fr-FR" sz="1100" b="0" dirty="0" smtClean="0">
                <a:solidFill>
                  <a:srgbClr val="000000"/>
                </a:solidFill>
                <a:sym typeface="Arial" charset="0"/>
              </a:rPr>
              <a:t>, </a:t>
            </a:r>
            <a:br>
              <a:rPr lang="fr-FR" sz="1100" b="0" dirty="0" smtClean="0">
                <a:solidFill>
                  <a:srgbClr val="000000"/>
                </a:solidFill>
                <a:sym typeface="Arial" charset="0"/>
              </a:rPr>
            </a:br>
            <a:r>
              <a:rPr lang="fr-FR" sz="1100" b="0" dirty="0" smtClean="0">
                <a:solidFill>
                  <a:srgbClr val="000000"/>
                </a:solidFill>
                <a:sym typeface="Arial" charset="0"/>
              </a:rPr>
              <a:t>Michael Gajo, Michael </a:t>
            </a:r>
            <a:r>
              <a:rPr lang="fr-FR" sz="1100" b="0" dirty="0" err="1" smtClean="0">
                <a:solidFill>
                  <a:srgbClr val="000000"/>
                </a:solidFill>
                <a:sym typeface="Arial" charset="0"/>
              </a:rPr>
              <a:t>Netzhammer</a:t>
            </a:r>
            <a:r>
              <a:rPr lang="fr-FR" sz="1100" b="0" dirty="0" smtClean="0">
                <a:solidFill>
                  <a:srgbClr val="000000"/>
                </a:solidFill>
                <a:sym typeface="Arial" charset="0"/>
              </a:rPr>
              <a:t>, Nicole Herzog, Peter </a:t>
            </a:r>
            <a:r>
              <a:rPr lang="fr-FR" sz="1100" b="0" dirty="0" err="1" smtClean="0">
                <a:solidFill>
                  <a:srgbClr val="000000"/>
                </a:solidFill>
                <a:sym typeface="Arial" charset="0"/>
              </a:rPr>
              <a:t>Korneffel</a:t>
            </a:r>
            <a:r>
              <a:rPr lang="fr-FR" sz="1100" b="0" dirty="0" smtClean="0">
                <a:solidFill>
                  <a:srgbClr val="000000"/>
                </a:solidFill>
                <a:sym typeface="Arial" charset="0"/>
              </a:rPr>
              <a:t>, Richard Lord, Robert Heine, </a:t>
            </a:r>
            <a:r>
              <a:rPr lang="fr-FR" sz="1100" b="0" dirty="0" err="1" smtClean="0">
                <a:solidFill>
                  <a:srgbClr val="000000"/>
                </a:solidFill>
                <a:sym typeface="Arial" charset="0"/>
              </a:rPr>
              <a:t>Rüdiger</a:t>
            </a:r>
            <a:r>
              <a:rPr lang="fr-FR" sz="1100" b="0" dirty="0" smtClean="0">
                <a:solidFill>
                  <a:srgbClr val="000000"/>
                </a:solidFill>
                <a:sym typeface="Arial" charset="0"/>
              </a:rPr>
              <a:t> Behrens, Ulrich </a:t>
            </a:r>
            <a:r>
              <a:rPr lang="fr-FR" sz="1100" b="0" dirty="0" err="1" smtClean="0">
                <a:solidFill>
                  <a:srgbClr val="000000"/>
                </a:solidFill>
                <a:sym typeface="Arial" charset="0"/>
              </a:rPr>
              <a:t>Scholz</a:t>
            </a:r>
            <a:r>
              <a:rPr lang="fr-FR" sz="1100" b="0" dirty="0" smtClean="0">
                <a:solidFill>
                  <a:srgbClr val="000000"/>
                </a:solidFill>
                <a:sym typeface="Arial" charset="0"/>
              </a:rPr>
              <a:t>, </a:t>
            </a:r>
            <a:br>
              <a:rPr lang="fr-FR" sz="1100" b="0" dirty="0" smtClean="0">
                <a:solidFill>
                  <a:srgbClr val="000000"/>
                </a:solidFill>
                <a:sym typeface="Arial" charset="0"/>
              </a:rPr>
            </a:br>
            <a:r>
              <a:rPr lang="fr-FR" sz="1100" b="0" dirty="0" smtClean="0">
                <a:solidFill>
                  <a:srgbClr val="000000"/>
                </a:solidFill>
                <a:sym typeface="Arial" charset="0"/>
              </a:rPr>
              <a:t>Ursula Meissner, Uwe </a:t>
            </a:r>
            <a:r>
              <a:rPr lang="fr-FR" sz="1100" b="0" dirty="0" err="1" smtClean="0">
                <a:solidFill>
                  <a:srgbClr val="000000"/>
                </a:solidFill>
                <a:sym typeface="Arial" charset="0"/>
              </a:rPr>
              <a:t>Rau</a:t>
            </a:r>
            <a:endParaRPr lang="fr-FR" sz="1100" b="0" dirty="0" smtClean="0">
              <a:solidFill>
                <a:srgbClr val="000000"/>
              </a:solidFill>
              <a:sym typeface="Arial" charset="0"/>
            </a:endParaRPr>
          </a:p>
          <a:p>
            <a:pPr>
              <a:spcAft>
                <a:spcPts val="600"/>
              </a:spcAft>
              <a:buSzPct val="100000"/>
              <a:defRPr/>
            </a:pPr>
            <a:r>
              <a:rPr lang="fr-FR" sz="1100" dirty="0" smtClean="0">
                <a:solidFill>
                  <a:srgbClr val="C00000"/>
                </a:solidFill>
                <a:sym typeface="Arial" charset="0"/>
              </a:rPr>
              <a:t>Maquette</a:t>
            </a:r>
            <a:r>
              <a:rPr lang="fr-FR" sz="1100" b="0" dirty="0" smtClean="0">
                <a:solidFill>
                  <a:srgbClr val="000000"/>
                </a:solidFill>
                <a:sym typeface="Arial" charset="0"/>
              </a:rPr>
              <a:t/>
            </a:r>
            <a:br>
              <a:rPr lang="fr-FR" sz="1100" b="0" dirty="0" smtClean="0">
                <a:solidFill>
                  <a:srgbClr val="000000"/>
                </a:solidFill>
                <a:sym typeface="Arial" charset="0"/>
              </a:rPr>
            </a:br>
            <a:r>
              <a:rPr lang="fr-FR" sz="1100" b="0" dirty="0" smtClean="0">
                <a:solidFill>
                  <a:srgbClr val="000000"/>
                </a:solidFill>
                <a:sym typeface="Arial" charset="0"/>
              </a:rPr>
              <a:t>Ira Olaleye</a:t>
            </a:r>
            <a:r>
              <a:rPr lang="fr-FR" sz="1100" b="0" kern="0" dirty="0" smtClean="0">
                <a:solidFill>
                  <a:schemeClr val="tx1"/>
                </a:solidFill>
              </a:rPr>
              <a:t/>
            </a:r>
            <a:br>
              <a:rPr lang="fr-FR" sz="1100" b="0" kern="0" dirty="0" smtClean="0">
                <a:solidFill>
                  <a:schemeClr val="tx1"/>
                </a:solidFill>
              </a:rPr>
            </a:br>
            <a:endParaRPr lang="fr-FR" sz="1100" b="0" dirty="0" smtClean="0">
              <a:solidFill>
                <a:schemeClr val="tx1"/>
              </a:solidFill>
              <a:sym typeface="Arial" charset="0"/>
            </a:endParaRPr>
          </a:p>
        </p:txBody>
      </p:sp>
      <p:pic>
        <p:nvPicPr>
          <p:cNvPr id="4099" name="Picture 7"/>
          <p:cNvPicPr>
            <a:picLocks noChangeAspect="1" noChangeArrowheads="1"/>
          </p:cNvPicPr>
          <p:nvPr/>
        </p:nvPicPr>
        <p:blipFill>
          <a:blip r:embed="rId3" cstate="print"/>
          <a:srcRect l="7774"/>
          <a:stretch>
            <a:fillRect/>
          </a:stretch>
        </p:blipFill>
        <p:spPr bwMode="auto">
          <a:xfrm>
            <a:off x="68263" y="5054600"/>
            <a:ext cx="3248025" cy="1238250"/>
          </a:xfrm>
          <a:prstGeom prst="rect">
            <a:avLst/>
          </a:prstGeom>
          <a:noFill/>
          <a:ln w="9525">
            <a:noFill/>
            <a:miter lim="800000"/>
            <a:headEnd/>
            <a:tailEnd/>
          </a:ln>
        </p:spPr>
      </p:pic>
      <p:sp>
        <p:nvSpPr>
          <p:cNvPr id="4101" name="Title 1"/>
          <p:cNvSpPr txBox="1">
            <a:spLocks/>
          </p:cNvSpPr>
          <p:nvPr/>
        </p:nvSpPr>
        <p:spPr bwMode="auto">
          <a:xfrm>
            <a:off x="373063" y="1068388"/>
            <a:ext cx="7526337" cy="741362"/>
          </a:xfrm>
          <a:prstGeom prst="rect">
            <a:avLst/>
          </a:prstGeom>
          <a:noFill/>
          <a:ln>
            <a:noFill/>
          </a:ln>
          <a:extLst/>
        </p:spPr>
        <p:txBody>
          <a:bodyPr anchor="b"/>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pPr eaLnBrk="1" hangingPunct="1">
              <a:defRPr/>
            </a:pPr>
            <a:r>
              <a:rPr lang="fr-FR" sz="2400" kern="0" dirty="0" smtClean="0">
                <a:solidFill>
                  <a:srgbClr val="669900"/>
                </a:solidFill>
                <a:latin typeface="Arial"/>
              </a:rPr>
              <a:t>Adresse bibliographique</a:t>
            </a:r>
            <a:endParaRPr lang="fr-FR" sz="2400" kern="0" dirty="0">
              <a:solidFill>
                <a:srgbClr val="669900"/>
              </a:solidFill>
              <a:latin typeface="Arial"/>
            </a:endParaRPr>
          </a:p>
        </p:txBody>
      </p:sp>
      <p:sp>
        <p:nvSpPr>
          <p:cNvPr id="2" name="Textfeld 5"/>
          <p:cNvSpPr txBox="1">
            <a:spLocks noChangeArrowheads="1"/>
          </p:cNvSpPr>
          <p:nvPr/>
        </p:nvSpPr>
        <p:spPr bwMode="auto">
          <a:xfrm>
            <a:off x="331788" y="6186488"/>
            <a:ext cx="8443912" cy="431800"/>
          </a:xfrm>
          <a:prstGeom prst="rect">
            <a:avLst/>
          </a:prstGeom>
          <a:noFill/>
          <a:ln w="9525">
            <a:noFill/>
            <a:miter lim="800000"/>
            <a:headEnd/>
            <a:tailEnd/>
          </a:ln>
        </p:spPr>
        <p:txBody>
          <a:bodyPr>
            <a:spAutoFit/>
          </a:bodyPr>
          <a:lstStyle/>
          <a:p>
            <a:r>
              <a:rPr lang="fr-FR" sz="1100" dirty="0" smtClean="0">
                <a:solidFill>
                  <a:schemeClr val="tx1"/>
                </a:solidFill>
              </a:rPr>
              <a:t>Ce dossier de formation est paru à l’origine en anglais, sous le titre « Integrating climate change adaptation into development planning ». La traduction française a été réalisée avec l’aimable soutien du gouvernement belge.</a:t>
            </a:r>
            <a:endParaRPr lang="fr-FR" sz="1100" dirty="0"/>
          </a:p>
        </p:txBody>
      </p:sp>
      <p:sp>
        <p:nvSpPr>
          <p:cNvPr id="7" name="Inhaltsplatzhalter 2"/>
          <p:cNvSpPr txBox="1">
            <a:spLocks/>
          </p:cNvSpPr>
          <p:nvPr/>
        </p:nvSpPr>
        <p:spPr>
          <a:xfrm>
            <a:off x="360363" y="1887538"/>
            <a:ext cx="3752850" cy="4213225"/>
          </a:xfrm>
          <a:prstGeom prst="rect">
            <a:avLst/>
          </a:prstGeom>
        </p:spPr>
        <p:txBody>
          <a:bodyPr/>
          <a:lstStyle/>
          <a:p>
            <a:pPr>
              <a:spcBef>
                <a:spcPts val="0"/>
              </a:spcBef>
              <a:spcAft>
                <a:spcPts val="600"/>
              </a:spcAft>
              <a:buClr>
                <a:srgbClr val="C80F0F"/>
              </a:buClr>
              <a:defRPr/>
            </a:pPr>
            <a:r>
              <a:rPr lang="fr-FR" sz="1100" kern="0" dirty="0" smtClean="0">
                <a:solidFill>
                  <a:srgbClr val="000000"/>
                </a:solidFill>
                <a:latin typeface="Arial"/>
              </a:rPr>
              <a:t>En sa qualité d’entreprise fédérale, la GIZ aide le gouvernement allemand à concrétiser ses objectifs de coopération internationale pour le développement durable ; elle œuvre aussi au niveau mondial dans le domaine de l’éducation internationale.</a:t>
            </a:r>
          </a:p>
          <a:p>
            <a:pPr>
              <a:spcBef>
                <a:spcPts val="0"/>
              </a:spcBef>
              <a:spcAft>
                <a:spcPts val="600"/>
              </a:spcAft>
              <a:defRPr/>
            </a:pPr>
            <a:r>
              <a:rPr lang="fr-FR" sz="1100" kern="0" dirty="0" smtClean="0">
                <a:solidFill>
                  <a:srgbClr val="C00000"/>
                </a:solidFill>
                <a:latin typeface="Arial"/>
                <a:cs typeface="+mn-cs"/>
              </a:rPr>
              <a:t>Publié par</a:t>
            </a:r>
            <a:r>
              <a:rPr lang="fr-FR" sz="1100" kern="0" dirty="0" smtClean="0">
                <a:solidFill>
                  <a:srgbClr val="000000">
                    <a:lumMod val="50000"/>
                    <a:lumOff val="50000"/>
                  </a:srgbClr>
                </a:solidFill>
                <a:latin typeface="Arial"/>
                <a:cs typeface="+mn-cs"/>
              </a:rPr>
              <a:t/>
            </a:r>
            <a:br>
              <a:rPr lang="fr-FR" sz="1100" kern="0" dirty="0" smtClean="0">
                <a:solidFill>
                  <a:srgbClr val="000000">
                    <a:lumMod val="50000"/>
                    <a:lumOff val="50000"/>
                  </a:srgbClr>
                </a:solidFill>
                <a:latin typeface="Arial"/>
                <a:cs typeface="+mn-cs"/>
              </a:rPr>
            </a:br>
            <a:r>
              <a:rPr lang="fr-FR" sz="1100" kern="0" dirty="0" smtClean="0">
                <a:solidFill>
                  <a:srgbClr val="000000"/>
                </a:solidFill>
                <a:latin typeface="Arial"/>
                <a:cs typeface="+mn-cs"/>
              </a:rPr>
              <a:t>Deutsche </a:t>
            </a:r>
            <a:r>
              <a:rPr lang="fr-FR" sz="1100" kern="0" dirty="0" err="1" smtClean="0">
                <a:solidFill>
                  <a:srgbClr val="000000"/>
                </a:solidFill>
                <a:latin typeface="Arial"/>
                <a:cs typeface="+mn-cs"/>
              </a:rPr>
              <a:t>Gesellschaft</a:t>
            </a:r>
            <a:r>
              <a:rPr lang="fr-FR" sz="1100" kern="0" dirty="0" smtClean="0">
                <a:solidFill>
                  <a:srgbClr val="000000"/>
                </a:solidFill>
                <a:latin typeface="Arial"/>
                <a:cs typeface="+mn-cs"/>
              </a:rPr>
              <a:t> </a:t>
            </a:r>
            <a:r>
              <a:rPr lang="fr-FR" sz="1100" kern="0" dirty="0" err="1" smtClean="0">
                <a:solidFill>
                  <a:srgbClr val="000000"/>
                </a:solidFill>
                <a:latin typeface="Arial"/>
                <a:cs typeface="+mn-cs"/>
              </a:rPr>
              <a:t>für</a:t>
            </a:r>
            <a:r>
              <a:rPr lang="fr-FR" sz="1100" kern="0" dirty="0" smtClean="0">
                <a:solidFill>
                  <a:srgbClr val="000000"/>
                </a:solidFill>
                <a:latin typeface="Arial"/>
                <a:cs typeface="+mn-cs"/>
              </a:rPr>
              <a:t/>
            </a:r>
            <a:br>
              <a:rPr lang="fr-FR" sz="1100" kern="0" dirty="0" smtClean="0">
                <a:solidFill>
                  <a:srgbClr val="000000"/>
                </a:solidFill>
                <a:latin typeface="Arial"/>
                <a:cs typeface="+mn-cs"/>
              </a:rPr>
            </a:br>
            <a:r>
              <a:rPr lang="fr-FR" sz="1100" kern="0" dirty="0" smtClean="0">
                <a:solidFill>
                  <a:srgbClr val="000000"/>
                </a:solidFill>
                <a:latin typeface="Arial"/>
                <a:cs typeface="+mn-cs"/>
              </a:rPr>
              <a:t>Internationale </a:t>
            </a:r>
            <a:r>
              <a:rPr lang="fr-FR" sz="1100" kern="0" dirty="0" err="1" smtClean="0">
                <a:solidFill>
                  <a:srgbClr val="000000"/>
                </a:solidFill>
                <a:latin typeface="Arial"/>
                <a:cs typeface="+mn-cs"/>
              </a:rPr>
              <a:t>Zusammenarbeit</a:t>
            </a:r>
            <a:r>
              <a:rPr lang="fr-FR" sz="1100" kern="0" dirty="0" smtClean="0">
                <a:solidFill>
                  <a:srgbClr val="000000"/>
                </a:solidFill>
                <a:latin typeface="Arial"/>
                <a:cs typeface="+mn-cs"/>
              </a:rPr>
              <a:t> (GIZ) </a:t>
            </a:r>
            <a:r>
              <a:rPr lang="fr-FR" sz="1100" kern="0" dirty="0" err="1" smtClean="0">
                <a:solidFill>
                  <a:srgbClr val="000000"/>
                </a:solidFill>
                <a:latin typeface="Arial"/>
                <a:cs typeface="+mn-cs"/>
              </a:rPr>
              <a:t>GmbH</a:t>
            </a:r>
            <a:endParaRPr lang="fr-FR" sz="1100" kern="0" dirty="0" smtClean="0">
              <a:solidFill>
                <a:srgbClr val="000000"/>
              </a:solidFill>
              <a:latin typeface="Arial"/>
              <a:cs typeface="+mn-cs"/>
            </a:endParaRPr>
          </a:p>
          <a:p>
            <a:pPr>
              <a:spcBef>
                <a:spcPts val="0"/>
              </a:spcBef>
              <a:spcAft>
                <a:spcPts val="600"/>
              </a:spcAft>
              <a:defRPr/>
            </a:pPr>
            <a:r>
              <a:rPr lang="fr-FR" sz="1100" kern="0" dirty="0" smtClean="0">
                <a:solidFill>
                  <a:srgbClr val="000000"/>
                </a:solidFill>
                <a:latin typeface="Arial"/>
              </a:rPr>
              <a:t>Sièges de la société :</a:t>
            </a:r>
            <a:br>
              <a:rPr lang="fr-FR" sz="1100" kern="0" dirty="0" smtClean="0">
                <a:solidFill>
                  <a:srgbClr val="000000"/>
                </a:solidFill>
                <a:latin typeface="Arial"/>
              </a:rPr>
            </a:br>
            <a:r>
              <a:rPr lang="fr-FR" sz="1100" kern="0" dirty="0" smtClean="0">
                <a:solidFill>
                  <a:srgbClr val="000000"/>
                </a:solidFill>
                <a:latin typeface="Arial"/>
              </a:rPr>
              <a:t>Bonn et Eschborn, Allemagne</a:t>
            </a:r>
          </a:p>
          <a:p>
            <a:pPr>
              <a:spcBef>
                <a:spcPts val="0"/>
              </a:spcBef>
              <a:spcAft>
                <a:spcPts val="600"/>
              </a:spcAft>
              <a:buClr>
                <a:srgbClr val="C80F0F"/>
              </a:buClr>
              <a:tabLst>
                <a:tab pos="180975" algn="l"/>
              </a:tabLst>
              <a:defRPr/>
            </a:pPr>
            <a:r>
              <a:rPr lang="fr-FR" sz="1100" kern="0" dirty="0" smtClean="0">
                <a:solidFill>
                  <a:srgbClr val="000000"/>
                </a:solidFill>
                <a:latin typeface="Arial"/>
                <a:cs typeface="+mn-cs"/>
              </a:rPr>
              <a:t>Dag-Hammarskjöld-</a:t>
            </a:r>
            <a:r>
              <a:rPr lang="fr-FR" sz="1100" kern="0" dirty="0" err="1" smtClean="0">
                <a:solidFill>
                  <a:srgbClr val="000000"/>
                </a:solidFill>
                <a:latin typeface="Arial"/>
                <a:cs typeface="+mn-cs"/>
              </a:rPr>
              <a:t>Weg</a:t>
            </a:r>
            <a:r>
              <a:rPr lang="fr-FR" sz="1100" kern="0" dirty="0" smtClean="0">
                <a:solidFill>
                  <a:srgbClr val="000000"/>
                </a:solidFill>
                <a:latin typeface="Arial"/>
                <a:cs typeface="+mn-cs"/>
              </a:rPr>
              <a:t> 1-5</a:t>
            </a:r>
            <a:br>
              <a:rPr lang="fr-FR" sz="1100" kern="0" dirty="0" smtClean="0">
                <a:solidFill>
                  <a:srgbClr val="000000"/>
                </a:solidFill>
                <a:latin typeface="Arial"/>
                <a:cs typeface="+mn-cs"/>
              </a:rPr>
            </a:br>
            <a:r>
              <a:rPr lang="fr-FR" sz="1100" kern="0" dirty="0" smtClean="0">
                <a:solidFill>
                  <a:srgbClr val="000000"/>
                </a:solidFill>
                <a:latin typeface="Arial"/>
                <a:cs typeface="+mn-cs"/>
              </a:rPr>
              <a:t>65760 Eschborn, Allemagne</a:t>
            </a:r>
            <a:br>
              <a:rPr lang="fr-FR" sz="1100" kern="0" dirty="0" smtClean="0">
                <a:solidFill>
                  <a:srgbClr val="000000"/>
                </a:solidFill>
                <a:latin typeface="Arial"/>
                <a:cs typeface="+mn-cs"/>
              </a:rPr>
            </a:br>
            <a:r>
              <a:rPr lang="fr-FR" sz="1100" kern="0" dirty="0" smtClean="0">
                <a:solidFill>
                  <a:srgbClr val="000000"/>
                </a:solidFill>
                <a:latin typeface="Arial"/>
                <a:cs typeface="+mn-cs"/>
              </a:rPr>
              <a:t>T	+49 61 96 79-0</a:t>
            </a:r>
            <a:br>
              <a:rPr lang="fr-FR" sz="1100" kern="0" dirty="0" smtClean="0">
                <a:solidFill>
                  <a:srgbClr val="000000"/>
                </a:solidFill>
                <a:latin typeface="Arial"/>
                <a:cs typeface="+mn-cs"/>
              </a:rPr>
            </a:br>
            <a:r>
              <a:rPr lang="fr-FR" sz="1100" kern="0" dirty="0" smtClean="0">
                <a:solidFill>
                  <a:srgbClr val="000000"/>
                </a:solidFill>
                <a:latin typeface="Arial"/>
                <a:cs typeface="+mn-cs"/>
              </a:rPr>
              <a:t>F	+49 61 96 79-1115</a:t>
            </a:r>
          </a:p>
          <a:p>
            <a:pPr>
              <a:spcBef>
                <a:spcPts val="0"/>
              </a:spcBef>
              <a:spcAft>
                <a:spcPts val="600"/>
              </a:spcAft>
              <a:tabLst>
                <a:tab pos="180975" algn="l"/>
              </a:tabLst>
              <a:defRPr/>
            </a:pPr>
            <a:r>
              <a:rPr lang="fr-FR" sz="1100" kern="0" dirty="0" smtClean="0">
                <a:solidFill>
                  <a:srgbClr val="C00000"/>
                </a:solidFill>
                <a:latin typeface="Arial"/>
                <a:cs typeface="+mn-cs"/>
              </a:rPr>
              <a:t>Contact</a:t>
            </a:r>
            <a:r>
              <a:rPr lang="fr-FR" sz="1100" kern="0" dirty="0" smtClean="0">
                <a:solidFill>
                  <a:srgbClr val="000000"/>
                </a:solidFill>
                <a:latin typeface="Arial"/>
                <a:cs typeface="+mn-cs"/>
              </a:rPr>
              <a:t/>
            </a:r>
            <a:br>
              <a:rPr lang="fr-FR" sz="1100" kern="0" dirty="0" smtClean="0">
                <a:solidFill>
                  <a:srgbClr val="000000"/>
                </a:solidFill>
                <a:latin typeface="Arial"/>
                <a:cs typeface="+mn-cs"/>
              </a:rPr>
            </a:br>
            <a:r>
              <a:rPr lang="fr-FR" sz="1100" kern="0" dirty="0" smtClean="0">
                <a:solidFill>
                  <a:srgbClr val="000000"/>
                </a:solidFill>
                <a:latin typeface="Arial"/>
                <a:cs typeface="+mn-cs"/>
              </a:rPr>
              <a:t>E	</a:t>
            </a:r>
            <a:r>
              <a:rPr lang="fr-FR" sz="1100" u="sng" kern="0" dirty="0" smtClean="0">
                <a:solidFill>
                  <a:srgbClr val="000000"/>
                </a:solidFill>
                <a:latin typeface="Arial"/>
                <a:cs typeface="+mn-cs"/>
                <a:hlinkClick r:id="rId4"/>
              </a:rPr>
              <a:t>climate@giz.de</a:t>
            </a:r>
            <a:r>
              <a:rPr lang="fr-FR" sz="1100" kern="0" dirty="0" smtClean="0">
                <a:solidFill>
                  <a:srgbClr val="000000"/>
                </a:solidFill>
                <a:latin typeface="Arial"/>
                <a:cs typeface="+mn-cs"/>
              </a:rPr>
              <a:t/>
            </a:r>
            <a:br>
              <a:rPr lang="fr-FR" sz="1100" kern="0" dirty="0" smtClean="0">
                <a:solidFill>
                  <a:srgbClr val="000000"/>
                </a:solidFill>
                <a:latin typeface="Arial"/>
                <a:cs typeface="+mn-cs"/>
              </a:rPr>
            </a:br>
            <a:r>
              <a:rPr lang="fr-FR" sz="1100" kern="0" dirty="0" smtClean="0">
                <a:solidFill>
                  <a:srgbClr val="000000"/>
                </a:solidFill>
                <a:latin typeface="Arial"/>
                <a:cs typeface="+mn-cs"/>
              </a:rPr>
              <a:t>I	</a:t>
            </a:r>
            <a:r>
              <a:rPr lang="fr-FR" sz="1100" kern="0" dirty="0" smtClean="0">
                <a:solidFill>
                  <a:srgbClr val="000000"/>
                </a:solidFill>
                <a:latin typeface="Arial"/>
                <a:cs typeface="+mn-cs"/>
                <a:hlinkClick r:id="rId5"/>
              </a:rPr>
              <a:t>www.giz.de</a:t>
            </a:r>
            <a:endParaRPr lang="fr-FR" sz="1100" dirty="0" smtClean="0">
              <a:solidFill>
                <a:schemeClr val="tx1"/>
              </a:solidFill>
              <a:latin typeface="+mn-lt"/>
              <a:cs typeface="+mn-cs"/>
            </a:endParaRPr>
          </a:p>
          <a:p>
            <a:pPr>
              <a:spcBef>
                <a:spcPts val="0"/>
              </a:spcBef>
              <a:spcAft>
                <a:spcPts val="0"/>
              </a:spcAft>
              <a:defRPr/>
            </a:pPr>
            <a:r>
              <a:rPr lang="fr-FR" sz="1100" kern="0" dirty="0" smtClean="0">
                <a:solidFill>
                  <a:srgbClr val="000000"/>
                </a:solidFill>
                <a:latin typeface="Arial"/>
                <a:cs typeface="+mn-cs"/>
              </a:rPr>
              <a:t> </a:t>
            </a:r>
            <a:endParaRPr lang="fr-FR" sz="1200" dirty="0" smtClean="0">
              <a:solidFill>
                <a:schemeClr val="tx1"/>
              </a:solidFill>
              <a:latin typeface="+mn-lt"/>
              <a:cs typeface="+mn-cs"/>
            </a:endParaRPr>
          </a:p>
          <a:p>
            <a:pPr>
              <a:spcBef>
                <a:spcPts val="0"/>
              </a:spcBef>
              <a:spcAft>
                <a:spcPts val="300"/>
              </a:spcAft>
              <a:defRPr/>
            </a:pPr>
            <a:endParaRPr lang="fr-FR" sz="1200" dirty="0">
              <a:solidFill>
                <a:schemeClr val="tx1"/>
              </a:solidFill>
              <a:latin typeface="+mn-lt"/>
              <a:cs typeface="+mn-cs"/>
            </a:endParaRP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2" name="Title 1"/>
          <p:cNvSpPr>
            <a:spLocks noGrp="1"/>
          </p:cNvSpPr>
          <p:nvPr>
            <p:ph type="title"/>
          </p:nvPr>
        </p:nvSpPr>
        <p:spPr/>
        <p:txBody>
          <a:bodyPr/>
          <a:lstStyle/>
          <a:p>
            <a:r>
              <a:rPr lang="fr-FR" dirty="0" smtClean="0"/>
              <a:t>Conditions d’utilisation</a:t>
            </a:r>
            <a:endParaRPr lang="fr-FR" dirty="0" smtClean="0"/>
          </a:p>
        </p:txBody>
      </p:sp>
      <p:sp>
        <p:nvSpPr>
          <p:cNvPr id="4099" name="Content Placeholder 2"/>
          <p:cNvSpPr>
            <a:spLocks noGrp="1"/>
          </p:cNvSpPr>
          <p:nvPr>
            <p:ph idx="1"/>
          </p:nvPr>
        </p:nvSpPr>
        <p:spPr>
          <a:xfrm>
            <a:off x="311150" y="2008188"/>
            <a:ext cx="7634288" cy="4213225"/>
          </a:xfrm>
        </p:spPr>
        <p:txBody>
          <a:bodyPr/>
          <a:lstStyle/>
          <a:p>
            <a:pPr marL="158750" indent="4763">
              <a:defRPr/>
            </a:pPr>
            <a:r>
              <a:rPr lang="fr-FR" sz="1800" dirty="0" smtClean="0"/>
              <a:t>Le présent module de formation a été élaboré par la GIZ, mandatée par le BMZ. Si vous souhaitez adapter cette présentation à vos besoins, veuillez respecter les conditions suivantes :</a:t>
            </a:r>
          </a:p>
          <a:p>
            <a:pPr marL="354013" lvl="1" indent="-187325">
              <a:defRPr/>
            </a:pPr>
            <a:r>
              <a:rPr lang="fr-FR" dirty="0" smtClean="0">
                <a:solidFill>
                  <a:srgbClr val="000000"/>
                </a:solidFill>
                <a:cs typeface="Arial" charset="0"/>
                <a:sym typeface="Arial" charset="0"/>
              </a:rPr>
              <a:t>Le masque des diapositives et l’adresse bibliographique sont obligatoires. Ils ne doivent pas être modifiés ni supprimés.  </a:t>
            </a:r>
          </a:p>
          <a:p>
            <a:pPr marL="354013" lvl="1" indent="-187325">
              <a:defRPr/>
            </a:pPr>
            <a:r>
              <a:rPr lang="fr-FR" dirty="0" smtClean="0">
                <a:solidFill>
                  <a:srgbClr val="000000"/>
                </a:solidFill>
                <a:cs typeface="Arial" charset="0"/>
                <a:sym typeface="Arial" charset="0"/>
              </a:rPr>
              <a:t>Le logo de la GIZ ne peut être supprimé ou déplacé et aucun autre logo ou aucune autre information ne peut être placé(e) dans la zone d'en-tête ou de pied de page. </a:t>
            </a:r>
          </a:p>
          <a:p>
            <a:pPr marL="354013" lvl="1" indent="-187325">
              <a:defRPr/>
            </a:pPr>
            <a:r>
              <a:rPr lang="fr-FR" dirty="0" smtClean="0">
                <a:solidFill>
                  <a:srgbClr val="000000"/>
                </a:solidFill>
                <a:cs typeface="Arial" charset="0"/>
                <a:sym typeface="Arial" charset="0"/>
              </a:rPr>
              <a:t>Pour ajouter votre propre contenu, prière d’utiliser la diapositive vierge à la fin de cette présentation. (Si vous voulez ajouter plus qu’une diapositive, vous pouvez la copier.)</a:t>
            </a:r>
          </a:p>
          <a:p>
            <a:pPr marL="354013" lvl="1" indent="-187325">
              <a:defRPr/>
            </a:pPr>
            <a:r>
              <a:rPr lang="fr-FR" dirty="0" smtClean="0">
                <a:solidFill>
                  <a:srgbClr val="000000"/>
                </a:solidFill>
                <a:cs typeface="Arial" charset="0"/>
                <a:sym typeface="Arial" charset="0"/>
              </a:rPr>
              <a:t>Si vous désirez apporter des changements substantiels </a:t>
            </a:r>
            <a:r>
              <a:rPr lang="fr-FR" dirty="0" smtClean="0"/>
              <a:t>au contenu de cette présentation, veuillez contacter </a:t>
            </a:r>
            <a:r>
              <a:rPr lang="fr-FR" u="sng" dirty="0" smtClean="0">
                <a:hlinkClick r:id="rId3"/>
              </a:rPr>
              <a:t>climate@giz.de</a:t>
            </a:r>
            <a:r>
              <a:rPr lang="fr-FR" dirty="0" smtClean="0"/>
              <a:t>.</a:t>
            </a:r>
          </a:p>
          <a:p>
            <a:pPr marL="158750" indent="4763">
              <a:defRPr/>
            </a:pPr>
            <a:endParaRPr lang="fr-FR" dirty="0" smtClean="0"/>
          </a:p>
          <a:p>
            <a:pPr marL="179405" lvl="1" indent="-179405">
              <a:buFont typeface="Wingdings" pitchFamily="2" charset="2"/>
              <a:buNone/>
              <a:defRPr/>
            </a:pPr>
            <a:endParaRPr lang="fr-FR" sz="1600" dirty="0" smtClean="0"/>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a:xfrm>
            <a:off x="457200" y="605401"/>
            <a:ext cx="7526338" cy="741362"/>
          </a:xfrm>
        </p:spPr>
        <p:txBody>
          <a:bodyPr/>
          <a:lstStyle/>
          <a:p>
            <a:r>
              <a:rPr lang="fr-FR" noProof="0" dirty="0" smtClean="0"/>
              <a:t>Exposé raisonné</a:t>
            </a:r>
          </a:p>
        </p:txBody>
      </p:sp>
      <p:sp>
        <p:nvSpPr>
          <p:cNvPr id="5123" name="Content Placeholder 2"/>
          <p:cNvSpPr>
            <a:spLocks noGrp="1"/>
          </p:cNvSpPr>
          <p:nvPr>
            <p:ph idx="1"/>
          </p:nvPr>
        </p:nvSpPr>
        <p:spPr>
          <a:xfrm>
            <a:off x="422476" y="1371580"/>
            <a:ext cx="8108950" cy="4213225"/>
          </a:xfrm>
        </p:spPr>
        <p:txBody>
          <a:bodyPr/>
          <a:lstStyle/>
          <a:p>
            <a:r>
              <a:rPr lang="fr-FR" b="1" noProof="0" dirty="0" smtClean="0">
                <a:solidFill>
                  <a:srgbClr val="C00000"/>
                </a:solidFill>
              </a:rPr>
              <a:t>Objectifs</a:t>
            </a:r>
            <a:r>
              <a:rPr lang="fr-FR" noProof="0" dirty="0" smtClean="0"/>
              <a:t> </a:t>
            </a:r>
          </a:p>
          <a:p>
            <a:pPr lvl="1"/>
            <a:r>
              <a:rPr lang="fr-FR" noProof="0" dirty="0" smtClean="0"/>
              <a:t>Prendre des mesures d’adaptation au niveau local </a:t>
            </a:r>
          </a:p>
          <a:p>
            <a:pPr lvl="1"/>
            <a:r>
              <a:rPr lang="fr-FR" noProof="0" dirty="0" smtClean="0"/>
              <a:t>Analyser à quel niveau les acteurs d’un réseau plus large pourraient y contribuer</a:t>
            </a:r>
          </a:p>
          <a:p>
            <a:r>
              <a:rPr lang="fr-FR" b="1" noProof="0" dirty="0" smtClean="0">
                <a:solidFill>
                  <a:srgbClr val="C00000"/>
                </a:solidFill>
              </a:rPr>
              <a:t>Importance</a:t>
            </a:r>
            <a:r>
              <a:rPr lang="fr-FR" noProof="0" dirty="0" smtClean="0"/>
              <a:t> </a:t>
            </a:r>
          </a:p>
          <a:p>
            <a:pPr lvl="1"/>
            <a:r>
              <a:rPr lang="fr-FR" noProof="0" dirty="0" smtClean="0"/>
              <a:t>L’adaptation au changement climatique implique qu’il faille prendre en compte les conditions locales. Certaines </a:t>
            </a:r>
            <a:r>
              <a:rPr lang="fr-FR" dirty="0" smtClean="0"/>
              <a:t>possibilités d’intervention sont disponibles au niveau local, d’autres nécessitent des mesures à des niveaux supérieurs. Certaines de ces dernières influencent directement la situation locale. </a:t>
            </a:r>
            <a:endParaRPr lang="fr-FR" noProof="0" dirty="0" smtClean="0"/>
          </a:p>
          <a:p>
            <a:pPr lvl="1"/>
            <a:r>
              <a:rPr lang="fr-FR" noProof="0" dirty="0" smtClean="0"/>
              <a:t>Les mesures d’adaptation se manifestent souvent localement mais impliquent l’existence de liens entre différents niveaux.</a:t>
            </a:r>
          </a:p>
          <a:p>
            <a:pPr lvl="1"/>
            <a:r>
              <a:rPr lang="fr-FR" noProof="0" dirty="0" smtClean="0"/>
              <a:t>Une bonne </a:t>
            </a:r>
            <a:r>
              <a:rPr lang="fr-FR" dirty="0" smtClean="0"/>
              <a:t>adaptation se concentre sur les conditions et la situation locales et les facteurs déterminants à une plus large échelle (politique, financement, etc.). </a:t>
            </a:r>
            <a:endParaRPr lang="fr-FR" noProof="0" dirty="0" smtClean="0"/>
          </a:p>
          <a:p>
            <a:r>
              <a:rPr lang="fr-FR" b="1" noProof="0" dirty="0" smtClean="0">
                <a:solidFill>
                  <a:srgbClr val="C00000"/>
                </a:solidFill>
              </a:rPr>
              <a:t>Application</a:t>
            </a:r>
            <a:endParaRPr lang="fr-FR" noProof="0" dirty="0" smtClean="0"/>
          </a:p>
          <a:p>
            <a:pPr lvl="1"/>
            <a:r>
              <a:rPr lang="fr-FR" dirty="0" smtClean="0"/>
              <a:t>Planification locale, apports à la recherche locale et aux calendriers de développement, processus de décentralisation</a:t>
            </a:r>
            <a:endParaRPr lang="fr-FR" noProof="0" dirty="0" smtClean="0"/>
          </a:p>
          <a:p>
            <a:endParaRPr lang="fr-FR" noProof="0" dirty="0" smtClean="0"/>
          </a:p>
        </p:txBody>
      </p:sp>
      <p:pic>
        <p:nvPicPr>
          <p:cNvPr id="5124" name="Grafik 3" descr="balken27.tif"/>
          <p:cNvPicPr>
            <a:picLocks noChangeAspect="1"/>
          </p:cNvPicPr>
          <p:nvPr/>
        </p:nvPicPr>
        <p:blipFill>
          <a:blip r:embed="rId3" cstate="print"/>
          <a:srcRect/>
          <a:stretch>
            <a:fillRect/>
          </a:stretch>
        </p:blipFill>
        <p:spPr bwMode="auto">
          <a:xfrm>
            <a:off x="8416925" y="2663825"/>
            <a:ext cx="727075" cy="4071938"/>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457200" y="848469"/>
            <a:ext cx="7526338" cy="741362"/>
          </a:xfrm>
        </p:spPr>
        <p:txBody>
          <a:bodyPr/>
          <a:lstStyle/>
          <a:p>
            <a:r>
              <a:rPr lang="fr-FR" noProof="0" dirty="0" smtClean="0"/>
              <a:t>Les mesures d’adaptation fructueuses associent les niveaux local, régional et national (1)</a:t>
            </a:r>
          </a:p>
        </p:txBody>
      </p:sp>
      <p:sp>
        <p:nvSpPr>
          <p:cNvPr id="6147" name="Content Placeholder 2"/>
          <p:cNvSpPr>
            <a:spLocks noGrp="1"/>
          </p:cNvSpPr>
          <p:nvPr>
            <p:ph idx="1"/>
          </p:nvPr>
        </p:nvSpPr>
        <p:spPr>
          <a:xfrm>
            <a:off x="457199" y="1660947"/>
            <a:ext cx="7760825" cy="4213225"/>
          </a:xfrm>
        </p:spPr>
        <p:txBody>
          <a:bodyPr/>
          <a:lstStyle/>
          <a:p>
            <a:r>
              <a:rPr lang="fr-FR" b="1" noProof="0" dirty="0" smtClean="0">
                <a:solidFill>
                  <a:srgbClr val="C00000"/>
                </a:solidFill>
              </a:rPr>
              <a:t>Descendantes</a:t>
            </a:r>
          </a:p>
          <a:p>
            <a:pPr lvl="1"/>
            <a:r>
              <a:rPr lang="fr-FR" noProof="0" dirty="0" smtClean="0"/>
              <a:t>Les efforts aux niveaux régional, national, sectoriel </a:t>
            </a:r>
            <a:r>
              <a:rPr lang="fr-FR" dirty="0" smtClean="0"/>
              <a:t>et des projets forment le cadre des options d’adaptation au niveau local. </a:t>
            </a:r>
            <a:endParaRPr lang="fr-FR" noProof="0" dirty="0" smtClean="0"/>
          </a:p>
          <a:p>
            <a:pPr lvl="1"/>
            <a:r>
              <a:rPr lang="fr-FR" noProof="0" dirty="0" smtClean="0"/>
              <a:t>Idéalement, ils devraient…</a:t>
            </a:r>
          </a:p>
          <a:p>
            <a:pPr lvl="2"/>
            <a:r>
              <a:rPr lang="fr-FR" noProof="0" dirty="0" smtClean="0"/>
              <a:t>créer des conditions favorables ;</a:t>
            </a:r>
          </a:p>
          <a:p>
            <a:pPr lvl="2"/>
            <a:r>
              <a:rPr lang="fr-FR" noProof="0" dirty="0" smtClean="0"/>
              <a:t>permettre aux acteurs qui ne relèvent pas du niveau national de comprendre les risques auxquels ils sont confrontés et de prendre des mesures qui leur permettront de réduire leur vulnérabilité face à ces risques</a:t>
            </a:r>
            <a:r>
              <a:rPr lang="fr-FR" dirty="0" smtClean="0"/>
              <a:t> ;</a:t>
            </a:r>
            <a:endParaRPr lang="fr-FR" noProof="0" dirty="0" smtClean="0"/>
          </a:p>
          <a:p>
            <a:pPr lvl="2"/>
            <a:r>
              <a:rPr lang="fr-FR" noProof="0" dirty="0" smtClean="0"/>
              <a:t>consulter les acteurs locaux.</a:t>
            </a:r>
          </a:p>
          <a:p>
            <a:r>
              <a:rPr lang="fr-FR" b="1" noProof="0" dirty="0" smtClean="0">
                <a:solidFill>
                  <a:srgbClr val="C00000"/>
                </a:solidFill>
              </a:rPr>
              <a:t>Ascendantes</a:t>
            </a:r>
          </a:p>
          <a:p>
            <a:pPr lvl="1"/>
            <a:r>
              <a:rPr lang="fr-FR" noProof="0" dirty="0" smtClean="0"/>
              <a:t>Les évaluations locales peuvent orienter les </a:t>
            </a:r>
            <a:r>
              <a:rPr lang="fr-FR" dirty="0" smtClean="0"/>
              <a:t>mesures ciblées dans les communautés très vulnérables et dans les régions à très haut risque ;</a:t>
            </a:r>
            <a:endParaRPr lang="fr-FR" noProof="0" dirty="0" smtClean="0"/>
          </a:p>
          <a:p>
            <a:pPr lvl="1"/>
            <a:r>
              <a:rPr lang="fr-FR" noProof="0" dirty="0" smtClean="0"/>
              <a:t>Les enseignements et les expériences d’adaptation au niveau local pourraient fournir une connaissance opérationnelle de valeur aux niveaux plus élevés du processus décisionnel. </a:t>
            </a:r>
            <a:br>
              <a:rPr lang="fr-FR" noProof="0" dirty="0" smtClean="0"/>
            </a:br>
            <a:endParaRPr lang="fr-FR" noProof="0" dirty="0" smtClean="0"/>
          </a:p>
          <a:p>
            <a:endParaRPr lang="fr-FR" noProof="0" dirty="0" smtClean="0"/>
          </a:p>
        </p:txBody>
      </p:sp>
      <p:pic>
        <p:nvPicPr>
          <p:cNvPr id="6148" name="Grafik 3" descr="balken43.tif"/>
          <p:cNvPicPr>
            <a:picLocks noChangeAspect="1"/>
          </p:cNvPicPr>
          <p:nvPr/>
        </p:nvPicPr>
        <p:blipFill>
          <a:blip r:embed="rId3" cstate="print"/>
          <a:srcRect/>
          <a:stretch>
            <a:fillRect/>
          </a:stretch>
        </p:blipFill>
        <p:spPr bwMode="auto">
          <a:xfrm>
            <a:off x="8423275" y="3160713"/>
            <a:ext cx="720725" cy="3586162"/>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el 1"/>
          <p:cNvSpPr>
            <a:spLocks noGrp="1"/>
          </p:cNvSpPr>
          <p:nvPr>
            <p:ph type="title"/>
          </p:nvPr>
        </p:nvSpPr>
        <p:spPr/>
        <p:txBody>
          <a:bodyPr/>
          <a:lstStyle/>
          <a:p>
            <a:r>
              <a:rPr lang="fr-FR" dirty="0" smtClean="0"/>
              <a:t>Les mesures d’adaptation fructueuses associent les niveaux local, régional et national </a:t>
            </a:r>
            <a:r>
              <a:rPr lang="fr-FR" noProof="0" dirty="0" smtClean="0"/>
              <a:t>(2)</a:t>
            </a:r>
          </a:p>
        </p:txBody>
      </p:sp>
      <p:sp>
        <p:nvSpPr>
          <p:cNvPr id="7171" name="Inhaltsplatzhalter 2"/>
          <p:cNvSpPr>
            <a:spLocks noGrp="1"/>
          </p:cNvSpPr>
          <p:nvPr>
            <p:ph idx="1"/>
          </p:nvPr>
        </p:nvSpPr>
        <p:spPr>
          <a:xfrm>
            <a:off x="457199" y="2008188"/>
            <a:ext cx="7922871" cy="4213225"/>
          </a:xfrm>
        </p:spPr>
        <p:txBody>
          <a:bodyPr/>
          <a:lstStyle/>
          <a:p>
            <a:pPr lvl="1"/>
            <a:r>
              <a:rPr lang="fr-FR" noProof="0" dirty="0" smtClean="0"/>
              <a:t>Définir les cas où les capacités adaptatives locales sont suffisantes et les soutenir</a:t>
            </a:r>
          </a:p>
          <a:p>
            <a:pPr>
              <a:tabLst>
                <a:tab pos="2190750" algn="l"/>
              </a:tabLst>
            </a:pPr>
            <a:r>
              <a:rPr lang="fr-FR" b="1" dirty="0" smtClean="0"/>
              <a:t>Les mesures externes/de plus haut niveau peuvent :</a:t>
            </a:r>
            <a:endParaRPr lang="fr-FR" b="1" noProof="0" dirty="0" smtClean="0"/>
          </a:p>
          <a:p>
            <a:pPr lvl="1"/>
            <a:r>
              <a:rPr lang="fr-FR" b="1" noProof="0" dirty="0" smtClean="0"/>
              <a:t>soutenir la mise en œuvre </a:t>
            </a:r>
            <a:r>
              <a:rPr lang="fr-FR" b="1" noProof="0" dirty="0" smtClean="0">
                <a:solidFill>
                  <a:srgbClr val="C00000"/>
                </a:solidFill>
                <a:sym typeface="Wingdings" pitchFamily="2" charset="2"/>
              </a:rPr>
              <a:t></a:t>
            </a:r>
            <a:r>
              <a:rPr lang="fr-FR" noProof="0" dirty="0" smtClean="0"/>
              <a:t> </a:t>
            </a:r>
            <a:r>
              <a:rPr lang="fr-FR" noProof="0" dirty="0"/>
              <a:t>g</a:t>
            </a:r>
            <a:r>
              <a:rPr lang="fr-FR" dirty="0" err="1" smtClean="0"/>
              <a:t>arantir</a:t>
            </a:r>
            <a:r>
              <a:rPr lang="fr-FR" dirty="0" smtClean="0"/>
              <a:t> que l’aide reconnaisse et repose sur les capacités existantes. </a:t>
            </a:r>
            <a:endParaRPr lang="fr-FR" noProof="0" dirty="0" smtClean="0"/>
          </a:p>
          <a:p>
            <a:pPr lvl="1"/>
            <a:r>
              <a:rPr lang="fr-FR" b="1" dirty="0"/>
              <a:t>é</a:t>
            </a:r>
            <a:r>
              <a:rPr lang="fr-FR" b="1" noProof="0" dirty="0" err="1" smtClean="0"/>
              <a:t>largir</a:t>
            </a:r>
            <a:r>
              <a:rPr lang="fr-FR" b="1" noProof="0" dirty="0" smtClean="0"/>
              <a:t> le champ </a:t>
            </a:r>
            <a:r>
              <a:rPr lang="fr-FR" noProof="0" dirty="0" smtClean="0"/>
              <a:t>si le levier n’est pas suffisant au niveau local.</a:t>
            </a:r>
          </a:p>
          <a:p>
            <a:pPr lvl="1"/>
            <a:r>
              <a:rPr lang="fr-FR" b="1" dirty="0"/>
              <a:t>c</a:t>
            </a:r>
            <a:r>
              <a:rPr lang="fr-FR" b="1" noProof="0" dirty="0" smtClean="0"/>
              <a:t>réer des conditions-cadre favorables </a:t>
            </a:r>
            <a:r>
              <a:rPr lang="fr-FR" noProof="0" dirty="0" smtClean="0"/>
              <a:t>comme pré-requis à des solutions locales durables, telles que :</a:t>
            </a:r>
          </a:p>
          <a:p>
            <a:pPr lvl="2">
              <a:spcBef>
                <a:spcPct val="0"/>
              </a:spcBef>
            </a:pPr>
            <a:r>
              <a:rPr lang="fr-FR" noProof="0" dirty="0" smtClean="0"/>
              <a:t>des structures d’incitation pour obtenir des financements sur le terrain ;</a:t>
            </a:r>
          </a:p>
          <a:p>
            <a:pPr lvl="2">
              <a:spcBef>
                <a:spcPct val="0"/>
              </a:spcBef>
            </a:pPr>
            <a:r>
              <a:rPr lang="fr-FR" noProof="0" dirty="0" smtClean="0"/>
              <a:t>un cadre politique national </a:t>
            </a:r>
            <a:r>
              <a:rPr lang="fr-FR" dirty="0" smtClean="0"/>
              <a:t>favorisant l’orientation du processus et des processus politiques souples </a:t>
            </a:r>
            <a:endParaRPr lang="fr-FR" noProof="0" dirty="0" smtClean="0"/>
          </a:p>
          <a:p>
            <a:pPr lvl="2">
              <a:spcBef>
                <a:spcPct val="0"/>
              </a:spcBef>
            </a:pPr>
            <a:r>
              <a:rPr lang="fr-FR" noProof="0" dirty="0" smtClean="0"/>
              <a:t>un dispositif institutionnel orienté vers le développement, comme une élaboration participative du budget, etc. </a:t>
            </a:r>
          </a:p>
          <a:p>
            <a:pPr lvl="2">
              <a:spcBef>
                <a:spcPct val="0"/>
              </a:spcBef>
            </a:pPr>
            <a:r>
              <a:rPr lang="fr-FR" dirty="0"/>
              <a:t>b</a:t>
            </a:r>
            <a:r>
              <a:rPr lang="fr-FR" noProof="0" dirty="0" smtClean="0"/>
              <a:t>ase de connaissances sur les bonnes pratiques</a:t>
            </a:r>
          </a:p>
          <a:p>
            <a:pPr lvl="1"/>
            <a:endParaRPr lang="fr-FR" noProof="0" dirty="0" smtClean="0"/>
          </a:p>
          <a:p>
            <a:pPr>
              <a:tabLst>
                <a:tab pos="2190750" algn="l"/>
              </a:tabLst>
            </a:pPr>
            <a:endParaRPr lang="fr-FR" noProof="0" dirty="0" smtClean="0"/>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el 1"/>
          <p:cNvSpPr>
            <a:spLocks noGrp="1"/>
          </p:cNvSpPr>
          <p:nvPr>
            <p:ph type="title"/>
          </p:nvPr>
        </p:nvSpPr>
        <p:spPr/>
        <p:txBody>
          <a:bodyPr/>
          <a:lstStyle/>
          <a:p>
            <a:r>
              <a:rPr lang="fr-FR" noProof="0" dirty="0" smtClean="0"/>
              <a:t>Exercice (1)</a:t>
            </a:r>
          </a:p>
        </p:txBody>
      </p:sp>
      <p:sp>
        <p:nvSpPr>
          <p:cNvPr id="8195" name="Inhaltsplatzhalter 2"/>
          <p:cNvSpPr>
            <a:spLocks noGrp="1"/>
          </p:cNvSpPr>
          <p:nvPr>
            <p:ph idx="1"/>
          </p:nvPr>
        </p:nvSpPr>
        <p:spPr/>
        <p:txBody>
          <a:bodyPr/>
          <a:lstStyle/>
          <a:p>
            <a:r>
              <a:rPr lang="fr-FR" b="1" noProof="0" dirty="0" smtClean="0">
                <a:solidFill>
                  <a:srgbClr val="C00000"/>
                </a:solidFill>
              </a:rPr>
              <a:t>Contexte </a:t>
            </a:r>
          </a:p>
          <a:p>
            <a:pPr lvl="1"/>
            <a:r>
              <a:rPr lang="fr-FR" noProof="0" dirty="0" smtClean="0"/>
              <a:t>Le gouvernement du district de </a:t>
            </a:r>
            <a:r>
              <a:rPr lang="fr-FR" noProof="0" dirty="0" err="1" smtClean="0"/>
              <a:t>Talaran</a:t>
            </a:r>
            <a:r>
              <a:rPr lang="fr-FR" noProof="0" dirty="0" smtClean="0"/>
              <a:t> </a:t>
            </a:r>
            <a:r>
              <a:rPr lang="fr-FR" dirty="0" smtClean="0"/>
              <a:t>organise un atelier regroupant les parties prenantes sur le développement durable du district. </a:t>
            </a:r>
            <a:endParaRPr lang="fr-FR" noProof="0" dirty="0" smtClean="0"/>
          </a:p>
          <a:p>
            <a:pPr lvl="1"/>
            <a:r>
              <a:rPr lang="fr-FR" noProof="0" dirty="0" smtClean="0"/>
              <a:t>L’objectif commun est de gérer de manière durable les ressources naturelles du district de </a:t>
            </a:r>
            <a:r>
              <a:rPr lang="fr-FR" noProof="0" dirty="0" err="1" smtClean="0"/>
              <a:t>Talaran</a:t>
            </a:r>
            <a:r>
              <a:rPr lang="fr-FR" noProof="0" dirty="0" smtClean="0"/>
              <a:t>. </a:t>
            </a:r>
          </a:p>
          <a:p>
            <a:pPr lvl="1"/>
            <a:r>
              <a:rPr lang="fr-FR" noProof="0" dirty="0" smtClean="0"/>
              <a:t>L’objectif de cet atelier est d’identifier les options d’adaptation grâce auxquelles les parties prenantes pourront développer leur résilience à la variabilité et au changement climatiques. </a:t>
            </a:r>
          </a:p>
          <a:p>
            <a:pPr lvl="1"/>
            <a:r>
              <a:rPr lang="fr-FR" noProof="0" dirty="0" smtClean="0"/>
              <a:t>Divers groupes de parties prenantes on été invités à partager leurs points de vue </a:t>
            </a:r>
            <a:r>
              <a:rPr lang="fr-FR" dirty="0" smtClean="0"/>
              <a:t>et à coordonner leurs efforts</a:t>
            </a:r>
            <a:r>
              <a:rPr lang="fr-FR" noProof="0" dirty="0" smtClean="0"/>
              <a:t>.</a:t>
            </a:r>
            <a:br>
              <a:rPr lang="fr-FR" noProof="0" dirty="0" smtClean="0"/>
            </a:br>
            <a:r>
              <a:rPr lang="fr-FR" b="1" noProof="0" dirty="0" smtClean="0">
                <a:solidFill>
                  <a:srgbClr val="C00000"/>
                </a:solidFill>
                <a:sym typeface="Wingdings" pitchFamily="2" charset="2"/>
              </a:rPr>
              <a:t></a:t>
            </a:r>
            <a:r>
              <a:rPr lang="fr-FR" noProof="0" dirty="0" smtClean="0"/>
              <a:t> votre groupe de travail</a:t>
            </a:r>
          </a:p>
          <a:p>
            <a:r>
              <a:rPr lang="fr-FR" b="1" noProof="0" dirty="0" smtClean="0">
                <a:solidFill>
                  <a:srgbClr val="C00000"/>
                </a:solidFill>
              </a:rPr>
              <a:t>Matériel</a:t>
            </a:r>
            <a:endParaRPr lang="fr-FR" noProof="0" dirty="0" smtClean="0"/>
          </a:p>
          <a:p>
            <a:pPr lvl="1"/>
            <a:r>
              <a:rPr lang="fr-FR" noProof="0" dirty="0" smtClean="0"/>
              <a:t>Description de l’état de l’ouest</a:t>
            </a:r>
          </a:p>
          <a:p>
            <a:endParaRPr lang="fr-FR" noProof="0" dirty="0" smtClean="0"/>
          </a:p>
          <a:p>
            <a:endParaRPr lang="fr-FR" noProof="0" dirty="0" smtClean="0"/>
          </a:p>
        </p:txBody>
      </p:sp>
      <p:pic>
        <p:nvPicPr>
          <p:cNvPr id="8196" name="Grafik 3" descr="lupe4.tif"/>
          <p:cNvPicPr>
            <a:picLocks noChangeAspect="1"/>
          </p:cNvPicPr>
          <p:nvPr/>
        </p:nvPicPr>
        <p:blipFill>
          <a:blip r:embed="rId3" cstate="print"/>
          <a:srcRect/>
          <a:stretch>
            <a:fillRect/>
          </a:stretch>
        </p:blipFill>
        <p:spPr bwMode="auto">
          <a:xfrm>
            <a:off x="6454775" y="5434013"/>
            <a:ext cx="1668463" cy="1625600"/>
          </a:xfrm>
          <a:prstGeom prst="rect">
            <a:avLst/>
          </a:prstGeom>
          <a:noFill/>
          <a:ln w="9525">
            <a:noFill/>
            <a:miter lim="800000"/>
            <a:headEnd/>
            <a:tailEnd/>
          </a:ln>
        </p:spPr>
      </p:pic>
      <p:pic>
        <p:nvPicPr>
          <p:cNvPr id="8197" name="Grafik 4" descr="balken33.tif"/>
          <p:cNvPicPr>
            <a:picLocks noChangeAspect="1"/>
          </p:cNvPicPr>
          <p:nvPr/>
        </p:nvPicPr>
        <p:blipFill>
          <a:blip r:embed="rId4" cstate="print"/>
          <a:srcRect/>
          <a:stretch>
            <a:fillRect/>
          </a:stretch>
        </p:blipFill>
        <p:spPr bwMode="auto">
          <a:xfrm>
            <a:off x="8412163" y="2540000"/>
            <a:ext cx="793750" cy="4186238"/>
          </a:xfrm>
          <a:prstGeom prst="rect">
            <a:avLst/>
          </a:prstGeom>
          <a:noFill/>
          <a:ln w="9525">
            <a:noFill/>
            <a:miter lim="800000"/>
            <a:headEnd/>
            <a:tailEnd/>
          </a:ln>
        </p:spPr>
      </p:pic>
      <p:pic>
        <p:nvPicPr>
          <p:cNvPr id="8198" name="Grafik 5" descr="balken39.tif"/>
          <p:cNvPicPr>
            <a:picLocks noChangeAspect="1"/>
          </p:cNvPicPr>
          <p:nvPr/>
        </p:nvPicPr>
        <p:blipFill>
          <a:blip r:embed="rId5" cstate="print"/>
          <a:srcRect/>
          <a:stretch>
            <a:fillRect/>
          </a:stretch>
        </p:blipFill>
        <p:spPr bwMode="auto">
          <a:xfrm>
            <a:off x="7910513" y="3213100"/>
            <a:ext cx="703262" cy="3497263"/>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el 1"/>
          <p:cNvSpPr>
            <a:spLocks noGrp="1"/>
          </p:cNvSpPr>
          <p:nvPr>
            <p:ph type="title"/>
          </p:nvPr>
        </p:nvSpPr>
        <p:spPr>
          <a:xfrm>
            <a:off x="457200" y="1068388"/>
            <a:ext cx="6365875" cy="741362"/>
          </a:xfrm>
        </p:spPr>
        <p:txBody>
          <a:bodyPr/>
          <a:lstStyle/>
          <a:p>
            <a:r>
              <a:rPr lang="fr-FR" noProof="0" dirty="0" smtClean="0"/>
              <a:t>Exercice (2)</a:t>
            </a:r>
          </a:p>
        </p:txBody>
      </p:sp>
      <p:sp>
        <p:nvSpPr>
          <p:cNvPr id="3" name="Inhaltsplatzhalter 2"/>
          <p:cNvSpPr>
            <a:spLocks noGrp="1"/>
          </p:cNvSpPr>
          <p:nvPr>
            <p:ph idx="1"/>
          </p:nvPr>
        </p:nvSpPr>
        <p:spPr>
          <a:xfrm>
            <a:off x="457200" y="2019763"/>
            <a:ext cx="6365875" cy="4213225"/>
          </a:xfrm>
        </p:spPr>
        <p:txBody>
          <a:bodyPr/>
          <a:lstStyle/>
          <a:p>
            <a:pPr>
              <a:defRPr/>
            </a:pPr>
            <a:r>
              <a:rPr lang="fr-FR" b="1" noProof="0" dirty="0" smtClean="0">
                <a:solidFill>
                  <a:srgbClr val="C00000"/>
                </a:solidFill>
              </a:rPr>
              <a:t>Votre tâche</a:t>
            </a:r>
            <a:endParaRPr lang="fr-FR" noProof="0" dirty="0" smtClean="0">
              <a:solidFill>
                <a:srgbClr val="C00000"/>
              </a:solidFill>
            </a:endParaRPr>
          </a:p>
          <a:p>
            <a:pPr>
              <a:defRPr/>
            </a:pPr>
            <a:r>
              <a:rPr lang="fr-FR" b="1" noProof="0" dirty="0" smtClean="0"/>
              <a:t>Utilisez la matrice 14 </a:t>
            </a:r>
          </a:p>
          <a:p>
            <a:pPr lvl="1">
              <a:defRPr/>
            </a:pPr>
            <a:r>
              <a:rPr lang="fr-FR" dirty="0" smtClean="0">
                <a:ea typeface="+mn-ea"/>
                <a:cs typeface="+mn-cs"/>
              </a:rPr>
              <a:t>La </a:t>
            </a:r>
            <a:r>
              <a:rPr lang="fr-FR" b="1" i="1" dirty="0" smtClean="0">
                <a:ea typeface="+mn-ea"/>
                <a:cs typeface="+mn-cs"/>
              </a:rPr>
              <a:t>c</a:t>
            </a:r>
            <a:r>
              <a:rPr lang="fr-FR" b="1" i="1" noProof="0" dirty="0" err="1" smtClean="0">
                <a:ea typeface="+mn-ea"/>
                <a:cs typeface="+mn-cs"/>
              </a:rPr>
              <a:t>olonne</a:t>
            </a:r>
            <a:r>
              <a:rPr lang="fr-FR" b="1" i="1" noProof="0" dirty="0" smtClean="0">
                <a:ea typeface="+mn-ea"/>
                <a:cs typeface="+mn-cs"/>
              </a:rPr>
              <a:t> A </a:t>
            </a:r>
            <a:r>
              <a:rPr lang="fr-FR" noProof="0" dirty="0" smtClean="0">
                <a:ea typeface="+mn-ea"/>
                <a:cs typeface="+mn-cs"/>
              </a:rPr>
              <a:t>présente les vulnérabilités qui ont été définies lors du premier atelier. </a:t>
            </a:r>
          </a:p>
          <a:p>
            <a:pPr lvl="1">
              <a:defRPr/>
            </a:pPr>
            <a:endParaRPr lang="fr-FR" noProof="0" dirty="0" smtClean="0">
              <a:ea typeface="+mn-ea"/>
              <a:cs typeface="+mn-cs"/>
            </a:endParaRPr>
          </a:p>
          <a:p>
            <a:pPr lvl="1">
              <a:defRPr/>
            </a:pPr>
            <a:r>
              <a:rPr lang="fr-FR" noProof="0" dirty="0" smtClean="0">
                <a:ea typeface="+mn-ea"/>
                <a:cs typeface="+mn-cs"/>
              </a:rPr>
              <a:t>Dans la </a:t>
            </a:r>
            <a:r>
              <a:rPr lang="fr-FR" b="1" i="1" noProof="0" dirty="0" smtClean="0">
                <a:ea typeface="+mn-ea"/>
                <a:cs typeface="+mn-cs"/>
              </a:rPr>
              <a:t>colonne B</a:t>
            </a:r>
            <a:r>
              <a:rPr lang="fr-FR" b="1" noProof="0" dirty="0" smtClean="0">
                <a:ea typeface="+mn-ea"/>
                <a:cs typeface="+mn-cs"/>
              </a:rPr>
              <a:t>,</a:t>
            </a:r>
            <a:r>
              <a:rPr lang="fr-FR" noProof="0" dirty="0" smtClean="0">
                <a:ea typeface="+mn-ea"/>
                <a:cs typeface="+mn-cs"/>
              </a:rPr>
              <a:t> </a:t>
            </a:r>
            <a:r>
              <a:rPr lang="fr-FR" dirty="0" smtClean="0">
                <a:ea typeface="+mn-ea"/>
                <a:cs typeface="+mn-cs"/>
              </a:rPr>
              <a:t>exposez les options d’adaptation possibles. </a:t>
            </a:r>
          </a:p>
          <a:p>
            <a:pPr lvl="1">
              <a:defRPr/>
            </a:pPr>
            <a:endParaRPr lang="fr-FR" noProof="0" dirty="0" smtClean="0">
              <a:ea typeface="+mn-ea"/>
              <a:cs typeface="+mn-cs"/>
            </a:endParaRPr>
          </a:p>
          <a:p>
            <a:pPr lvl="1">
              <a:defRPr/>
            </a:pPr>
            <a:r>
              <a:rPr lang="fr-FR" noProof="0" dirty="0" smtClean="0"/>
              <a:t>Dans la </a:t>
            </a:r>
            <a:r>
              <a:rPr lang="fr-FR" b="1" i="1" noProof="0" dirty="0" smtClean="0"/>
              <a:t>colonne C</a:t>
            </a:r>
            <a:r>
              <a:rPr lang="fr-FR" b="1" noProof="0" dirty="0" smtClean="0"/>
              <a:t>,</a:t>
            </a:r>
            <a:r>
              <a:rPr lang="fr-FR" noProof="0" dirty="0" smtClean="0"/>
              <a:t> définissez les étapes nécessaires à l’application de ces options. </a:t>
            </a:r>
          </a:p>
          <a:p>
            <a:pPr lvl="1">
              <a:defRPr/>
            </a:pPr>
            <a:endParaRPr lang="fr-FR" noProof="0" dirty="0" smtClean="0">
              <a:ea typeface="+mn-ea"/>
              <a:cs typeface="+mn-cs"/>
            </a:endParaRPr>
          </a:p>
          <a:p>
            <a:pPr lvl="1">
              <a:defRPr/>
            </a:pPr>
            <a:r>
              <a:rPr lang="fr-FR" noProof="0" dirty="0" smtClean="0">
                <a:ea typeface="+mn-ea"/>
                <a:cs typeface="+mn-cs"/>
              </a:rPr>
              <a:t>Dans la </a:t>
            </a:r>
            <a:r>
              <a:rPr lang="fr-FR" b="1" i="1" noProof="0" dirty="0" smtClean="0">
                <a:ea typeface="+mn-ea"/>
                <a:cs typeface="+mn-cs"/>
              </a:rPr>
              <a:t>colonne D</a:t>
            </a:r>
            <a:r>
              <a:rPr lang="fr-FR" b="1" noProof="0" dirty="0" smtClean="0">
                <a:ea typeface="+mn-ea"/>
                <a:cs typeface="+mn-cs"/>
              </a:rPr>
              <a:t>,</a:t>
            </a:r>
            <a:r>
              <a:rPr lang="fr-FR" noProof="0" dirty="0" smtClean="0">
                <a:ea typeface="+mn-ea"/>
                <a:cs typeface="+mn-cs"/>
              </a:rPr>
              <a:t> déterminez les acteurs aptes à prendre des mesures et à contribuer aux solutions. </a:t>
            </a:r>
            <a:endParaRPr lang="fr-FR" sz="2400" noProof="0" dirty="0"/>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a:xfrm>
            <a:off x="457200" y="1068388"/>
            <a:ext cx="8458200" cy="741362"/>
          </a:xfrm>
        </p:spPr>
        <p:txBody>
          <a:bodyPr/>
          <a:lstStyle/>
          <a:p>
            <a:r>
              <a:rPr lang="fr-FR" b="0" noProof="0" dirty="0" smtClean="0"/>
              <a:t>Exemple</a:t>
            </a:r>
            <a:r>
              <a:rPr lang="fr-FR" noProof="0" dirty="0" smtClean="0"/>
              <a:t> </a:t>
            </a:r>
            <a:br>
              <a:rPr lang="fr-FR" noProof="0" dirty="0" smtClean="0"/>
            </a:br>
            <a:r>
              <a:rPr lang="fr-FR" noProof="0" dirty="0" smtClean="0"/>
              <a:t>Associer les services financiers à l’adaptation au changement climatique</a:t>
            </a:r>
          </a:p>
        </p:txBody>
      </p:sp>
      <p:sp>
        <p:nvSpPr>
          <p:cNvPr id="11267" name="Content Placeholder 2"/>
          <p:cNvSpPr>
            <a:spLocks noGrp="1"/>
          </p:cNvSpPr>
          <p:nvPr>
            <p:ph idx="1"/>
          </p:nvPr>
        </p:nvSpPr>
        <p:spPr/>
        <p:txBody>
          <a:bodyPr/>
          <a:lstStyle/>
          <a:p>
            <a:r>
              <a:rPr lang="fr-FR" b="1" noProof="0" dirty="0" smtClean="0">
                <a:solidFill>
                  <a:srgbClr val="C00000"/>
                </a:solidFill>
              </a:rPr>
              <a:t>Contexte</a:t>
            </a:r>
            <a:endParaRPr lang="fr-FR" noProof="0" dirty="0" smtClean="0"/>
          </a:p>
          <a:p>
            <a:pPr lvl="1"/>
            <a:r>
              <a:rPr lang="fr-FR" noProof="0" dirty="0" smtClean="0"/>
              <a:t>La région caféière du Matagalpa au Nicaragua</a:t>
            </a:r>
          </a:p>
          <a:p>
            <a:pPr lvl="1"/>
            <a:r>
              <a:rPr lang="fr-FR" noProof="0" dirty="0" smtClean="0"/>
              <a:t>Région pauvre et isolée</a:t>
            </a:r>
          </a:p>
          <a:p>
            <a:endParaRPr lang="fr-FR" noProof="0" dirty="0" smtClean="0"/>
          </a:p>
          <a:p>
            <a:r>
              <a:rPr lang="fr-FR" b="1" noProof="0" dirty="0" smtClean="0">
                <a:solidFill>
                  <a:srgbClr val="C00000"/>
                </a:solidFill>
              </a:rPr>
              <a:t>Obstacle</a:t>
            </a:r>
          </a:p>
          <a:p>
            <a:pPr lvl="1"/>
            <a:r>
              <a:rPr lang="fr-FR" noProof="0" dirty="0" smtClean="0"/>
              <a:t>Accès au capital </a:t>
            </a:r>
          </a:p>
          <a:p>
            <a:endParaRPr lang="fr-FR" noProof="0" dirty="0" smtClean="0"/>
          </a:p>
          <a:p>
            <a:r>
              <a:rPr lang="fr-FR" b="1" noProof="0" dirty="0" smtClean="0">
                <a:solidFill>
                  <a:srgbClr val="C00000"/>
                </a:solidFill>
              </a:rPr>
              <a:t>Acteur</a:t>
            </a:r>
            <a:endParaRPr lang="fr-FR" noProof="0" dirty="0" smtClean="0"/>
          </a:p>
          <a:p>
            <a:pPr lvl="1"/>
            <a:r>
              <a:rPr lang="fr-FR" noProof="0" dirty="0" err="1" smtClean="0"/>
              <a:t>Fundación</a:t>
            </a:r>
            <a:r>
              <a:rPr lang="fr-FR" noProof="0" dirty="0" smtClean="0"/>
              <a:t> Denis Ernesto González </a:t>
            </a:r>
            <a:r>
              <a:rPr lang="fr-FR" noProof="0" dirty="0" err="1" smtClean="0"/>
              <a:t>López</a:t>
            </a:r>
            <a:r>
              <a:rPr lang="fr-FR" noProof="0" dirty="0" smtClean="0"/>
              <a:t>, agriculteurs</a:t>
            </a:r>
          </a:p>
        </p:txBody>
      </p:sp>
      <p:sp>
        <p:nvSpPr>
          <p:cNvPr id="11268" name="TextBox 4"/>
          <p:cNvSpPr txBox="1">
            <a:spLocks noChangeArrowheads="1"/>
          </p:cNvSpPr>
          <p:nvPr/>
        </p:nvSpPr>
        <p:spPr bwMode="auto">
          <a:xfrm>
            <a:off x="0" y="6408738"/>
            <a:ext cx="9144000" cy="211137"/>
          </a:xfrm>
          <a:prstGeom prst="rect">
            <a:avLst/>
          </a:prstGeom>
          <a:noFill/>
          <a:ln w="9525">
            <a:noFill/>
            <a:miter lim="800000"/>
            <a:headEnd/>
            <a:tailEnd/>
          </a:ln>
        </p:spPr>
        <p:txBody>
          <a:bodyPr tIns="36000" bIns="36000">
            <a:spAutoFit/>
          </a:bodyPr>
          <a:lstStyle/>
          <a:p>
            <a:pPr algn="r">
              <a:defRPr/>
            </a:pPr>
            <a:r>
              <a:rPr lang="fr-FR" sz="900" i="1" dirty="0" smtClean="0">
                <a:solidFill>
                  <a:schemeClr val="tx1">
                    <a:lumMod val="65000"/>
                    <a:lumOff val="35000"/>
                  </a:schemeClr>
                </a:solidFill>
                <a:latin typeface="Arial" pitchFamily="34" charset="0"/>
                <a:cs typeface="Arial" pitchFamily="34" charset="0"/>
              </a:rPr>
              <a:t>Source: Orientation politique de l’OCDE</a:t>
            </a:r>
            <a:endParaRPr lang="fr-FR" sz="900" i="1" dirty="0">
              <a:solidFill>
                <a:schemeClr val="tx1">
                  <a:lumMod val="65000"/>
                  <a:lumOff val="35000"/>
                </a:schemeClr>
              </a:solidFill>
              <a:latin typeface="Arial" pitchFamily="34" charset="0"/>
              <a:cs typeface="Arial" pitchFamily="34" charset="0"/>
            </a:endParaRPr>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r>
              <a:rPr lang="fr-FR" noProof="0" dirty="0" smtClean="0"/>
              <a:t>Associer les taux d’intérêts créditeurs à la réduction de la vulnérabilité</a:t>
            </a:r>
          </a:p>
        </p:txBody>
      </p:sp>
      <p:sp>
        <p:nvSpPr>
          <p:cNvPr id="12291" name="Content Placeholder 2"/>
          <p:cNvSpPr>
            <a:spLocks noGrp="1"/>
          </p:cNvSpPr>
          <p:nvPr>
            <p:ph idx="1"/>
          </p:nvPr>
        </p:nvSpPr>
        <p:spPr/>
        <p:txBody>
          <a:bodyPr/>
          <a:lstStyle/>
          <a:p>
            <a:r>
              <a:rPr lang="fr-FR" sz="2400" b="1" noProof="0" dirty="0" smtClean="0">
                <a:solidFill>
                  <a:srgbClr val="C00000"/>
                </a:solidFill>
              </a:rPr>
              <a:t>Solution</a:t>
            </a:r>
            <a:endParaRPr lang="fr-FR" sz="2400" noProof="0" dirty="0" smtClean="0"/>
          </a:p>
          <a:p>
            <a:pPr lvl="1"/>
            <a:r>
              <a:rPr lang="fr-FR" sz="2400" dirty="0" smtClean="0"/>
              <a:t>Proposer d</a:t>
            </a:r>
            <a:r>
              <a:rPr lang="fr-FR" sz="2400" noProof="0" dirty="0" smtClean="0"/>
              <a:t>e petits prêts pour une agriculture durable liée à la préservation de l’environnement ;</a:t>
            </a:r>
          </a:p>
          <a:p>
            <a:pPr lvl="1"/>
            <a:r>
              <a:rPr lang="fr-FR" sz="2400" dirty="0" smtClean="0"/>
              <a:t>Proposer un taux d’intérêt créditeur plus faible aux agriculteurs qui utilisent des méthodes agricoles favorables à l’environnement (contrôle de l’érosion) ;</a:t>
            </a:r>
            <a:endParaRPr lang="fr-FR" sz="2400" noProof="0" dirty="0" smtClean="0"/>
          </a:p>
          <a:p>
            <a:pPr lvl="1"/>
            <a:r>
              <a:rPr lang="fr-FR" sz="2400" noProof="0" dirty="0" smtClean="0"/>
              <a:t>En plus d’aider les agriculteurs à </a:t>
            </a:r>
            <a:r>
              <a:rPr lang="fr-FR" sz="2400" dirty="0" smtClean="0"/>
              <a:t>procéder aux investissements nécessaires, les conditions de prêt les incitent à adopter des comportements de gestion des risques bénéfiques. </a:t>
            </a:r>
            <a:endParaRPr lang="fr-FR" sz="2400" noProof="0" dirty="0" smtClean="0"/>
          </a:p>
        </p:txBody>
      </p:sp>
      <p:sp>
        <p:nvSpPr>
          <p:cNvPr id="12292" name="TextBox 4"/>
          <p:cNvSpPr txBox="1">
            <a:spLocks noChangeArrowheads="1"/>
          </p:cNvSpPr>
          <p:nvPr/>
        </p:nvSpPr>
        <p:spPr bwMode="auto">
          <a:xfrm>
            <a:off x="0" y="6408738"/>
            <a:ext cx="9144000" cy="211137"/>
          </a:xfrm>
          <a:prstGeom prst="rect">
            <a:avLst/>
          </a:prstGeom>
          <a:noFill/>
          <a:ln w="9525">
            <a:noFill/>
            <a:miter lim="800000"/>
            <a:headEnd/>
            <a:tailEnd/>
          </a:ln>
        </p:spPr>
        <p:txBody>
          <a:bodyPr tIns="36000" bIns="36000">
            <a:spAutoFit/>
          </a:bodyPr>
          <a:lstStyle/>
          <a:p>
            <a:pPr algn="r">
              <a:defRPr/>
            </a:pPr>
            <a:r>
              <a:rPr lang="fr-FR" sz="900" i="1" dirty="0" smtClean="0">
                <a:solidFill>
                  <a:schemeClr val="tx1">
                    <a:lumMod val="65000"/>
                    <a:lumOff val="35000"/>
                  </a:schemeClr>
                </a:solidFill>
                <a:latin typeface="Arial" pitchFamily="34" charset="0"/>
                <a:cs typeface="Arial" pitchFamily="34" charset="0"/>
              </a:rPr>
              <a:t>Source: Orientation politique de l’OCDE</a:t>
            </a:r>
            <a:endParaRPr lang="fr-FR" sz="900" i="1" dirty="0">
              <a:solidFill>
                <a:schemeClr val="tx1">
                  <a:lumMod val="65000"/>
                  <a:lumOff val="35000"/>
                </a:schemeClr>
              </a:solidFill>
              <a:latin typeface="Arial" pitchFamily="34" charset="0"/>
              <a:cs typeface="Arial" pitchFamily="34" charset="0"/>
            </a:endParaRPr>
          </a:p>
        </p:txBody>
      </p:sp>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GTZ-EN">
  <a:themeElements>
    <a:clrScheme name="Benutzerdefiniert 11">
      <a:dk1>
        <a:srgbClr val="000000"/>
      </a:dk1>
      <a:lt1>
        <a:srgbClr val="FFFFFF"/>
      </a:lt1>
      <a:dk2>
        <a:srgbClr val="727272"/>
      </a:dk2>
      <a:lt2>
        <a:srgbClr val="D9D9D9"/>
      </a:lt2>
      <a:accent1>
        <a:srgbClr val="B7D1DD"/>
      </a:accent1>
      <a:accent2>
        <a:srgbClr val="C80F0E"/>
      </a:accent2>
      <a:accent3>
        <a:srgbClr val="DEDEAF"/>
      </a:accent3>
      <a:accent4>
        <a:srgbClr val="939393"/>
      </a:accent4>
      <a:accent5>
        <a:srgbClr val="9AB0BA"/>
      </a:accent5>
      <a:accent6>
        <a:srgbClr val="BABA93"/>
      </a:accent6>
      <a:hlink>
        <a:srgbClr val="950B0A"/>
      </a:hlink>
      <a:folHlink>
        <a:srgbClr val="950B0A"/>
      </a:folHlink>
    </a:clrScheme>
    <a:fontScheme name="gtz-leerfolie-de">
      <a:majorFont>
        <a:latin typeface="Arial"/>
        <a:ea typeface=""/>
        <a:cs typeface=""/>
      </a:majorFont>
      <a:minorFont>
        <a:latin typeface="Arial"/>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de-DE" sz="2200" b="1" i="0" u="none" strike="noStrike" cap="none" normalizeH="0" baseline="0" smtClean="0">
            <a:ln>
              <a:noFill/>
            </a:ln>
            <a:solidFill>
              <a:srgbClr val="999999"/>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de-DE" sz="2200" b="1" i="0" u="none" strike="noStrike" cap="none" normalizeH="0" baseline="0" smtClean="0">
            <a:ln>
              <a:noFill/>
            </a:ln>
            <a:solidFill>
              <a:srgbClr val="999999"/>
            </a:solidFill>
            <a:effectLst/>
            <a:latin typeface="Arial" charset="0"/>
          </a:defRPr>
        </a:defPPr>
      </a:lstStyle>
    </a:lnDef>
  </a:objectDefaults>
  <a:extraClrSchemeLst>
    <a:extraClrScheme>
      <a:clrScheme name="gtz-leerfolie-d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gtz-leerfolie-d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gtz-leerfolie-d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gtz-leerfolie-d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gtz-leerfolie-d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gtz-leerfolie-d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gtz-leerfolie-de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gtz-leerfolie-d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gtz-leerfolie-d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gtz-leerfolie-d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gtz-leerfolie-d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gtz-leerfolie-d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gtz-leerfolie-de 13">
        <a:dk1>
          <a:srgbClr val="000000"/>
        </a:dk1>
        <a:lt1>
          <a:srgbClr val="FFFFFF"/>
        </a:lt1>
        <a:dk2>
          <a:srgbClr val="000000"/>
        </a:dk2>
        <a:lt2>
          <a:srgbClr val="969696"/>
        </a:lt2>
        <a:accent1>
          <a:srgbClr val="EFEDE6"/>
        </a:accent1>
        <a:accent2>
          <a:srgbClr val="FF9966"/>
        </a:accent2>
        <a:accent3>
          <a:srgbClr val="FFFFFF"/>
        </a:accent3>
        <a:accent4>
          <a:srgbClr val="000000"/>
        </a:accent4>
        <a:accent5>
          <a:srgbClr val="F6F4F0"/>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Larissa-Design">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Larissa-Design">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958</Words>
  <Application>Microsoft Office PowerPoint</Application>
  <PresentationFormat>Bildschirmpräsentation (4:3)</PresentationFormat>
  <Paragraphs>113</Paragraphs>
  <Slides>10</Slides>
  <Notes>10</Notes>
  <HiddenSlides>0</HiddenSlides>
  <MMClips>0</MMClips>
  <ScaleCrop>false</ScaleCrop>
  <HeadingPairs>
    <vt:vector size="4" baseType="variant">
      <vt:variant>
        <vt:lpstr>Design</vt:lpstr>
      </vt:variant>
      <vt:variant>
        <vt:i4>1</vt:i4>
      </vt:variant>
      <vt:variant>
        <vt:lpstr>Folientitel</vt:lpstr>
      </vt:variant>
      <vt:variant>
        <vt:i4>10</vt:i4>
      </vt:variant>
    </vt:vector>
  </HeadingPairs>
  <TitlesOfParts>
    <vt:vector size="11" baseType="lpstr">
      <vt:lpstr>GTZ-EN</vt:lpstr>
      <vt:lpstr>Module 9 Adopter des mesures au niveau local et au-delà </vt:lpstr>
      <vt:lpstr>PowerPoint-Präsentation</vt:lpstr>
      <vt:lpstr>Conditions d’utilisation</vt:lpstr>
      <vt:lpstr>Exposé raisonné</vt:lpstr>
      <vt:lpstr>Les mesures d’adaptation fructueuses associent les niveaux local, régional et national (1)</vt:lpstr>
      <vt:lpstr>Les mesures d’adaptation fructueuses associent les niveaux local, régional et national (2)</vt:lpstr>
      <vt:lpstr>Exercice (1)</vt:lpstr>
      <vt:lpstr>Exercice (2)</vt:lpstr>
      <vt:lpstr>Exemple  Associer les services financiers à l’adaptation au changement climatique</vt:lpstr>
      <vt:lpstr>Associer les taux d’intérêts créditeurs à la réduction de la vulnérabilité</vt:lpstr>
    </vt:vector>
  </TitlesOfParts>
  <Company>Deutsche Gesellschaft für Internationale Zusammenarbeit (GIZ) GmbH</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Integrating Climate Change Adaptation into Development Planning. A Practice-Oriented Training based on the OECD Policy Guidance</dc:title>
  <dc:subject>Climate Change</dc:subject>
  <dc:creator>GIZ</dc:creator>
  <cp:keywords>Climate Change, development cooperation</cp:keywords>
  <cp:lastModifiedBy>Benjamin Greiner</cp:lastModifiedBy>
  <cp:revision>236</cp:revision>
  <cp:lastPrinted>2005-12-21T12:33:01Z</cp:lastPrinted>
  <dcterms:created xsi:type="dcterms:W3CDTF">2009-01-02T12:52:23Z</dcterms:created>
  <dcterms:modified xsi:type="dcterms:W3CDTF">2013-10-30T12:31:06Z</dcterms:modified>
</cp:coreProperties>
</file>