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12"/>
  </p:notesMasterIdLst>
  <p:handoutMasterIdLst>
    <p:handoutMasterId r:id="rId13"/>
  </p:handoutMasterIdLst>
  <p:sldIdLst>
    <p:sldId id="286" r:id="rId2"/>
    <p:sldId id="298" r:id="rId3"/>
    <p:sldId id="299" r:id="rId4"/>
    <p:sldId id="300" r:id="rId5"/>
    <p:sldId id="288" r:id="rId6"/>
    <p:sldId id="289" r:id="rId7"/>
    <p:sldId id="290" r:id="rId8"/>
    <p:sldId id="291" r:id="rId9"/>
    <p:sldId id="292" r:id="rId10"/>
    <p:sldId id="293" r:id="rId11"/>
  </p:sldIdLst>
  <p:sldSz cx="9144000" cy="6858000" type="screen4x3"/>
  <p:notesSz cx="6858000" cy="9945688"/>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extLst>
    <p:ext uri="{EFAFB233-063F-42B5-8137-9DF3F51BA10A}">
      <p15:sldGuideLst xmlns="" xmlns:p15="http://schemas.microsoft.com/office/powerpoint/2012/main">
        <p15:guide id="1" orient="horz" pos="3935">
          <p15:clr>
            <a:srgbClr val="A4A3A4"/>
          </p15:clr>
        </p15:guide>
        <p15:guide id="2" orient="horz">
          <p15:clr>
            <a:srgbClr val="A4A3A4"/>
          </p15:clr>
        </p15:guide>
        <p15:guide id="3" orient="horz" pos="151">
          <p15:clr>
            <a:srgbClr val="A4A3A4"/>
          </p15:clr>
        </p15:guide>
        <p15:guide id="4" orient="horz" pos="1269">
          <p15:clr>
            <a:srgbClr val="A4A3A4"/>
          </p15:clr>
        </p15:guide>
        <p15:guide id="5" orient="horz" pos="1140">
          <p15:clr>
            <a:srgbClr val="A4A3A4"/>
          </p15:clr>
        </p15:guide>
        <p15:guide id="6" orient="horz" pos="1265">
          <p15:clr>
            <a:srgbClr val="A4A3A4"/>
          </p15:clr>
        </p15:guide>
        <p15:guide id="7" pos="288">
          <p15:clr>
            <a:srgbClr val="A4A3A4"/>
          </p15:clr>
        </p15:guide>
        <p15:guide id="8" pos="5029">
          <p15:clr>
            <a:srgbClr val="A4A3A4"/>
          </p15:clr>
        </p15:guide>
        <p15:guide id="9" pos="2860">
          <p15:clr>
            <a:srgbClr val="A4A3A4"/>
          </p15:clr>
        </p15:guide>
      </p15:sldGuideLst>
    </p:ext>
    <p:ext uri="{2D200454-40CA-4A62-9FC3-DE9A4176ACB9}">
      <p15:notesGuideLst xmlns="" xmlns:p15="http://schemas.microsoft.com/office/powerpoint/2012/main">
        <p15:guide id="1" orient="horz" pos="3132">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C00000"/>
    <a:srgbClr val="FFFFCC"/>
    <a:srgbClr val="646464"/>
    <a:srgbClr val="595959"/>
    <a:srgbClr val="CC3300"/>
    <a:srgbClr val="E25B1E"/>
    <a:srgbClr val="E5DB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47" autoAdjust="0"/>
    <p:restoredTop sz="83831" autoAdjust="0"/>
  </p:normalViewPr>
  <p:slideViewPr>
    <p:cSldViewPr snapToGrid="0">
      <p:cViewPr>
        <p:scale>
          <a:sx n="53" d="100"/>
          <a:sy n="53" d="100"/>
        </p:scale>
        <p:origin x="-456" y="-282"/>
      </p:cViewPr>
      <p:guideLst>
        <p:guide orient="horz" pos="3935"/>
        <p:guide orient="horz"/>
        <p:guide orient="horz" pos="151"/>
        <p:guide orient="horz" pos="1269"/>
        <p:guide orient="horz" pos="1140"/>
        <p:guide orient="horz" pos="1265"/>
        <p:guide pos="288"/>
        <p:guide pos="5029"/>
        <p:guide pos="28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p:scale>
          <a:sx n="100" d="100"/>
          <a:sy n="100" d="100"/>
        </p:scale>
        <p:origin x="-1632" y="1362"/>
      </p:cViewPr>
      <p:guideLst>
        <p:guide orient="horz" pos="3132"/>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8620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8620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46A40088-0661-4142-8644-52EE4ADE2C59}" type="slidenum">
              <a:rPr lang="de-DE"/>
              <a:pPr>
                <a:defRPr/>
              </a:pPr>
              <a:t>‹#›</a:t>
            </a:fld>
            <a:endParaRPr lang="de-DE"/>
          </a:p>
        </p:txBody>
      </p:sp>
    </p:spTree>
    <p:extLst>
      <p:ext uri="{BB962C8B-B14F-4D97-AF65-F5344CB8AC3E}">
        <p14:creationId xmlns:p14="http://schemas.microsoft.com/office/powerpoint/2010/main" val="39273437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9" name="Rectangle 7"/>
          <p:cNvSpPr>
            <a:spLocks noGrp="1" noChangeArrowheads="1"/>
          </p:cNvSpPr>
          <p:nvPr>
            <p:ph type="sldNum" sz="quarter" idx="5"/>
          </p:nvPr>
        </p:nvSpPr>
        <p:spPr bwMode="auto">
          <a:xfrm>
            <a:off x="0" y="9715500"/>
            <a:ext cx="6858000"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C4210C15-074E-4A60-915B-15DF92059A2C}" type="slidenum">
              <a:rPr/>
              <a:pPr>
                <a:defRPr/>
              </a:pPr>
              <a:t>‹#›</a:t>
            </a:fld>
            <a:endParaRPr dirty="0"/>
          </a:p>
        </p:txBody>
      </p:sp>
      <p:sp>
        <p:nvSpPr>
          <p:cNvPr id="8194" name="Rectangle 2"/>
          <p:cNvSpPr>
            <a:spLocks noGrp="1" noChangeArrowheads="1"/>
          </p:cNvSpPr>
          <p:nvPr>
            <p:ph type="hdr" sz="quarter"/>
          </p:nvPr>
        </p:nvSpPr>
        <p:spPr bwMode="auto">
          <a:xfrm>
            <a:off x="0" y="0"/>
            <a:ext cx="29718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0" eaLnBrk="0" fontAlgn="base" hangingPunct="0">
              <a:spcBef>
                <a:spcPct val="0"/>
              </a:spcBef>
              <a:spcAft>
                <a:spcPct val="0"/>
              </a:spcAft>
              <a:defRPr lang="de-DE" sz="1000" b="1" kern="1200">
                <a:solidFill>
                  <a:schemeClr val="tx1"/>
                </a:solidFill>
                <a:latin typeface="Arial" pitchFamily="34" charset="0"/>
                <a:ea typeface="+mn-ea"/>
                <a:cs typeface="Arial" pitchFamily="34" charset="0"/>
              </a:defRPr>
            </a:lvl1pPr>
          </a:lstStyle>
          <a:p>
            <a:pPr>
              <a:defRPr/>
            </a:pPr>
            <a:endParaRPr/>
          </a:p>
        </p:txBody>
      </p:sp>
      <p:sp>
        <p:nvSpPr>
          <p:cNvPr id="8195" name="Rectangle 3"/>
          <p:cNvSpPr>
            <a:spLocks noGrp="1" noChangeArrowheads="1"/>
          </p:cNvSpPr>
          <p:nvPr>
            <p:ph type="dt" idx="1"/>
          </p:nvPr>
        </p:nvSpPr>
        <p:spPr bwMode="auto">
          <a:xfrm>
            <a:off x="3886200" y="0"/>
            <a:ext cx="2971800" cy="238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lang="de-DE" sz="1000" b="1" kern="1200">
                <a:solidFill>
                  <a:schemeClr val="tx1"/>
                </a:solidFill>
                <a:latin typeface="Arial" pitchFamily="34" charset="0"/>
                <a:ea typeface="+mn-ea"/>
                <a:cs typeface="Arial" pitchFamily="34" charset="0"/>
              </a:defRPr>
            </a:lvl1pPr>
          </a:lstStyle>
          <a:p>
            <a:pPr>
              <a:defRPr/>
            </a:pPr>
            <a:endParaRPr/>
          </a:p>
        </p:txBody>
      </p:sp>
      <p:sp>
        <p:nvSpPr>
          <p:cNvPr id="14341" name="Rectangle 4"/>
          <p:cNvSpPr>
            <a:spLocks noGrp="1" noRot="1" noChangeAspect="1" noChangeArrowheads="1" noTextEdit="1"/>
          </p:cNvSpPr>
          <p:nvPr>
            <p:ph type="sldImg" idx="2"/>
          </p:nvPr>
        </p:nvSpPr>
        <p:spPr bwMode="auto">
          <a:xfrm>
            <a:off x="227013" y="307975"/>
            <a:ext cx="6403975" cy="4311650"/>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238125" y="4724400"/>
            <a:ext cx="6400800" cy="4943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err="1" smtClean="0"/>
              <a:t>Klicken</a:t>
            </a:r>
            <a:r>
              <a:rPr lang="en-US" noProof="0" dirty="0" smtClean="0"/>
              <a:t> Sie, um die </a:t>
            </a:r>
            <a:r>
              <a:rPr lang="en-US" noProof="0" dirty="0" err="1" smtClean="0"/>
              <a:t>Formate</a:t>
            </a:r>
            <a:r>
              <a:rPr lang="en-US" noProof="0" dirty="0" smtClean="0"/>
              <a:t> des </a:t>
            </a:r>
            <a:r>
              <a:rPr lang="en-US" noProof="0" dirty="0" err="1" smtClean="0"/>
              <a:t>Vorlagentextes</a:t>
            </a:r>
            <a:r>
              <a:rPr lang="en-US" noProof="0" dirty="0" smtClean="0"/>
              <a:t> zu </a:t>
            </a:r>
            <a:r>
              <a:rPr lang="en-US" noProof="0" dirty="0" err="1" smtClean="0"/>
              <a:t>bearbeiten</a:t>
            </a:r>
            <a:endParaRPr lang="en-US" noProof="0" dirty="0" smtClean="0"/>
          </a:p>
          <a:p>
            <a:pPr lvl="1"/>
            <a:r>
              <a:rPr lang="en-US" noProof="0" dirty="0" err="1" smtClean="0"/>
              <a:t>Zweite</a:t>
            </a:r>
            <a:r>
              <a:rPr lang="en-US" noProof="0" dirty="0" smtClean="0"/>
              <a:t> </a:t>
            </a:r>
            <a:r>
              <a:rPr lang="en-US" noProof="0" dirty="0" err="1" smtClean="0"/>
              <a:t>Ebene</a:t>
            </a:r>
            <a:endParaRPr lang="en-US" noProof="0" dirty="0" smtClean="0"/>
          </a:p>
          <a:p>
            <a:pPr lvl="2"/>
            <a:r>
              <a:rPr lang="en-US" noProof="0" dirty="0" err="1" smtClean="0"/>
              <a:t>Dritte</a:t>
            </a:r>
            <a:r>
              <a:rPr lang="en-US" noProof="0" dirty="0" smtClean="0"/>
              <a:t> </a:t>
            </a:r>
            <a:r>
              <a:rPr lang="en-US" noProof="0" dirty="0" err="1" smtClean="0"/>
              <a:t>Ebene</a:t>
            </a:r>
            <a:endParaRPr lang="en-US" noProof="0" dirty="0" smtClean="0"/>
          </a:p>
          <a:p>
            <a:pPr lvl="3"/>
            <a:r>
              <a:rPr lang="en-US" noProof="0" dirty="0" err="1" smtClean="0"/>
              <a:t>Vierte</a:t>
            </a:r>
            <a:r>
              <a:rPr lang="en-US" noProof="0" dirty="0" smtClean="0"/>
              <a:t> </a:t>
            </a:r>
            <a:r>
              <a:rPr lang="en-US" noProof="0" dirty="0" err="1" smtClean="0"/>
              <a:t>Ebene</a:t>
            </a:r>
            <a:endParaRPr lang="en-US" noProof="0" dirty="0" smtClean="0"/>
          </a:p>
          <a:p>
            <a:pPr lvl="4"/>
            <a:r>
              <a:rPr lang="en-US" noProof="0" dirty="0" err="1" smtClean="0"/>
              <a:t>Fünfte</a:t>
            </a:r>
            <a:r>
              <a:rPr lang="en-US" noProof="0" dirty="0" smtClean="0"/>
              <a:t> </a:t>
            </a:r>
            <a:r>
              <a:rPr lang="en-US" noProof="0" dirty="0" err="1" smtClean="0"/>
              <a:t>Ebene</a:t>
            </a:r>
            <a:endParaRPr lang="en-US" noProof="0" dirty="0" smtClean="0"/>
          </a:p>
        </p:txBody>
      </p:sp>
      <p:sp>
        <p:nvSpPr>
          <p:cNvPr id="8198" name="Rectangle 6"/>
          <p:cNvSpPr>
            <a:spLocks noGrp="1" noChangeArrowheads="1"/>
          </p:cNvSpPr>
          <p:nvPr>
            <p:ph type="ftr" sz="quarter" idx="4"/>
          </p:nvPr>
        </p:nvSpPr>
        <p:spPr bwMode="auto">
          <a:xfrm>
            <a:off x="0" y="9715500"/>
            <a:ext cx="6143625"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22440876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lang="de-DE" sz="1200" b="1" kern="1200" dirty="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defRPr lang="de-DE" sz="1200" kern="1200" dirty="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defRPr lang="de-DE" sz="1000" kern="1200" dirty="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defRPr lang="de-DE" sz="800" kern="1200" dirty="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defRPr lang="de-DE" sz="800" kern="1200" dirty="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Notizenplatzhalter 2"/>
          <p:cNvSpPr>
            <a:spLocks noGrp="1"/>
          </p:cNvSpPr>
          <p:nvPr>
            <p:ph type="body" idx="1"/>
          </p:nvPr>
        </p:nvSpPr>
        <p:spPr>
          <a:noFill/>
          <a:ln/>
        </p:spPr>
        <p:txBody>
          <a:bodyPr/>
          <a:lstStyle/>
          <a:p>
            <a:r>
              <a:rPr lang="fr-FR" sz="1600" dirty="0" smtClean="0">
                <a:solidFill>
                  <a:srgbClr val="0070C0"/>
                </a:solidFill>
                <a:latin typeface="Arial" charset="0"/>
                <a:cs typeface="Arial" charset="0"/>
                <a:sym typeface="Arial" charset="0"/>
              </a:rPr>
              <a:t>»</a:t>
            </a:r>
            <a:r>
              <a:rPr lang="fr-FR" sz="1000" dirty="0" smtClean="0">
                <a:solidFill>
                  <a:srgbClr val="0070C0"/>
                </a:solidFill>
                <a:latin typeface="Arial" charset="0"/>
                <a:cs typeface="Arial" charset="0"/>
                <a:sym typeface="Arial" charset="0"/>
              </a:rPr>
              <a:t>  </a:t>
            </a:r>
            <a:r>
              <a:rPr lang="fr-FR" dirty="0" smtClean="0">
                <a:solidFill>
                  <a:srgbClr val="0070C0"/>
                </a:solidFill>
                <a:latin typeface="Arial" charset="0"/>
                <a:cs typeface="Arial" charset="0"/>
                <a:sym typeface="Arial" charset="0"/>
              </a:rPr>
              <a:t>Durant la formation destinée aux formateurs, nous avons demandé aux participants </a:t>
            </a:r>
          </a:p>
          <a:p>
            <a:pPr lvl="1">
              <a:buClr>
                <a:srgbClr val="669900"/>
              </a:buClr>
              <a:buFont typeface="Wingdings" pitchFamily="2" charset="2"/>
              <a:buChar char="§"/>
            </a:pPr>
            <a:r>
              <a:rPr lang="fr-FR" dirty="0" smtClean="0">
                <a:solidFill>
                  <a:srgbClr val="0070C0"/>
                </a:solidFill>
                <a:latin typeface="Arial" charset="0"/>
                <a:cs typeface="Arial" charset="0"/>
                <a:sym typeface="Arial" charset="0"/>
              </a:rPr>
              <a:t>de travailler en groupes et</a:t>
            </a:r>
          </a:p>
          <a:p>
            <a:pPr lvl="1">
              <a:buClr>
                <a:srgbClr val="669900"/>
              </a:buClr>
              <a:buFont typeface="Wingdings" pitchFamily="2" charset="2"/>
              <a:buChar char="§"/>
            </a:pPr>
            <a:r>
              <a:rPr lang="fr-FR" dirty="0" smtClean="0">
                <a:solidFill>
                  <a:srgbClr val="0070C0"/>
                </a:solidFill>
                <a:latin typeface="Arial" charset="0"/>
                <a:cs typeface="Arial" charset="0"/>
                <a:sym typeface="Arial" charset="0"/>
              </a:rPr>
              <a:t>de rassembler toutes les informations pertinentes relatives à leur sujet spécifique </a:t>
            </a:r>
            <a:br>
              <a:rPr lang="fr-FR" dirty="0" smtClean="0">
                <a:solidFill>
                  <a:srgbClr val="0070C0"/>
                </a:solidFill>
                <a:latin typeface="Arial" charset="0"/>
                <a:cs typeface="Arial" charset="0"/>
                <a:sym typeface="Arial" charset="0"/>
              </a:rPr>
            </a:br>
            <a:r>
              <a:rPr lang="fr-FR" dirty="0" smtClean="0">
                <a:solidFill>
                  <a:srgbClr val="0070C0"/>
                </a:solidFill>
                <a:latin typeface="Arial" charset="0"/>
                <a:cs typeface="Arial" charset="0"/>
                <a:sym typeface="Arial" charset="0"/>
              </a:rPr>
              <a:t>(eau, climat, agriculture, gouvernance, société et économie) et </a:t>
            </a:r>
          </a:p>
          <a:p>
            <a:pPr lvl="1">
              <a:buClr>
                <a:srgbClr val="669900"/>
              </a:buClr>
              <a:buFont typeface="Wingdings" pitchFamily="2" charset="2"/>
              <a:buChar char="§"/>
            </a:pPr>
            <a:r>
              <a:rPr lang="fr-FR" dirty="0" smtClean="0">
                <a:solidFill>
                  <a:srgbClr val="0070C0"/>
                </a:solidFill>
                <a:latin typeface="Arial" charset="0"/>
                <a:cs typeface="Arial" charset="0"/>
                <a:sym typeface="Arial" charset="0"/>
              </a:rPr>
              <a:t>de les présenter à leurs collègues</a:t>
            </a:r>
          </a:p>
        </p:txBody>
      </p:sp>
      <p:sp>
        <p:nvSpPr>
          <p:cNvPr id="15363" name="Foliennummernplatzhalter 3"/>
          <p:cNvSpPr>
            <a:spLocks noGrp="1"/>
          </p:cNvSpPr>
          <p:nvPr>
            <p:ph type="sldNum" sz="quarter" idx="5"/>
          </p:nvPr>
        </p:nvSpPr>
        <p:spPr/>
        <p:txBody>
          <a:bodyPr/>
          <a:lstStyle/>
          <a:p>
            <a:pPr>
              <a:buSzPct val="100000"/>
            </a:pPr>
            <a:fld id="{D09AA76F-35CD-4168-99EF-AB0088B2D9D2}" type="slidenum">
              <a:rPr lang="fr-FR" smtClean="0">
                <a:solidFill>
                  <a:srgbClr val="FFFFFF"/>
                </a:solidFill>
                <a:latin typeface="Arial" charset="0"/>
                <a:cs typeface="Arial" charset="0"/>
                <a:sym typeface="Arial" charset="0"/>
              </a:rPr>
              <a:pPr>
                <a:buSzPct val="100000"/>
              </a:pPr>
              <a:t>1</a:t>
            </a:fld>
            <a:endParaRPr lang="fr-FR" dirty="0" smtClean="0">
              <a:solidFill>
                <a:srgbClr val="FFFFFF"/>
              </a:solidFill>
              <a:latin typeface="Arial" charset="0"/>
              <a:cs typeface="Arial" charset="0"/>
              <a:sym typeface="Arial" charset="0"/>
            </a:endParaRPr>
          </a:p>
        </p:txBody>
      </p:sp>
      <p:sp>
        <p:nvSpPr>
          <p:cNvPr id="15364" name="Folienbildplatzhalter 24"/>
          <p:cNvSpPr>
            <a:spLocks noGrp="1" noRot="1" noChangeAspect="1" noTextEdit="1"/>
          </p:cNvSpPr>
          <p:nvPr>
            <p:ph type="sldImg"/>
          </p:nvPr>
        </p:nvSpPr>
        <p:spPr>
          <a:xfrm>
            <a:off x="554038" y="307975"/>
            <a:ext cx="5749925" cy="4311650"/>
          </a:xfrm>
          <a:ln/>
        </p:spPr>
      </p:sp>
    </p:spTree>
    <p:extLst>
      <p:ext uri="{BB962C8B-B14F-4D97-AF65-F5344CB8AC3E}">
        <p14:creationId xmlns:p14="http://schemas.microsoft.com/office/powerpoint/2010/main" val="8258437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nummernplatzhalter 3"/>
          <p:cNvSpPr>
            <a:spLocks noGrp="1"/>
          </p:cNvSpPr>
          <p:nvPr>
            <p:ph type="sldNum" sz="quarter" idx="5"/>
          </p:nvPr>
        </p:nvSpPr>
        <p:spPr/>
        <p:txBody>
          <a:bodyPr/>
          <a:lstStyle/>
          <a:p>
            <a:pPr>
              <a:buSzPct val="100000"/>
            </a:pPr>
            <a:fld id="{9AEC3432-DAAA-45AE-B965-59265AF30659}" type="slidenum">
              <a:rPr lang="fr-FR" smtClean="0">
                <a:solidFill>
                  <a:srgbClr val="FFFFFF"/>
                </a:solidFill>
                <a:latin typeface="Arial" charset="0"/>
                <a:cs typeface="Arial" charset="0"/>
                <a:sym typeface="Arial" charset="0"/>
              </a:rPr>
              <a:pPr>
                <a:buSzPct val="100000"/>
              </a:pPr>
              <a:t>2</a:t>
            </a:fld>
            <a:endParaRPr lang="fr-FR" dirty="0" smtClean="0">
              <a:solidFill>
                <a:srgbClr val="FFFFFF"/>
              </a:solidFill>
              <a:latin typeface="Arial" charset="0"/>
              <a:cs typeface="Arial" charset="0"/>
              <a:sym typeface="Arial" charset="0"/>
            </a:endParaRPr>
          </a:p>
        </p:txBody>
      </p:sp>
      <p:sp>
        <p:nvSpPr>
          <p:cNvPr id="20483" name="Notizenplatzhalter 6"/>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Conditions d'utilisation</a:t>
            </a:r>
          </a:p>
          <a:p>
            <a:r>
              <a:rPr lang="fr-FR" b="0" dirty="0" smtClean="0">
                <a:solidFill>
                  <a:srgbClr val="000000"/>
                </a:solidFill>
                <a:latin typeface="Arial" charset="0"/>
                <a:cs typeface="Arial" charset="0"/>
                <a:sym typeface="Arial" charset="0"/>
              </a:rPr>
              <a:t>Ce matériel de formation est la propriété de la GIZ. Vous ne pouvez pas modifier cette diapo, ni ajouter ou supprimer du contenu ou encore modifier les maquettes. Le logo de la GIZ ne peut être supprimé ou déplacé et aucun autre logo ou aucune autre information ne peut être placé(e) dans la zone d'en-tête ou de bas de page des maquettes. Avant d'ajouter des informations à ce matériel de formation, veuillez contacter climate@giz.de.</a:t>
            </a:r>
          </a:p>
        </p:txBody>
      </p:sp>
      <p:sp>
        <p:nvSpPr>
          <p:cNvPr id="20484" name="Folienbildplatzhalter 6"/>
          <p:cNvSpPr>
            <a:spLocks noGrp="1" noRot="1" noChangeAspect="1" noTextEdit="1"/>
          </p:cNvSpPr>
          <p:nvPr>
            <p:ph type="sldImg"/>
          </p:nvPr>
        </p:nvSpPr>
        <p:spPr>
          <a:xfrm>
            <a:off x="547688" y="312738"/>
            <a:ext cx="5727700" cy="4295775"/>
          </a:xfrm>
          <a:ln/>
        </p:spPr>
      </p:sp>
    </p:spTree>
    <p:extLst>
      <p:ext uri="{BB962C8B-B14F-4D97-AF65-F5344CB8AC3E}">
        <p14:creationId xmlns:p14="http://schemas.microsoft.com/office/powerpoint/2010/main" val="4085028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3"/>
          <p:cNvSpPr>
            <a:spLocks noGrp="1" noRot="1" noChangeAspect="1" noTextEdit="1"/>
          </p:cNvSpPr>
          <p:nvPr>
            <p:ph type="sldImg"/>
          </p:nvPr>
        </p:nvSpPr>
        <p:spPr>
          <a:xfrm>
            <a:off x="547688" y="312738"/>
            <a:ext cx="5726112" cy="4295775"/>
          </a:xfrm>
          <a:ln/>
        </p:spPr>
      </p:sp>
      <p:sp>
        <p:nvSpPr>
          <p:cNvPr id="21507" name="Notizenplatzhalter 4"/>
          <p:cNvSpPr>
            <a:spLocks noGrp="1"/>
          </p:cNvSpPr>
          <p:nvPr>
            <p:ph type="body" idx="1"/>
          </p:nvPr>
        </p:nvSpPr>
        <p:spPr>
          <a:noFill/>
          <a:ln/>
        </p:spPr>
        <p:txBody>
          <a:bodyPr/>
          <a:lstStyle/>
          <a:p>
            <a:endParaRPr lang="fr-FR" b="0" i="1" dirty="0" smtClean="0">
              <a:solidFill>
                <a:srgbClr val="000000"/>
              </a:solidFill>
              <a:latin typeface="Arial" charset="0"/>
              <a:cs typeface="Arial" charset="0"/>
            </a:endParaRPr>
          </a:p>
        </p:txBody>
      </p:sp>
    </p:spTree>
    <p:extLst>
      <p:ext uri="{BB962C8B-B14F-4D97-AF65-F5344CB8AC3E}">
        <p14:creationId xmlns:p14="http://schemas.microsoft.com/office/powerpoint/2010/main" val="2752587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Notizenplatzhalter 2"/>
          <p:cNvSpPr>
            <a:spLocks noGrp="1"/>
          </p:cNvSpPr>
          <p:nvPr>
            <p:ph type="body" idx="1"/>
          </p:nvPr>
        </p:nvSpPr>
        <p:spPr>
          <a:noFill/>
          <a:ln/>
        </p:spPr>
        <p:txBody>
          <a:bodyPr/>
          <a:lstStyle/>
          <a:p>
            <a:endParaRPr lang="fr-FR" dirty="0" smtClean="0">
              <a:solidFill>
                <a:srgbClr val="000000"/>
              </a:solidFill>
              <a:latin typeface="Arial" charset="0"/>
              <a:ea typeface="Adobe Fangsong Std R" pitchFamily="18" charset="-128"/>
              <a:cs typeface="Arial" charset="0"/>
              <a:sym typeface="Arial" charset="0"/>
            </a:endParaRPr>
          </a:p>
          <a:p>
            <a:pPr lvl="1">
              <a:buClr>
                <a:srgbClr val="669900"/>
              </a:buClr>
              <a:buFont typeface="Wingdings" pitchFamily="2" charset="2"/>
              <a:buChar char="§"/>
            </a:pPr>
            <a:r>
              <a:rPr lang="fr-FR" dirty="0" smtClean="0">
                <a:solidFill>
                  <a:srgbClr val="000000"/>
                </a:solidFill>
                <a:latin typeface="Arial" charset="0"/>
                <a:cs typeface="Arial" charset="0"/>
                <a:sym typeface="Arial" charset="0"/>
              </a:rPr>
              <a:t>Le Zanadou est un pays fictif basé sur des conditions de vie réelles*.</a:t>
            </a:r>
          </a:p>
          <a:p>
            <a:pPr lvl="1">
              <a:buClr>
                <a:srgbClr val="669900"/>
              </a:buClr>
              <a:buFont typeface="Wingdings" pitchFamily="2" charset="2"/>
              <a:buChar char="§"/>
            </a:pPr>
            <a:r>
              <a:rPr lang="fr-FR" dirty="0" smtClean="0">
                <a:solidFill>
                  <a:srgbClr val="000000"/>
                </a:solidFill>
                <a:latin typeface="Arial" charset="0"/>
                <a:cs typeface="Arial" charset="0"/>
                <a:sym typeface="Arial" charset="0"/>
              </a:rPr>
              <a:t>La manuel de formation fournit toutes les informations importantes, mais pas tous les détails.</a:t>
            </a:r>
          </a:p>
          <a:p>
            <a:pPr lvl="1">
              <a:buClr>
                <a:srgbClr val="669900"/>
              </a:buClr>
              <a:buFont typeface="Wingdings" pitchFamily="2" charset="2"/>
              <a:buChar char="§"/>
            </a:pPr>
            <a:r>
              <a:rPr lang="fr-FR" dirty="0" smtClean="0">
                <a:solidFill>
                  <a:srgbClr val="000000"/>
                </a:solidFill>
                <a:latin typeface="Arial" charset="0"/>
                <a:cs typeface="Arial" charset="0"/>
                <a:sym typeface="Arial" charset="0"/>
              </a:rPr>
              <a:t>Notez que même pour les pays qui existent, vous ne disposez par de toutes les données.</a:t>
            </a:r>
          </a:p>
          <a:p>
            <a:endParaRPr lang="fr-FR" dirty="0" smtClean="0">
              <a:solidFill>
                <a:srgbClr val="000000"/>
              </a:solidFill>
              <a:latin typeface="Arial" charset="0"/>
              <a:ea typeface="Adobe Fangsong Std R" pitchFamily="18" charset="-128"/>
              <a:cs typeface="Arial" charset="0"/>
              <a:sym typeface="Arial" charset="0"/>
            </a:endParaRPr>
          </a:p>
          <a:p>
            <a:pPr lvl="1"/>
            <a:r>
              <a:rPr lang="fr-FR" sz="1600" b="1" dirty="0" smtClean="0">
                <a:solidFill>
                  <a:srgbClr val="0070C0"/>
                </a:solidFill>
                <a:latin typeface="Arial" charset="0"/>
                <a:cs typeface="Arial" charset="0"/>
                <a:sym typeface="Arial" charset="0"/>
              </a:rPr>
              <a:t>»</a:t>
            </a:r>
            <a:r>
              <a:rPr lang="fr-FR" sz="1000" b="1" dirty="0" smtClean="0">
                <a:solidFill>
                  <a:srgbClr val="0070C0"/>
                </a:solidFill>
                <a:latin typeface="Arial" charset="0"/>
                <a:cs typeface="Arial" charset="0"/>
                <a:sym typeface="Arial" charset="0"/>
              </a:rPr>
              <a:t> </a:t>
            </a:r>
            <a:r>
              <a:rPr lang="fr-FR" b="1" dirty="0" smtClean="0">
                <a:solidFill>
                  <a:srgbClr val="0070C0"/>
                </a:solidFill>
                <a:latin typeface="Arial" charset="0"/>
                <a:cs typeface="Arial" charset="0"/>
                <a:sym typeface="Arial" charset="0"/>
              </a:rPr>
              <a:t>Pour les discussions sur le cas fictif, voir manuel du formateur, chapitre 3.2.</a:t>
            </a:r>
          </a:p>
        </p:txBody>
      </p:sp>
      <p:sp>
        <p:nvSpPr>
          <p:cNvPr id="18435" name="Foliennummernplatzhalter 3"/>
          <p:cNvSpPr>
            <a:spLocks noGrp="1"/>
          </p:cNvSpPr>
          <p:nvPr>
            <p:ph type="sldNum" sz="quarter" idx="5"/>
          </p:nvPr>
        </p:nvSpPr>
        <p:spPr/>
        <p:txBody>
          <a:bodyPr/>
          <a:lstStyle/>
          <a:p>
            <a:pPr>
              <a:buSzPct val="100000"/>
            </a:pPr>
            <a:fld id="{D0655FE1-984B-427C-8734-136EEB05D970}" type="slidenum">
              <a:rPr lang="fr-FR" smtClean="0">
                <a:solidFill>
                  <a:srgbClr val="FFFFFF"/>
                </a:solidFill>
                <a:latin typeface="Arial" charset="0"/>
                <a:cs typeface="Arial" charset="0"/>
                <a:sym typeface="Arial" charset="0"/>
              </a:rPr>
              <a:pPr>
                <a:buSzPct val="100000"/>
              </a:pPr>
              <a:t>4</a:t>
            </a:fld>
            <a:endParaRPr lang="fr-FR" dirty="0" smtClean="0">
              <a:solidFill>
                <a:srgbClr val="FFFFFF"/>
              </a:solidFill>
              <a:latin typeface="Arial" charset="0"/>
              <a:cs typeface="Arial" charset="0"/>
              <a:sym typeface="Arial" charset="0"/>
            </a:endParaRPr>
          </a:p>
        </p:txBody>
      </p:sp>
      <p:sp>
        <p:nvSpPr>
          <p:cNvPr id="18436" name="Folienbildplatzhalter 6"/>
          <p:cNvSpPr>
            <a:spLocks noGrp="1" noRot="1" noChangeAspect="1" noTextEdit="1"/>
          </p:cNvSpPr>
          <p:nvPr>
            <p:ph type="sldImg"/>
          </p:nvPr>
        </p:nvSpPr>
        <p:spPr>
          <a:xfrm>
            <a:off x="554038" y="307975"/>
            <a:ext cx="5749925" cy="4311650"/>
          </a:xfrm>
          <a:ln/>
        </p:spPr>
      </p:sp>
    </p:spTree>
    <p:extLst>
      <p:ext uri="{BB962C8B-B14F-4D97-AF65-F5344CB8AC3E}">
        <p14:creationId xmlns:p14="http://schemas.microsoft.com/office/powerpoint/2010/main" val="25221898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lienbildplatzhalter 1"/>
          <p:cNvSpPr>
            <a:spLocks noGrp="1" noRot="1" noChangeAspect="1" noTextEdit="1"/>
          </p:cNvSpPr>
          <p:nvPr>
            <p:ph type="sldImg"/>
          </p:nvPr>
        </p:nvSpPr>
        <p:spPr>
          <a:xfrm>
            <a:off x="554038" y="307975"/>
            <a:ext cx="5749925" cy="4311650"/>
          </a:xfrm>
          <a:ln/>
        </p:spPr>
      </p:sp>
      <p:sp>
        <p:nvSpPr>
          <p:cNvPr id="19459" name="Notizenplatzhalter 2"/>
          <p:cNvSpPr>
            <a:spLocks noGrp="1"/>
          </p:cNvSpPr>
          <p:nvPr>
            <p:ph type="body" idx="1"/>
          </p:nvPr>
        </p:nvSpPr>
        <p:spPr>
          <a:noFill/>
          <a:ln/>
        </p:spPr>
        <p:txBody>
          <a:bodyPr/>
          <a:lstStyle/>
          <a:p>
            <a:endParaRPr lang="fr-FR" dirty="0" smtClean="0">
              <a:latin typeface="Times" pitchFamily="18" charset="0"/>
              <a:cs typeface="Arial" charset="0"/>
            </a:endParaRPr>
          </a:p>
        </p:txBody>
      </p:sp>
      <p:sp>
        <p:nvSpPr>
          <p:cNvPr id="19460" name="Foliennummernplatzhalter 3"/>
          <p:cNvSpPr>
            <a:spLocks noGrp="1"/>
          </p:cNvSpPr>
          <p:nvPr>
            <p:ph type="sldNum" sz="quarter" idx="5"/>
          </p:nvPr>
        </p:nvSpPr>
        <p:spPr/>
        <p:txBody>
          <a:bodyPr/>
          <a:lstStyle/>
          <a:p>
            <a:pPr>
              <a:buSzPct val="100000"/>
            </a:pPr>
            <a:fld id="{F36F5DA6-4229-45D8-9293-047E31C1E6F7}" type="slidenum">
              <a:rPr lang="fr-FR" smtClean="0">
                <a:solidFill>
                  <a:srgbClr val="FFFFFF"/>
                </a:solidFill>
                <a:latin typeface="Arial" charset="0"/>
                <a:cs typeface="Arial" charset="0"/>
                <a:sym typeface="Arial" charset="0"/>
              </a:rPr>
              <a:pPr>
                <a:buSzPct val="100000"/>
              </a:pPr>
              <a:t>5</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4009647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bildplatzhalter 1"/>
          <p:cNvSpPr>
            <a:spLocks noGrp="1" noRot="1" noChangeAspect="1" noTextEdit="1"/>
          </p:cNvSpPr>
          <p:nvPr>
            <p:ph type="sldImg"/>
          </p:nvPr>
        </p:nvSpPr>
        <p:spPr>
          <a:xfrm>
            <a:off x="554038" y="307975"/>
            <a:ext cx="5749925" cy="4311650"/>
          </a:xfrm>
          <a:ln/>
        </p:spPr>
      </p:sp>
      <p:sp>
        <p:nvSpPr>
          <p:cNvPr id="20483" name="Notizenplatzhalter 2"/>
          <p:cNvSpPr>
            <a:spLocks noGrp="1"/>
          </p:cNvSpPr>
          <p:nvPr>
            <p:ph type="body" idx="1"/>
          </p:nvPr>
        </p:nvSpPr>
        <p:spPr>
          <a:noFill/>
          <a:ln/>
        </p:spPr>
        <p:txBody>
          <a:bodyPr/>
          <a:lstStyle/>
          <a:p>
            <a:endParaRPr lang="fr-FR" dirty="0" smtClean="0">
              <a:latin typeface="Times" pitchFamily="18" charset="0"/>
              <a:cs typeface="Arial" charset="0"/>
            </a:endParaRPr>
          </a:p>
          <a:p>
            <a:endParaRPr lang="fr-FR" dirty="0" smtClean="0">
              <a:latin typeface="Times" pitchFamily="18" charset="0"/>
              <a:cs typeface="Arial" charset="0"/>
            </a:endParaRPr>
          </a:p>
          <a:p>
            <a:endParaRPr lang="fr-FR" dirty="0" smtClean="0">
              <a:latin typeface="Times" pitchFamily="18" charset="0"/>
              <a:cs typeface="Arial" charset="0"/>
            </a:endParaRPr>
          </a:p>
          <a:p>
            <a:endParaRPr lang="fr-FR" dirty="0" smtClean="0">
              <a:latin typeface="Times" pitchFamily="18" charset="0"/>
              <a:cs typeface="Arial" charset="0"/>
            </a:endParaRPr>
          </a:p>
        </p:txBody>
      </p:sp>
      <p:sp>
        <p:nvSpPr>
          <p:cNvPr id="20484" name="Foliennummernplatzhalter 3"/>
          <p:cNvSpPr>
            <a:spLocks noGrp="1"/>
          </p:cNvSpPr>
          <p:nvPr>
            <p:ph type="sldNum" sz="quarter" idx="5"/>
          </p:nvPr>
        </p:nvSpPr>
        <p:spPr/>
        <p:txBody>
          <a:bodyPr/>
          <a:lstStyle/>
          <a:p>
            <a:pPr>
              <a:buSzPct val="100000"/>
            </a:pPr>
            <a:fld id="{2F6731A5-5966-4D2E-8D43-61DE65FD9219}" type="slidenum">
              <a:rPr lang="fr-FR" smtClean="0">
                <a:solidFill>
                  <a:srgbClr val="FFFFFF"/>
                </a:solidFill>
                <a:latin typeface="Arial" charset="0"/>
                <a:cs typeface="Arial" charset="0"/>
                <a:sym typeface="Arial" charset="0"/>
              </a:rPr>
              <a:pPr>
                <a:buSzPct val="100000"/>
              </a:pPr>
              <a:t>6</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41610380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1"/>
          <p:cNvSpPr>
            <a:spLocks noGrp="1" noRot="1" noChangeAspect="1" noTextEdit="1"/>
          </p:cNvSpPr>
          <p:nvPr>
            <p:ph type="sldImg"/>
          </p:nvPr>
        </p:nvSpPr>
        <p:spPr>
          <a:xfrm>
            <a:off x="554038" y="307975"/>
            <a:ext cx="5749925" cy="4311650"/>
          </a:xfrm>
          <a:ln/>
        </p:spPr>
      </p:sp>
      <p:sp>
        <p:nvSpPr>
          <p:cNvPr id="21507" name="Notizenplatzhalter 2"/>
          <p:cNvSpPr>
            <a:spLocks noGrp="1"/>
          </p:cNvSpPr>
          <p:nvPr>
            <p:ph type="body" idx="1"/>
          </p:nvPr>
        </p:nvSpPr>
        <p:spPr>
          <a:noFill/>
          <a:ln/>
        </p:spPr>
        <p:txBody>
          <a:bodyPr/>
          <a:lstStyle/>
          <a:p>
            <a:endParaRPr lang="fr-FR" dirty="0" smtClean="0">
              <a:solidFill>
                <a:srgbClr val="000000"/>
              </a:solidFill>
              <a:latin typeface="Times" pitchFamily="18" charset="0"/>
              <a:cs typeface="Arial" charset="0"/>
              <a:sym typeface="Arial" charset="0"/>
            </a:endParaRPr>
          </a:p>
          <a:p>
            <a:r>
              <a:rPr lang="fr-FR" dirty="0" smtClean="0">
                <a:solidFill>
                  <a:srgbClr val="000000"/>
                </a:solidFill>
                <a:latin typeface="Times" pitchFamily="18" charset="0"/>
                <a:cs typeface="Arial" charset="0"/>
                <a:sym typeface="Arial" charset="0"/>
              </a:rPr>
              <a:t>Vérifier dans le manuel de formation </a:t>
            </a:r>
          </a:p>
          <a:p>
            <a:endParaRPr lang="fr-FR" dirty="0" smtClean="0">
              <a:solidFill>
                <a:srgbClr val="000000"/>
              </a:solidFill>
              <a:latin typeface="Times" pitchFamily="18" charset="0"/>
              <a:cs typeface="Arial" charset="0"/>
              <a:sym typeface="Arial" charset="0"/>
            </a:endParaRPr>
          </a:p>
          <a:p>
            <a:endParaRPr lang="fr-FR" dirty="0" smtClean="0">
              <a:solidFill>
                <a:srgbClr val="000000"/>
              </a:solidFill>
              <a:latin typeface="Times" pitchFamily="18" charset="0"/>
              <a:cs typeface="Arial" charset="0"/>
              <a:sym typeface="Arial" charset="0"/>
            </a:endParaRPr>
          </a:p>
        </p:txBody>
      </p:sp>
      <p:sp>
        <p:nvSpPr>
          <p:cNvPr id="21508" name="Foliennummernplatzhalter 3"/>
          <p:cNvSpPr>
            <a:spLocks noGrp="1"/>
          </p:cNvSpPr>
          <p:nvPr>
            <p:ph type="sldNum" sz="quarter" idx="5"/>
          </p:nvPr>
        </p:nvSpPr>
        <p:spPr/>
        <p:txBody>
          <a:bodyPr/>
          <a:lstStyle/>
          <a:p>
            <a:pPr>
              <a:buSzPct val="100000"/>
            </a:pPr>
            <a:fld id="{605F3158-C4EA-4479-9EB6-E56F5645A40D}" type="slidenum">
              <a:rPr lang="fr-FR" smtClean="0">
                <a:solidFill>
                  <a:srgbClr val="FFFFFF"/>
                </a:solidFill>
                <a:latin typeface="Arial" charset="0"/>
                <a:cs typeface="Arial" charset="0"/>
                <a:sym typeface="Arial" charset="0"/>
              </a:rPr>
              <a:pPr>
                <a:buSzPct val="100000"/>
              </a:pPr>
              <a:t>7</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42682110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lienbildplatzhalter 1"/>
          <p:cNvSpPr>
            <a:spLocks noGrp="1" noRot="1" noChangeAspect="1" noTextEdit="1"/>
          </p:cNvSpPr>
          <p:nvPr>
            <p:ph type="sldImg"/>
          </p:nvPr>
        </p:nvSpPr>
        <p:spPr>
          <a:xfrm>
            <a:off x="554038" y="307975"/>
            <a:ext cx="5749925" cy="4311650"/>
          </a:xfrm>
          <a:ln/>
        </p:spPr>
      </p:sp>
      <p:sp>
        <p:nvSpPr>
          <p:cNvPr id="22531" name="Notizenplatzhalter 2"/>
          <p:cNvSpPr>
            <a:spLocks noGrp="1"/>
          </p:cNvSpPr>
          <p:nvPr>
            <p:ph type="body" idx="1"/>
          </p:nvPr>
        </p:nvSpPr>
        <p:spPr>
          <a:noFill/>
          <a:ln/>
        </p:spPr>
        <p:txBody>
          <a:bodyPr/>
          <a:lstStyle/>
          <a:p>
            <a:endParaRPr lang="fr-FR" dirty="0" smtClean="0">
              <a:latin typeface="Times" pitchFamily="18" charset="0"/>
              <a:cs typeface="Arial" charset="0"/>
            </a:endParaRPr>
          </a:p>
          <a:p>
            <a:endParaRPr lang="fr-FR" dirty="0" smtClean="0">
              <a:latin typeface="Times" pitchFamily="18" charset="0"/>
              <a:cs typeface="Arial" charset="0"/>
            </a:endParaRPr>
          </a:p>
          <a:p>
            <a:endParaRPr lang="fr-FR" dirty="0" smtClean="0">
              <a:latin typeface="Times" pitchFamily="18" charset="0"/>
              <a:cs typeface="Arial" charset="0"/>
            </a:endParaRPr>
          </a:p>
          <a:p>
            <a:endParaRPr lang="fr-FR" dirty="0" smtClean="0">
              <a:latin typeface="Times" pitchFamily="18" charset="0"/>
              <a:cs typeface="Arial" charset="0"/>
            </a:endParaRPr>
          </a:p>
          <a:p>
            <a:endParaRPr lang="fr-FR" dirty="0" smtClean="0">
              <a:latin typeface="Times" pitchFamily="18" charset="0"/>
              <a:cs typeface="Arial" charset="0"/>
            </a:endParaRPr>
          </a:p>
        </p:txBody>
      </p:sp>
      <p:sp>
        <p:nvSpPr>
          <p:cNvPr id="22532" name="Foliennummernplatzhalter 3"/>
          <p:cNvSpPr>
            <a:spLocks noGrp="1"/>
          </p:cNvSpPr>
          <p:nvPr>
            <p:ph type="sldNum" sz="quarter" idx="5"/>
          </p:nvPr>
        </p:nvSpPr>
        <p:spPr/>
        <p:txBody>
          <a:bodyPr/>
          <a:lstStyle/>
          <a:p>
            <a:pPr>
              <a:buSzPct val="100000"/>
            </a:pPr>
            <a:fld id="{D61505BA-01A3-4025-8576-91E1A98D4FAF}" type="slidenum">
              <a:rPr lang="fr-FR" smtClean="0">
                <a:solidFill>
                  <a:srgbClr val="FFFFFF"/>
                </a:solidFill>
                <a:latin typeface="Arial" charset="0"/>
                <a:cs typeface="Arial" charset="0"/>
                <a:sym typeface="Arial" charset="0"/>
              </a:rPr>
              <a:pPr>
                <a:buSzPct val="100000"/>
              </a:pPr>
              <a:t>8</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316104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lienbildplatzhalter 1"/>
          <p:cNvSpPr>
            <a:spLocks noGrp="1" noRot="1" noChangeAspect="1" noTextEdit="1"/>
          </p:cNvSpPr>
          <p:nvPr>
            <p:ph type="sldImg"/>
          </p:nvPr>
        </p:nvSpPr>
        <p:spPr>
          <a:xfrm>
            <a:off x="554038" y="307975"/>
            <a:ext cx="5749925" cy="4311650"/>
          </a:xfrm>
          <a:ln/>
        </p:spPr>
      </p:sp>
      <p:sp>
        <p:nvSpPr>
          <p:cNvPr id="23555" name="Notizenplatzhalter 2"/>
          <p:cNvSpPr>
            <a:spLocks noGrp="1"/>
          </p:cNvSpPr>
          <p:nvPr>
            <p:ph type="body" idx="1"/>
          </p:nvPr>
        </p:nvSpPr>
        <p:spPr>
          <a:noFill/>
          <a:ln/>
        </p:spPr>
        <p:txBody>
          <a:bodyPr/>
          <a:lstStyle/>
          <a:p>
            <a:endParaRPr lang="fr-FR" dirty="0" smtClean="0">
              <a:latin typeface="Times" pitchFamily="18" charset="0"/>
              <a:cs typeface="Arial" charset="0"/>
            </a:endParaRPr>
          </a:p>
          <a:p>
            <a:endParaRPr lang="fr-FR" dirty="0" smtClean="0">
              <a:latin typeface="Times" pitchFamily="18" charset="0"/>
              <a:cs typeface="Arial" charset="0"/>
            </a:endParaRPr>
          </a:p>
          <a:p>
            <a:endParaRPr lang="fr-FR" dirty="0" smtClean="0">
              <a:latin typeface="Times" pitchFamily="18" charset="0"/>
              <a:cs typeface="Arial" charset="0"/>
            </a:endParaRPr>
          </a:p>
          <a:p>
            <a:endParaRPr lang="fr-FR" dirty="0" smtClean="0">
              <a:latin typeface="Times" pitchFamily="18" charset="0"/>
              <a:cs typeface="Arial" charset="0"/>
            </a:endParaRPr>
          </a:p>
        </p:txBody>
      </p:sp>
      <p:sp>
        <p:nvSpPr>
          <p:cNvPr id="23556" name="Foliennummernplatzhalter 3"/>
          <p:cNvSpPr>
            <a:spLocks noGrp="1"/>
          </p:cNvSpPr>
          <p:nvPr>
            <p:ph type="sldNum" sz="quarter" idx="5"/>
          </p:nvPr>
        </p:nvSpPr>
        <p:spPr/>
        <p:txBody>
          <a:bodyPr/>
          <a:lstStyle/>
          <a:p>
            <a:pPr>
              <a:buSzPct val="100000"/>
            </a:pPr>
            <a:fld id="{9ACEC618-1DC3-40C9-B026-AB522457DC99}" type="slidenum">
              <a:rPr lang="fr-FR" smtClean="0">
                <a:solidFill>
                  <a:srgbClr val="FFFFFF"/>
                </a:solidFill>
                <a:latin typeface="Arial" charset="0"/>
                <a:cs typeface="Arial" charset="0"/>
                <a:sym typeface="Arial" charset="0"/>
              </a:rPr>
              <a:pPr>
                <a:buSzPct val="100000"/>
              </a:pPr>
              <a:t>9</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3324500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lienbildplatzhalter 1"/>
          <p:cNvSpPr>
            <a:spLocks noGrp="1" noRot="1" noChangeAspect="1" noTextEdit="1"/>
          </p:cNvSpPr>
          <p:nvPr>
            <p:ph type="sldImg"/>
          </p:nvPr>
        </p:nvSpPr>
        <p:spPr>
          <a:xfrm>
            <a:off x="554038" y="307975"/>
            <a:ext cx="5749925" cy="4311650"/>
          </a:xfrm>
          <a:ln/>
        </p:spPr>
      </p:sp>
      <p:sp>
        <p:nvSpPr>
          <p:cNvPr id="24579" name="Notizenplatzhalter 2"/>
          <p:cNvSpPr>
            <a:spLocks noGrp="1"/>
          </p:cNvSpPr>
          <p:nvPr>
            <p:ph type="body" idx="1"/>
          </p:nvPr>
        </p:nvSpPr>
        <p:spPr>
          <a:noFill/>
          <a:ln/>
        </p:spPr>
        <p:txBody>
          <a:bodyPr/>
          <a:lstStyle/>
          <a:p>
            <a:endParaRPr lang="fr-FR" dirty="0" smtClean="0">
              <a:latin typeface="Times" pitchFamily="18" charset="0"/>
              <a:cs typeface="Arial" charset="0"/>
            </a:endParaRPr>
          </a:p>
        </p:txBody>
      </p:sp>
      <p:sp>
        <p:nvSpPr>
          <p:cNvPr id="24580" name="Foliennummernplatzhalter 3"/>
          <p:cNvSpPr>
            <a:spLocks noGrp="1"/>
          </p:cNvSpPr>
          <p:nvPr>
            <p:ph type="sldNum" sz="quarter" idx="5"/>
          </p:nvPr>
        </p:nvSpPr>
        <p:spPr/>
        <p:txBody>
          <a:bodyPr/>
          <a:lstStyle/>
          <a:p>
            <a:pPr>
              <a:buSzPct val="100000"/>
            </a:pPr>
            <a:fld id="{21096FB6-E5BB-4D93-9188-ED2ED50870CC}" type="slidenum">
              <a:rPr lang="fr-FR" smtClean="0">
                <a:solidFill>
                  <a:srgbClr val="FFFFFF"/>
                </a:solidFill>
                <a:latin typeface="Arial" charset="0"/>
                <a:cs typeface="Arial" charset="0"/>
                <a:sym typeface="Arial" charset="0"/>
              </a:rPr>
              <a:pPr>
                <a:buSzPct val="100000"/>
              </a:pPr>
              <a:t>10</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17888214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5" name="Text Box 3"/>
          <p:cNvSpPr txBox="1">
            <a:spLocks noChangeArrowheads="1"/>
          </p:cNvSpPr>
          <p:nvPr/>
        </p:nvSpPr>
        <p:spPr bwMode="auto">
          <a:xfrm>
            <a:off x="6934200" y="6596063"/>
            <a:ext cx="1981200" cy="274637"/>
          </a:xfrm>
          <a:prstGeom prst="rect">
            <a:avLst/>
          </a:prstGeom>
          <a:noFill/>
          <a:ln w="9525">
            <a:noFill/>
            <a:miter lim="800000"/>
            <a:headEnd/>
            <a:tailEnd/>
          </a:ln>
        </p:spPr>
        <p:txBody>
          <a:bodyPr>
            <a:spAutoFit/>
          </a:bodyPr>
          <a:lstStyle/>
          <a:p>
            <a:pPr eaLnBrk="0" hangingPunct="0">
              <a:buSzPct val="100000"/>
              <a:defRPr/>
            </a:pPr>
            <a:fld id="{46281E10-A162-40B9-B171-15DDE4740973}" type="datetime1">
              <a:rPr lang="de-DE" sz="1200" b="0">
                <a:solidFill>
                  <a:srgbClr val="FFFFFF"/>
                </a:solidFill>
                <a:sym typeface="Arial" charset="0"/>
              </a:rPr>
              <a:pPr eaLnBrk="0" hangingPunct="0">
                <a:buSzPct val="100000"/>
                <a:defRPr/>
              </a:pPr>
              <a:t>11.11.2013</a:t>
            </a:fld>
            <a:r>
              <a:rPr lang="de-DE" sz="1200" b="0">
                <a:solidFill>
                  <a:srgbClr val="FFFFFF"/>
                </a:solidFill>
                <a:sym typeface="Arial" charset="0"/>
              </a:rPr>
              <a:t>     Seite </a:t>
            </a:r>
            <a:fld id="{16944571-8C71-4F38-B0D7-7EF0080E3C33}" type="slidenum">
              <a:rPr lang="de-DE" sz="1200" b="0">
                <a:solidFill>
                  <a:srgbClr val="FFFFFF"/>
                </a:solidFill>
                <a:sym typeface="Arial" charset="0"/>
              </a:rPr>
              <a:pPr eaLnBrk="0" hangingPunct="0">
                <a:buSzPct val="100000"/>
                <a:defRPr/>
              </a:pPr>
              <a:t>‹#›</a:t>
            </a:fld>
            <a:endParaRPr lang="de-DE" sz="1200" b="0">
              <a:solidFill>
                <a:srgbClr val="FFFFFF"/>
              </a:solidFill>
              <a:sym typeface="Arial" charset="0"/>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pic>
        <p:nvPicPr>
          <p:cNvPr id="8" name="Picture 20"/>
          <p:cNvPicPr>
            <a:picLocks noChangeAspect="1" noChangeArrowheads="1"/>
          </p:cNvPicPr>
          <p:nvPr/>
        </p:nvPicPr>
        <p:blipFill>
          <a:blip r:embed="rId2"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1" name="Line 12"/>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sp>
        <p:nvSpPr>
          <p:cNvPr id="12" name="Line 18"/>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n-GB"/>
          </a:p>
        </p:txBody>
      </p:sp>
      <p:pic>
        <p:nvPicPr>
          <p:cNvPr id="13" name="Picture 20" descr="Weltkugel_klein_neu.gif                                        0005A183jeany                          BB53F533:"/>
          <p:cNvPicPr>
            <a:picLocks noChangeAspect="1" noChangeArrowheads="1"/>
          </p:cNvPicPr>
          <p:nvPr/>
        </p:nvPicPr>
        <p:blipFill>
          <a:blip r:embed="rId3" cstate="print"/>
          <a:srcRect/>
          <a:stretch>
            <a:fillRect/>
          </a:stretch>
        </p:blipFill>
        <p:spPr bwMode="auto">
          <a:xfrm>
            <a:off x="7996238" y="0"/>
            <a:ext cx="1147762" cy="762000"/>
          </a:xfrm>
          <a:prstGeom prst="rect">
            <a:avLst/>
          </a:prstGeom>
          <a:noFill/>
          <a:ln w="9525">
            <a:noFill/>
            <a:miter lim="800000"/>
            <a:headEnd/>
            <a:tailEnd/>
          </a:ln>
        </p:spPr>
      </p:pic>
      <p:pic>
        <p:nvPicPr>
          <p:cNvPr id="14" name="Grafik 27" descr="gizlogo-unternehmen-de-rgb.gif"/>
          <p:cNvPicPr>
            <a:picLocks noChangeAspect="1"/>
          </p:cNvPicPr>
          <p:nvPr userDrawn="1"/>
        </p:nvPicPr>
        <p:blipFill>
          <a:blip r:embed="rId4" cstate="print"/>
          <a:srcRect t="2126" b="15388"/>
          <a:stretch>
            <a:fillRect/>
          </a:stretch>
        </p:blipFill>
        <p:spPr bwMode="auto">
          <a:xfrm>
            <a:off x="268288" y="0"/>
            <a:ext cx="2159000" cy="742950"/>
          </a:xfrm>
          <a:prstGeom prst="rect">
            <a:avLst/>
          </a:prstGeom>
          <a:noFill/>
          <a:ln w="9525">
            <a:noFill/>
            <a:miter lim="800000"/>
            <a:headEnd/>
            <a:tailEnd/>
          </a:ln>
        </p:spPr>
      </p:pic>
      <p:sp>
        <p:nvSpPr>
          <p:cNvPr id="93199" name="Rectangle 15"/>
          <p:cNvSpPr>
            <a:spLocks noGrp="1" noChangeArrowheads="1"/>
          </p:cNvSpPr>
          <p:nvPr>
            <p:ph type="ctrTitle" sz="quarter"/>
          </p:nvPr>
        </p:nvSpPr>
        <p:spPr>
          <a:xfrm>
            <a:off x="1040400" y="1993726"/>
            <a:ext cx="7034400" cy="1143000"/>
          </a:xfrm>
        </p:spPr>
        <p:txBody>
          <a:bodyPr anchor="ctr"/>
          <a:lstStyle>
            <a:lvl1pPr algn="ctr">
              <a:defRPr sz="3200"/>
            </a:lvl1pPr>
          </a:lstStyle>
          <a:p>
            <a:r>
              <a:rPr lang="de-DE" dirty="0" smtClean="0"/>
              <a:t>Titelmasterformat durch Klicken bearbeiten</a:t>
            </a:r>
            <a:endParaRPr lang="de-DE" dirty="0"/>
          </a:p>
        </p:txBody>
      </p:sp>
      <p:sp>
        <p:nvSpPr>
          <p:cNvPr id="93200" name="Rectangle 16"/>
          <p:cNvSpPr>
            <a:spLocks noGrp="1" noChangeArrowheads="1"/>
          </p:cNvSpPr>
          <p:nvPr>
            <p:ph type="subTitle" sz="quarter" idx="1"/>
          </p:nvPr>
        </p:nvSpPr>
        <p:spPr>
          <a:xfrm>
            <a:off x="1040400" y="3239022"/>
            <a:ext cx="7034400" cy="1752600"/>
          </a:xfrm>
        </p:spPr>
        <p:txBody>
          <a:bodyPr/>
          <a:lstStyle>
            <a:lvl1pPr marL="0" indent="0" algn="ctr">
              <a:buFont typeface="Wingdings" pitchFamily="2" charset="2"/>
              <a:buNone/>
              <a:defRPr sz="2800"/>
            </a:lvl1pPr>
          </a:lstStyle>
          <a:p>
            <a:r>
              <a:rPr lang="de-DE" dirty="0" smtClean="0"/>
              <a:t>Formatvorlage des Untertitelmasters durch Klicken bearbeiten</a:t>
            </a:r>
            <a:endParaRPr lang="de-DE" dirty="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1068388"/>
            <a:ext cx="7526338" cy="741362"/>
          </a:xfrm>
        </p:spPr>
        <p:txBody>
          <a:bodyPr anchor="b"/>
          <a:lstStyle>
            <a:lvl1pPr>
              <a:defRPr/>
            </a:lvl1pPr>
          </a:lstStyle>
          <a:p>
            <a:r>
              <a:rPr lang="de-DE" smtClean="0"/>
              <a:t>Titelmasterformat durch Klicken bearbeiten</a:t>
            </a:r>
            <a:endParaRPr lang="de-DE" dirty="0"/>
          </a:p>
        </p:txBody>
      </p:sp>
      <p:sp>
        <p:nvSpPr>
          <p:cNvPr id="3" name="Inhaltsplatzhalter 2"/>
          <p:cNvSpPr>
            <a:spLocks noGrp="1"/>
          </p:cNvSpPr>
          <p:nvPr>
            <p:ph idx="1"/>
          </p:nvPr>
        </p:nvSpPr>
        <p:spPr>
          <a:xfrm>
            <a:off x="457200" y="2008188"/>
            <a:ext cx="7526338" cy="4213225"/>
          </a:xfrm>
        </p:spPr>
        <p:txBody>
          <a:bodyPr/>
          <a:lstStyle>
            <a:lvl1pPr>
              <a:defRPr b="1">
                <a:solidFill>
                  <a:schemeClr val="tx1"/>
                </a:solidFill>
              </a:defRPr>
            </a:lvl1pPr>
            <a:lvl2pPr>
              <a:buClr>
                <a:srgbClr val="669900"/>
              </a:buClr>
              <a:defRPr sz="1800" b="1"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Rectangle 17"/>
          <p:cNvSpPr>
            <a:spLocks noGrp="1" noChangeArrowheads="1"/>
          </p:cNvSpPr>
          <p:nvPr>
            <p:ph type="dt" sz="half" idx="10"/>
          </p:nvPr>
        </p:nvSpPr>
        <p:spPr>
          <a:ln/>
        </p:spPr>
        <p:txBody>
          <a:bodyPr/>
          <a:lstStyle>
            <a:lvl1pPr>
              <a:defRPr/>
            </a:lvl1pPr>
          </a:lstStyle>
          <a:p>
            <a:pPr>
              <a:defRPr/>
            </a:pPr>
            <a:fld id="{AAAA239D-6E6F-45DE-96AA-BDA6105673C2}" type="datetime1">
              <a:rPr lang="de-DE"/>
              <a:pPr>
                <a:defRPr/>
              </a:pPr>
              <a:t>11.11.2013</a:t>
            </a:fld>
            <a:endParaRPr lang="de-DE"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7"/>
          <p:cNvSpPr>
            <a:spLocks noGrp="1" noChangeArrowheads="1"/>
          </p:cNvSpPr>
          <p:nvPr>
            <p:ph type="dt" sz="half" idx="10"/>
          </p:nvPr>
        </p:nvSpPr>
        <p:spPr>
          <a:ln/>
        </p:spPr>
        <p:txBody>
          <a:bodyPr/>
          <a:lstStyle>
            <a:lvl1pPr>
              <a:defRPr/>
            </a:lvl1pPr>
          </a:lstStyle>
          <a:p>
            <a:pPr>
              <a:defRPr/>
            </a:pPr>
            <a:fld id="{92AE4181-2FEF-46E9-B51C-25880839A5C3}" type="datetime1">
              <a:rPr lang="de-DE"/>
              <a:pPr>
                <a:defRPr/>
              </a:pPr>
              <a:t>11.11.2013</a:t>
            </a:fld>
            <a:endParaRPr lang="de-DE"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Rectangle 17"/>
          <p:cNvSpPr>
            <a:spLocks noGrp="1" noChangeArrowheads="1"/>
          </p:cNvSpPr>
          <p:nvPr>
            <p:ph type="dt" sz="half" idx="10"/>
          </p:nvPr>
        </p:nvSpPr>
        <p:spPr>
          <a:ln/>
        </p:spPr>
        <p:txBody>
          <a:bodyPr/>
          <a:lstStyle>
            <a:lvl1pPr>
              <a:defRPr/>
            </a:lvl1pPr>
          </a:lstStyle>
          <a:p>
            <a:pPr>
              <a:defRPr/>
            </a:pPr>
            <a:fld id="{32D2958B-E1FF-493E-A913-3344E80BDFB9}" type="datetime1">
              <a:rPr lang="de-DE"/>
              <a:pPr>
                <a:defRPr/>
              </a:pPr>
              <a:t>11.11.2013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Rectangle 17"/>
          <p:cNvSpPr>
            <a:spLocks noGrp="1" noChangeArrowheads="1"/>
          </p:cNvSpPr>
          <p:nvPr>
            <p:ph type="dt" sz="half" idx="10"/>
          </p:nvPr>
        </p:nvSpPr>
        <p:spPr>
          <a:ln/>
        </p:spPr>
        <p:txBody>
          <a:bodyPr/>
          <a:lstStyle>
            <a:lvl1pPr>
              <a:defRPr/>
            </a:lvl1pPr>
          </a:lstStyle>
          <a:p>
            <a:pPr>
              <a:defRPr/>
            </a:pPr>
            <a:fld id="{1163FF72-7343-4419-9673-214DC9B48047}" type="datetime1">
              <a:rPr lang="de-DE"/>
              <a:pPr>
                <a:defRPr/>
              </a:pPr>
              <a:t>11.11.2013</a:t>
            </a:fld>
            <a:endParaRPr lang="de-DE"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Rectangle 17"/>
          <p:cNvSpPr>
            <a:spLocks noGrp="1" noChangeArrowheads="1"/>
          </p:cNvSpPr>
          <p:nvPr>
            <p:ph type="dt" sz="half" idx="10"/>
          </p:nvPr>
        </p:nvSpPr>
        <p:spPr>
          <a:ln/>
        </p:spPr>
        <p:txBody>
          <a:bodyPr/>
          <a:lstStyle>
            <a:lvl1pPr>
              <a:defRPr/>
            </a:lvl1pPr>
          </a:lstStyle>
          <a:p>
            <a:pPr>
              <a:defRPr/>
            </a:pPr>
            <a:fld id="{26E0FF0F-8876-4D1F-9807-152F4985BB12}" type="datetime1">
              <a:rPr lang="de-DE"/>
              <a:pPr>
                <a:defRPr/>
              </a:pPr>
              <a:t>11.11.2013</a:t>
            </a:fld>
            <a:endParaRPr lang="de-DE"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a:ln/>
        </p:spPr>
        <p:txBody>
          <a:bodyPr/>
          <a:lstStyle>
            <a:lvl1pPr>
              <a:defRPr/>
            </a:lvl1pPr>
          </a:lstStyle>
          <a:p>
            <a:pPr>
              <a:defRPr/>
            </a:pPr>
            <a:fld id="{F07A82CE-C87C-4BCF-8C1F-2D7E527BC46E}" type="datetime1">
              <a:rPr lang="de-DE"/>
              <a:pPr>
                <a:defRPr/>
              </a:pPr>
              <a:t>11.11.2013</a:t>
            </a:fld>
            <a:endParaRPr lang="de-DE"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53766D85-3A4E-4636-A7E1-F479A9A86872}" type="datetime1">
              <a:rPr lang="de-DE"/>
              <a:pPr>
                <a:defRPr/>
              </a:pPr>
              <a:t>11.11.2013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C3102B87-8948-4795-AC8E-36A619823528}" type="datetime1">
              <a:rPr lang="de-DE"/>
              <a:pPr>
                <a:defRPr/>
              </a:pPr>
              <a:t>11.11.2013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1027" name="Text Box 3"/>
          <p:cNvSpPr txBox="1">
            <a:spLocks noChangeArrowheads="1"/>
          </p:cNvSpPr>
          <p:nvPr/>
        </p:nvSpPr>
        <p:spPr bwMode="auto">
          <a:xfrm>
            <a:off x="6934200" y="6596063"/>
            <a:ext cx="1981200" cy="274637"/>
          </a:xfrm>
          <a:prstGeom prst="rect">
            <a:avLst/>
          </a:prstGeom>
          <a:noFill/>
          <a:ln w="9525">
            <a:noFill/>
            <a:miter lim="800000"/>
            <a:headEnd/>
            <a:tailEnd/>
          </a:ln>
        </p:spPr>
        <p:txBody>
          <a:bodyPr>
            <a:spAutoFit/>
          </a:bodyPr>
          <a:lstStyle/>
          <a:p>
            <a:pPr eaLnBrk="0" hangingPunct="0">
              <a:buSzPct val="100000"/>
              <a:defRPr/>
            </a:pPr>
            <a:fld id="{F998FDE7-0F52-4216-887E-01C1FCE2E08F}" type="datetime1">
              <a:rPr lang="de-DE" sz="1200" b="0">
                <a:solidFill>
                  <a:srgbClr val="FFFFFF"/>
                </a:solidFill>
                <a:sym typeface="Arial" charset="0"/>
              </a:rPr>
              <a:pPr eaLnBrk="0" hangingPunct="0">
                <a:buSzPct val="100000"/>
                <a:defRPr/>
              </a:pPr>
              <a:t>11.11.2013</a:t>
            </a:fld>
            <a:r>
              <a:rPr lang="de-DE" sz="1200" b="0">
                <a:solidFill>
                  <a:srgbClr val="FFFFFF"/>
                </a:solidFill>
                <a:sym typeface="Arial" charset="0"/>
              </a:rPr>
              <a:t>     Seite </a:t>
            </a:r>
            <a:fld id="{F1393521-3C99-4AD5-9B31-38B1D6735EB5}" type="slidenum">
              <a:rPr lang="de-DE" sz="1200" b="0">
                <a:solidFill>
                  <a:srgbClr val="FFFFFF"/>
                </a:solidFill>
                <a:sym typeface="Arial" charset="0"/>
              </a:rPr>
              <a:pPr eaLnBrk="0" hangingPunct="0">
                <a:buSzPct val="100000"/>
                <a:defRPr/>
              </a:pPr>
              <a:t>‹#›</a:t>
            </a:fld>
            <a:endParaRPr lang="de-DE" sz="1200" b="0">
              <a:solidFill>
                <a:srgbClr val="FFFFFF"/>
              </a:solidFill>
              <a:sym typeface="Arial" charset="0"/>
            </a:endParaRPr>
          </a:p>
        </p:txBody>
      </p:sp>
      <p:sp>
        <p:nvSpPr>
          <p:cNvPr id="1028"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029"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pic>
        <p:nvPicPr>
          <p:cNvPr id="1030" name="Picture 7"/>
          <p:cNvPicPr>
            <a:picLocks noChangeAspect="1" noChangeArrowheads="1"/>
          </p:cNvPicPr>
          <p:nvPr/>
        </p:nvPicPr>
        <p:blipFill>
          <a:blip r:embed="rId11"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1031"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1032"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Click here to add title</a:t>
            </a:r>
            <a:br>
              <a:rPr lang="de-DE" smtClean="0"/>
            </a:br>
            <a:r>
              <a:rPr lang="de-DE" smtClean="0"/>
              <a:t>sd</a:t>
            </a:r>
          </a:p>
        </p:txBody>
      </p:sp>
      <p:sp>
        <p:nvSpPr>
          <p:cNvPr id="1034" name="Rectangle 16"/>
          <p:cNvSpPr>
            <a:spLocks noGrp="1" noChangeArrowheads="1"/>
          </p:cNvSpPr>
          <p:nvPr>
            <p:ph type="body" idx="1"/>
          </p:nvPr>
        </p:nvSpPr>
        <p:spPr bwMode="auto">
          <a:xfrm>
            <a:off x="423863" y="1990725"/>
            <a:ext cx="7526337" cy="42132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Erster satz hier</a:t>
            </a:r>
          </a:p>
          <a:p>
            <a:pPr lvl="1"/>
            <a:r>
              <a:rPr lang="de-DE" smtClean="0"/>
              <a:t>Click here to add text</a:t>
            </a:r>
          </a:p>
          <a:p>
            <a:pPr lvl="2"/>
            <a:r>
              <a:rPr lang="de-DE" smtClean="0"/>
              <a:t>Second layer</a:t>
            </a:r>
          </a:p>
          <a:p>
            <a:pPr lvl="3"/>
            <a:r>
              <a:rPr lang="de-DE" smtClean="0"/>
              <a:t>Third layer</a:t>
            </a:r>
          </a:p>
          <a:p>
            <a:pPr lvl="4"/>
            <a:r>
              <a:rPr lang="de-DE"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C6935791-6C07-4B24-8E57-6059529D6AC9}" type="datetime1">
              <a:rPr lang="de-DE"/>
              <a:pPr>
                <a:defRPr/>
              </a:pPr>
              <a:t>11.11.2013</a:t>
            </a:fld>
            <a:endParaRPr lang="de-DE" dirty="0"/>
          </a:p>
        </p:txBody>
      </p:sp>
      <p:sp>
        <p:nvSpPr>
          <p:cNvPr id="1036" name="Text Box 19"/>
          <p:cNvSpPr txBox="1">
            <a:spLocks noChangeArrowheads="1"/>
          </p:cNvSpPr>
          <p:nvPr/>
        </p:nvSpPr>
        <p:spPr bwMode="auto">
          <a:xfrm>
            <a:off x="7893050" y="6602413"/>
            <a:ext cx="927100" cy="277812"/>
          </a:xfrm>
          <a:prstGeom prst="rect">
            <a:avLst/>
          </a:prstGeom>
          <a:noFill/>
          <a:ln w="9525">
            <a:noFill/>
            <a:miter lim="800000"/>
            <a:headEnd/>
            <a:tailEnd/>
          </a:ln>
        </p:spPr>
        <p:txBody>
          <a:bodyPr>
            <a:spAutoFit/>
          </a:bodyPr>
          <a:lstStyle/>
          <a:p>
            <a:pPr eaLnBrk="0" hangingPunct="0">
              <a:buSzPct val="100000"/>
              <a:defRPr/>
            </a:pPr>
            <a:r>
              <a:rPr lang="de-DE" sz="1200" b="0">
                <a:solidFill>
                  <a:srgbClr val="FFFFFF"/>
                </a:solidFill>
                <a:sym typeface="Arial" charset="0"/>
              </a:rPr>
              <a:t>Page </a:t>
            </a:r>
            <a:fld id="{F66A1307-9814-4CE1-A082-090EFA5FF950}" type="slidenum">
              <a:rPr lang="de-DE" sz="1200" b="0">
                <a:solidFill>
                  <a:srgbClr val="FFFFFF"/>
                </a:solidFill>
                <a:sym typeface="Arial" charset="0"/>
              </a:rPr>
              <a:pPr eaLnBrk="0" hangingPunct="0">
                <a:buSzPct val="100000"/>
                <a:defRPr/>
              </a:pPr>
              <a:t>‹#›</a:t>
            </a:fld>
            <a:endParaRPr lang="de-DE" sz="1200" b="0">
              <a:solidFill>
                <a:srgbClr val="FFFFFF"/>
              </a:solidFill>
              <a:sym typeface="Arial" charset="0"/>
            </a:endParaRPr>
          </a:p>
        </p:txBody>
      </p:sp>
      <p:sp>
        <p:nvSpPr>
          <p:cNvPr id="1037"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n-GB"/>
          </a:p>
        </p:txBody>
      </p:sp>
      <p:pic>
        <p:nvPicPr>
          <p:cNvPr id="1038" name="Picture 23" descr="Weltkugel_klein_neu.gif                                        0005A183jeany                          BB53F533:"/>
          <p:cNvPicPr>
            <a:picLocks noChangeAspect="1" noChangeArrowheads="1"/>
          </p:cNvPicPr>
          <p:nvPr/>
        </p:nvPicPr>
        <p:blipFill>
          <a:blip r:embed="rId12" cstate="print"/>
          <a:srcRect/>
          <a:stretch>
            <a:fillRect/>
          </a:stretch>
        </p:blipFill>
        <p:spPr bwMode="auto">
          <a:xfrm>
            <a:off x="7996238" y="0"/>
            <a:ext cx="1147762" cy="762000"/>
          </a:xfrm>
          <a:prstGeom prst="rect">
            <a:avLst/>
          </a:prstGeom>
          <a:noFill/>
          <a:ln w="9525">
            <a:noFill/>
            <a:miter lim="800000"/>
            <a:headEnd/>
            <a:tailEnd/>
          </a:ln>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BZ"/>
          </a:p>
        </p:txBody>
      </p:sp>
      <p:pic>
        <p:nvPicPr>
          <p:cNvPr id="1040" name="Grafik 16" descr="gizlogo-unternehmen-de-rgb.gif"/>
          <p:cNvPicPr>
            <a:picLocks noChangeAspect="1"/>
          </p:cNvPicPr>
          <p:nvPr userDrawn="1"/>
        </p:nvPicPr>
        <p:blipFill>
          <a:blip r:embed="rId13" cstate="print"/>
          <a:srcRect t="2126" b="15388"/>
          <a:stretch>
            <a:fillRect/>
          </a:stretch>
        </p:blipFill>
        <p:spPr bwMode="auto">
          <a:xfrm>
            <a:off x="268288" y="0"/>
            <a:ext cx="2159000" cy="7429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98"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marL="342900" indent="-342900"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www.giz.de/" TargetMode="External"/><Relationship Id="rId4" Type="http://schemas.openxmlformats.org/officeDocument/2006/relationships/hyperlink" Target="mailto:climate@giz.d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1"/>
          <p:cNvSpPr>
            <a:spLocks noGrp="1"/>
          </p:cNvSpPr>
          <p:nvPr>
            <p:ph type="ctrTitle" sz="quarter"/>
          </p:nvPr>
        </p:nvSpPr>
        <p:spPr>
          <a:xfrm>
            <a:off x="1039813" y="1993900"/>
            <a:ext cx="7034212" cy="1143000"/>
          </a:xfrm>
        </p:spPr>
        <p:txBody>
          <a:bodyPr/>
          <a:lstStyle/>
          <a:p>
            <a:pPr>
              <a:tabLst>
                <a:tab pos="539750" algn="l"/>
                <a:tab pos="755650" algn="l"/>
                <a:tab pos="971550" algn="l"/>
              </a:tabLst>
            </a:pPr>
            <a:r>
              <a:rPr lang="fr-FR" dirty="0" smtClean="0">
                <a:cs typeface="Times New Roman" pitchFamily="18" charset="0"/>
                <a:sym typeface="Arial" charset="0"/>
              </a:rPr>
              <a:t>Description de l'Etat de Zanadou </a:t>
            </a:r>
          </a:p>
        </p:txBody>
      </p:sp>
      <p:pic>
        <p:nvPicPr>
          <p:cNvPr id="3075" name="Grafik 4" descr="titelbars.tif"/>
          <p:cNvPicPr>
            <a:picLocks noChangeAspect="1"/>
          </p:cNvPicPr>
          <p:nvPr/>
        </p:nvPicPr>
        <p:blipFill>
          <a:blip r:embed="rId3" cstate="print"/>
          <a:srcRect l="-2812" r="8638" b="45680"/>
          <a:stretch>
            <a:fillRect/>
          </a:stretch>
        </p:blipFill>
        <p:spPr bwMode="auto">
          <a:xfrm>
            <a:off x="4722813" y="3132138"/>
            <a:ext cx="4567237" cy="3725862"/>
          </a:xfrm>
          <a:prstGeom prst="rect">
            <a:avLst/>
          </a:prstGeom>
          <a:noFill/>
          <a:ln w="9525">
            <a:noFill/>
            <a:miter lim="800000"/>
            <a:headEnd/>
            <a:tailEnd/>
          </a:ln>
        </p:spPr>
      </p:pic>
      <p:pic>
        <p:nvPicPr>
          <p:cNvPr id="3076" name="Picture 6"/>
          <p:cNvPicPr>
            <a:picLocks noChangeAspect="1" noChangeArrowheads="1"/>
          </p:cNvPicPr>
          <p:nvPr/>
        </p:nvPicPr>
        <p:blipFill>
          <a:blip r:embed="rId4" cstate="print"/>
          <a:srcRect l="11887"/>
          <a:stretch>
            <a:fillRect/>
          </a:stretch>
        </p:blipFill>
        <p:spPr bwMode="auto">
          <a:xfrm>
            <a:off x="292100" y="5087938"/>
            <a:ext cx="3201988" cy="13033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Inhaltsplatzhalter 2"/>
          <p:cNvSpPr txBox="1">
            <a:spLocks/>
          </p:cNvSpPr>
          <p:nvPr/>
        </p:nvSpPr>
        <p:spPr bwMode="auto">
          <a:xfrm>
            <a:off x="4540250" y="1935163"/>
            <a:ext cx="4475163" cy="4576762"/>
          </a:xfrm>
          <a:prstGeom prst="rect">
            <a:avLst/>
          </a:prstGeom>
          <a:noFill/>
          <a:ln>
            <a:noFill/>
          </a:ln>
          <a:extLst/>
        </p:spPr>
        <p:txBody>
          <a:bodyPr lIns="0" tIns="0" rIns="0" bIns="0"/>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spcAft>
                <a:spcPts val="600"/>
              </a:spcAft>
              <a:buSzPct val="100000"/>
              <a:defRPr/>
            </a:pPr>
            <a:r>
              <a:rPr lang="fr-FR" sz="1100" dirty="0" smtClean="0">
                <a:solidFill>
                  <a:srgbClr val="C00000"/>
                </a:solidFill>
                <a:sym typeface="Arial" charset="0"/>
              </a:rPr>
              <a:t>Responsables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a:t>
            </a:r>
            <a:r>
              <a:rPr lang="fr-FR" sz="1100" b="0" dirty="0" err="1" smtClean="0">
                <a:solidFill>
                  <a:srgbClr val="000000"/>
                </a:solidFill>
                <a:sym typeface="Arial" charset="0"/>
              </a:rPr>
              <a:t>GIZ</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t>
            </a:r>
            <a:r>
              <a:rPr lang="fr-FR" sz="1100" b="0" dirty="0" err="1" smtClean="0">
                <a:solidFill>
                  <a:srgbClr val="000000"/>
                </a:solidFill>
                <a:sym typeface="Arial" charset="0"/>
              </a:rPr>
              <a:t>GIZ</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Auteurs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Jennifer </a:t>
            </a:r>
            <a:r>
              <a:rPr lang="fr-FR" sz="1100" b="0" dirty="0" err="1" smtClean="0">
                <a:solidFill>
                  <a:srgbClr val="000000"/>
                </a:solidFill>
                <a:sym typeface="Arial" charset="0"/>
              </a:rPr>
              <a:t>Frankel</a:t>
            </a:r>
            <a:r>
              <a:rPr lang="fr-FR" sz="1100" b="0" dirty="0" smtClean="0">
                <a:solidFill>
                  <a:srgbClr val="000000"/>
                </a:solidFill>
                <a:sym typeface="Arial" charset="0"/>
              </a:rPr>
              <a:t>-Reed,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t>
            </a: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Contributions de </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Alfred Eberhardt, Mark </a:t>
            </a:r>
            <a:r>
              <a:rPr lang="fr-FR" sz="1100" b="0" dirty="0" err="1" smtClean="0">
                <a:solidFill>
                  <a:srgbClr val="000000"/>
                </a:solidFill>
                <a:sym typeface="Arial" charset="0"/>
              </a:rPr>
              <a:t>Svendsen</a:t>
            </a:r>
            <a:r>
              <a:rPr lang="fr-FR" sz="1100" b="0" dirty="0" smtClean="0">
                <a:solidFill>
                  <a:srgbClr val="000000"/>
                </a:solidFill>
                <a:sym typeface="Arial" charset="0"/>
              </a:rPr>
              <a:t>, </a:t>
            </a:r>
            <a:r>
              <a:rPr lang="fr-FR" sz="1100" b="0" dirty="0" err="1" smtClean="0">
                <a:solidFill>
                  <a:srgbClr val="000000"/>
                </a:solidFill>
                <a:sym typeface="Arial" charset="0"/>
              </a:rPr>
              <a:t>Lea</a:t>
            </a:r>
            <a:r>
              <a:rPr lang="fr-FR" sz="1100" b="0" dirty="0" smtClean="0">
                <a:solidFill>
                  <a:srgbClr val="000000"/>
                </a:solidFill>
                <a:sym typeface="Arial" charset="0"/>
              </a:rPr>
              <a:t> </a:t>
            </a:r>
            <a:r>
              <a:rPr lang="fr-FR" sz="1100" b="0" dirty="0" err="1" smtClean="0">
                <a:solidFill>
                  <a:srgbClr val="000000"/>
                </a:solidFill>
                <a:sym typeface="Arial" charset="0"/>
              </a:rPr>
              <a:t>Herberg</a:t>
            </a:r>
            <a:r>
              <a:rPr lang="fr-FR" sz="1100" b="0" dirty="0" smtClean="0">
                <a:solidFill>
                  <a:srgbClr val="000000"/>
                </a:solidFill>
                <a:sym typeface="Arial" charset="0"/>
              </a:rPr>
              <a:t>, Martin </a:t>
            </a:r>
            <a:r>
              <a:rPr lang="fr-FR" sz="1100" b="0" dirty="0" err="1" smtClean="0">
                <a:solidFill>
                  <a:srgbClr val="000000"/>
                </a:solidFill>
                <a:sym typeface="Arial" charset="0"/>
              </a:rPr>
              <a:t>Baumgart</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Udo </a:t>
            </a:r>
            <a:r>
              <a:rPr lang="fr-FR" sz="1100" b="0" dirty="0" err="1" smtClean="0">
                <a:solidFill>
                  <a:srgbClr val="000000"/>
                </a:solidFill>
                <a:sym typeface="Arial" charset="0"/>
              </a:rPr>
              <a:t>Höggel</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Alexander </a:t>
            </a:r>
            <a:r>
              <a:rPr lang="fr-FR" sz="1100" b="0" dirty="0" err="1" smtClean="0">
                <a:solidFill>
                  <a:srgbClr val="000000"/>
                </a:solidFill>
                <a:sym typeface="Arial" charset="0"/>
              </a:rPr>
              <a:t>Fröde</a:t>
            </a:r>
            <a:r>
              <a:rPr lang="fr-FR" sz="1100" b="0" dirty="0" smtClean="0">
                <a:solidFill>
                  <a:srgbClr val="000000"/>
                </a:solidFill>
                <a:sym typeface="Arial" charset="0"/>
              </a:rPr>
              <a:t>, Nana </a:t>
            </a:r>
            <a:r>
              <a:rPr lang="fr-FR" sz="1100" b="0" dirty="0" err="1" smtClean="0">
                <a:solidFill>
                  <a:srgbClr val="000000"/>
                </a:solidFill>
                <a:sym typeface="Arial" charset="0"/>
              </a:rPr>
              <a:t>Künkel</a:t>
            </a:r>
            <a:r>
              <a:rPr lang="fr-FR" sz="1100" b="0" dirty="0" smtClean="0">
                <a:solidFill>
                  <a:srgbClr val="000000"/>
                </a:solidFill>
                <a:sym typeface="Arial" charset="0"/>
              </a:rPr>
              <a:t>, membres de l'équipe de projet sur le changement climatique et la coopération pour le développement de l'OCDE</a:t>
            </a:r>
          </a:p>
          <a:p>
            <a:pPr>
              <a:spcAft>
                <a:spcPts val="600"/>
              </a:spcAft>
              <a:buSzPct val="100000"/>
              <a:defRPr/>
            </a:pPr>
            <a:r>
              <a:rPr lang="fr-FR" sz="1100" dirty="0" smtClean="0">
                <a:solidFill>
                  <a:srgbClr val="C00000"/>
                </a:solidFill>
                <a:sym typeface="Arial" charset="0"/>
              </a:rPr>
              <a:t>Coordination</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r>
            <a:br>
              <a:rPr lang="fr-FR" sz="1100" b="0" dirty="0" smtClean="0">
                <a:solidFill>
                  <a:srgbClr val="000000"/>
                </a:solidFill>
                <a:sym typeface="Arial" charset="0"/>
              </a:rPr>
            </a:b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Crédits photographiques</a:t>
            </a:r>
            <a:r>
              <a:rPr lang="fr-FR" sz="1100" b="0" dirty="0" smtClean="0">
                <a:solidFill>
                  <a:srgbClr val="595959"/>
                </a:solidFill>
                <a:sym typeface="Arial" charset="0"/>
              </a:rPr>
              <a:t/>
            </a:r>
            <a:br>
              <a:rPr lang="fr-FR" sz="1100" b="0" dirty="0" smtClean="0">
                <a:solidFill>
                  <a:srgbClr val="595959"/>
                </a:solidFill>
                <a:sym typeface="Arial" charset="0"/>
              </a:rPr>
            </a:br>
            <a:r>
              <a:rPr lang="fr-FR" sz="1100" b="0" dirty="0" smtClean="0">
                <a:solidFill>
                  <a:srgbClr val="000000"/>
                </a:solidFill>
                <a:sym typeface="Arial" charset="0"/>
              </a:rPr>
              <a:t>© </a:t>
            </a:r>
            <a:r>
              <a:rPr lang="fr-FR" sz="1100" b="0" kern="0" dirty="0" err="1" smtClean="0">
                <a:solidFill>
                  <a:srgbClr val="000000"/>
                </a:solidFill>
              </a:rPr>
              <a:t>GIZ</a:t>
            </a:r>
            <a:r>
              <a:rPr lang="fr-FR" sz="1100" b="0" kern="0" dirty="0" smtClean="0">
                <a:solidFill>
                  <a:srgbClr val="000000"/>
                </a:solidFill>
              </a:rPr>
              <a:t>/Programme de protection du climat et </a:t>
            </a:r>
            <a:r>
              <a:rPr lang="fr-FR" sz="1100" b="0" dirty="0" smtClean="0">
                <a:solidFill>
                  <a:srgbClr val="000000"/>
                </a:solidFill>
                <a:sym typeface="Arial" charset="0"/>
              </a:rPr>
              <a:t>Claudia </a:t>
            </a:r>
            <a:r>
              <a:rPr lang="fr-FR" sz="1100" b="0" dirty="0" err="1" smtClean="0">
                <a:solidFill>
                  <a:srgbClr val="000000"/>
                </a:solidFill>
                <a:sym typeface="Arial" charset="0"/>
              </a:rPr>
              <a:t>Altmann</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Dirk </a:t>
            </a:r>
            <a:r>
              <a:rPr lang="fr-FR" sz="1100" b="0" dirty="0" err="1" smtClean="0">
                <a:solidFill>
                  <a:srgbClr val="000000"/>
                </a:solidFill>
                <a:sym typeface="Arial" charset="0"/>
              </a:rPr>
              <a:t>Ostermeier</a:t>
            </a:r>
            <a:r>
              <a:rPr lang="fr-FR" sz="1100" b="0" dirty="0" smtClean="0">
                <a:solidFill>
                  <a:srgbClr val="000000"/>
                </a:solidFill>
                <a:sym typeface="Arial" charset="0"/>
              </a:rPr>
              <a:t>, Florian </a:t>
            </a:r>
            <a:r>
              <a:rPr lang="fr-FR" sz="1100" b="0" dirty="0" err="1" smtClean="0">
                <a:solidFill>
                  <a:srgbClr val="000000"/>
                </a:solidFill>
                <a:sym typeface="Arial" charset="0"/>
              </a:rPr>
              <a:t>Kopp</a:t>
            </a:r>
            <a:r>
              <a:rPr lang="fr-FR" sz="1100" b="0" dirty="0" smtClean="0">
                <a:solidFill>
                  <a:srgbClr val="000000"/>
                </a:solidFill>
                <a:sym typeface="Arial" charset="0"/>
              </a:rPr>
              <a:t>, Georg </a:t>
            </a:r>
            <a:r>
              <a:rPr lang="fr-FR" sz="1100" b="0" dirty="0" err="1" smtClean="0">
                <a:solidFill>
                  <a:srgbClr val="000000"/>
                </a:solidFill>
                <a:sym typeface="Arial" charset="0"/>
              </a:rPr>
              <a:t>Buchholz</a:t>
            </a:r>
            <a:r>
              <a:rPr lang="fr-FR" sz="1100" b="0" dirty="0" smtClean="0">
                <a:solidFill>
                  <a:srgbClr val="000000"/>
                </a:solidFill>
                <a:sym typeface="Arial" charset="0"/>
              </a:rPr>
              <a:t>, Ira </a:t>
            </a:r>
            <a:r>
              <a:rPr lang="fr-FR" sz="1100" b="0" dirty="0" err="1" smtClean="0">
                <a:solidFill>
                  <a:srgbClr val="000000"/>
                </a:solidFill>
                <a:sym typeface="Arial" charset="0"/>
              </a:rPr>
              <a:t>Olaleye</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Jörg </a:t>
            </a:r>
            <a:r>
              <a:rPr lang="fr-FR" sz="1100" b="0" dirty="0" err="1" smtClean="0">
                <a:solidFill>
                  <a:srgbClr val="000000"/>
                </a:solidFill>
                <a:sym typeface="Arial" charset="0"/>
              </a:rPr>
              <a:t>Böthling</a:t>
            </a:r>
            <a:r>
              <a:rPr lang="fr-FR" sz="1100" b="0" dirty="0" smtClean="0">
                <a:solidFill>
                  <a:srgbClr val="000000"/>
                </a:solidFill>
                <a:sym typeface="Arial" charset="0"/>
              </a:rPr>
              <a:t>, Manuel Hauptmann, Markus </a:t>
            </a:r>
            <a:r>
              <a:rPr lang="fr-FR" sz="1100" b="0" dirty="0" err="1" smtClean="0">
                <a:solidFill>
                  <a:srgbClr val="000000"/>
                </a:solidFill>
                <a:sym typeface="Arial" charset="0"/>
              </a:rPr>
              <a:t>Kirchgessner</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Michael Gajo, Michael </a:t>
            </a:r>
            <a:r>
              <a:rPr lang="fr-FR" sz="1100" b="0" dirty="0" err="1" smtClean="0">
                <a:solidFill>
                  <a:srgbClr val="000000"/>
                </a:solidFill>
                <a:sym typeface="Arial" charset="0"/>
              </a:rPr>
              <a:t>Netzhammer</a:t>
            </a:r>
            <a:r>
              <a:rPr lang="fr-FR" sz="1100" b="0" dirty="0" smtClean="0">
                <a:solidFill>
                  <a:srgbClr val="000000"/>
                </a:solidFill>
                <a:sym typeface="Arial" charset="0"/>
              </a:rPr>
              <a:t>, Nicole Herzog, Peter </a:t>
            </a:r>
            <a:r>
              <a:rPr lang="fr-FR" sz="1100" b="0" dirty="0" err="1" smtClean="0">
                <a:solidFill>
                  <a:srgbClr val="000000"/>
                </a:solidFill>
                <a:sym typeface="Arial" charset="0"/>
              </a:rPr>
              <a:t>Korneffel</a:t>
            </a:r>
            <a:r>
              <a:rPr lang="fr-FR" sz="1100" b="0" dirty="0" smtClean="0">
                <a:solidFill>
                  <a:srgbClr val="000000"/>
                </a:solidFill>
                <a:sym typeface="Arial" charset="0"/>
              </a:rPr>
              <a:t>, Richard Lord, Robert Heine, </a:t>
            </a:r>
            <a:r>
              <a:rPr lang="fr-FR" sz="1100" b="0" dirty="0" err="1" smtClean="0">
                <a:solidFill>
                  <a:srgbClr val="000000"/>
                </a:solidFill>
                <a:sym typeface="Arial" charset="0"/>
              </a:rPr>
              <a:t>Rüdiger</a:t>
            </a:r>
            <a:r>
              <a:rPr lang="fr-FR" sz="1100" b="0" dirty="0" smtClean="0">
                <a:solidFill>
                  <a:srgbClr val="000000"/>
                </a:solidFill>
                <a:sym typeface="Arial" charset="0"/>
              </a:rPr>
              <a:t> Behrens, Ulrich </a:t>
            </a:r>
            <a:r>
              <a:rPr lang="fr-FR" sz="1100" b="0" dirty="0" err="1" smtClean="0">
                <a:solidFill>
                  <a:srgbClr val="000000"/>
                </a:solidFill>
                <a:sym typeface="Arial" charset="0"/>
              </a:rPr>
              <a:t>Scholz</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Ursula Meissner, Uwe </a:t>
            </a:r>
            <a:r>
              <a:rPr lang="fr-FR" sz="1100" b="0" dirty="0" err="1" smtClean="0">
                <a:solidFill>
                  <a:srgbClr val="000000"/>
                </a:solidFill>
                <a:sym typeface="Arial" charset="0"/>
              </a:rPr>
              <a:t>Rau</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Maquette</a:t>
            </a:r>
            <a:r>
              <a:rPr lang="fr-FR" sz="1100" b="0" dirty="0" smtClean="0">
                <a:solidFill>
                  <a:srgbClr val="000000"/>
                </a:solidFill>
                <a:sym typeface="Arial" charset="0"/>
              </a:rPr>
              <a:t/>
            </a:r>
            <a:br>
              <a:rPr lang="fr-FR" sz="1100" b="0" dirty="0" smtClean="0">
                <a:solidFill>
                  <a:srgbClr val="000000"/>
                </a:solidFill>
                <a:sym typeface="Arial" charset="0"/>
              </a:rPr>
            </a:br>
            <a:r>
              <a:rPr lang="fr-FR" sz="1100" b="0" dirty="0" smtClean="0">
                <a:solidFill>
                  <a:srgbClr val="000000"/>
                </a:solidFill>
                <a:sym typeface="Arial" charset="0"/>
              </a:rPr>
              <a:t>Ira Olaleye</a:t>
            </a:r>
            <a:r>
              <a:rPr lang="fr-FR" sz="1100" b="0" kern="0" dirty="0" smtClean="0">
                <a:solidFill>
                  <a:schemeClr val="tx1"/>
                </a:solidFill>
              </a:rPr>
              <a:t/>
            </a:r>
            <a:br>
              <a:rPr lang="fr-FR" sz="1100" b="0" kern="0" dirty="0" smtClean="0">
                <a:solidFill>
                  <a:schemeClr val="tx1"/>
                </a:solidFill>
              </a:rPr>
            </a:br>
            <a:endParaRPr lang="fr-FR" sz="1100" b="0" dirty="0" smtClean="0">
              <a:solidFill>
                <a:schemeClr val="tx1"/>
              </a:solidFill>
              <a:sym typeface="Arial" charset="0"/>
            </a:endParaRPr>
          </a:p>
        </p:txBody>
      </p:sp>
      <p:pic>
        <p:nvPicPr>
          <p:cNvPr id="4099" name="Picture 7"/>
          <p:cNvPicPr>
            <a:picLocks noChangeAspect="1" noChangeArrowheads="1"/>
          </p:cNvPicPr>
          <p:nvPr/>
        </p:nvPicPr>
        <p:blipFill>
          <a:blip r:embed="rId3" cstate="print"/>
          <a:srcRect l="7774"/>
          <a:stretch>
            <a:fillRect/>
          </a:stretch>
        </p:blipFill>
        <p:spPr bwMode="auto">
          <a:xfrm>
            <a:off x="68263" y="5054600"/>
            <a:ext cx="3248025" cy="1238250"/>
          </a:xfrm>
          <a:prstGeom prst="rect">
            <a:avLst/>
          </a:prstGeom>
          <a:noFill/>
          <a:ln w="9525">
            <a:noFill/>
            <a:miter lim="800000"/>
            <a:headEnd/>
            <a:tailEnd/>
          </a:ln>
        </p:spPr>
      </p:pic>
      <p:sp>
        <p:nvSpPr>
          <p:cNvPr id="4101" name="Title 1"/>
          <p:cNvSpPr txBox="1">
            <a:spLocks/>
          </p:cNvSpPr>
          <p:nvPr/>
        </p:nvSpPr>
        <p:spPr bwMode="auto">
          <a:xfrm>
            <a:off x="373063" y="1068388"/>
            <a:ext cx="7526337" cy="741362"/>
          </a:xfrm>
          <a:prstGeom prst="rect">
            <a:avLst/>
          </a:prstGeom>
          <a:noFill/>
          <a:ln>
            <a:noFill/>
          </a:ln>
          <a:extLst/>
        </p:spPr>
        <p:txBody>
          <a:bodyPr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defRPr/>
            </a:pPr>
            <a:r>
              <a:rPr lang="fr-FR" sz="2400" kern="0" dirty="0" smtClean="0">
                <a:solidFill>
                  <a:srgbClr val="669900"/>
                </a:solidFill>
                <a:latin typeface="Arial"/>
              </a:rPr>
              <a:t>Adresse bibliographique</a:t>
            </a:r>
            <a:endParaRPr lang="fr-FR" sz="2400" kern="0" dirty="0">
              <a:solidFill>
                <a:srgbClr val="669900"/>
              </a:solidFill>
              <a:latin typeface="Arial"/>
            </a:endParaRPr>
          </a:p>
        </p:txBody>
      </p:sp>
      <p:sp>
        <p:nvSpPr>
          <p:cNvPr id="2" name="Textfeld 5"/>
          <p:cNvSpPr txBox="1">
            <a:spLocks noChangeArrowheads="1"/>
          </p:cNvSpPr>
          <p:nvPr/>
        </p:nvSpPr>
        <p:spPr bwMode="auto">
          <a:xfrm>
            <a:off x="331788" y="6186488"/>
            <a:ext cx="8443912" cy="431800"/>
          </a:xfrm>
          <a:prstGeom prst="rect">
            <a:avLst/>
          </a:prstGeom>
          <a:noFill/>
          <a:ln w="9525">
            <a:noFill/>
            <a:miter lim="800000"/>
            <a:headEnd/>
            <a:tailEnd/>
          </a:ln>
        </p:spPr>
        <p:txBody>
          <a:bodyPr>
            <a:spAutoFit/>
          </a:bodyPr>
          <a:lstStyle/>
          <a:p>
            <a:r>
              <a:rPr lang="fr-FR" sz="1100" dirty="0" smtClean="0">
                <a:solidFill>
                  <a:schemeClr val="tx1"/>
                </a:solidFill>
              </a:rPr>
              <a:t>Ce dossier de formation est paru à l’origine en anglais, sous le titre « Integrating climate change adaptation into development planning ». La traduction française a été réalisée avec l’aimable soutien du gouvernement belge.</a:t>
            </a:r>
            <a:endParaRPr lang="fr-FR" sz="1100" dirty="0"/>
          </a:p>
        </p:txBody>
      </p:sp>
      <p:sp>
        <p:nvSpPr>
          <p:cNvPr id="7" name="Inhaltsplatzhalter 2"/>
          <p:cNvSpPr txBox="1">
            <a:spLocks/>
          </p:cNvSpPr>
          <p:nvPr/>
        </p:nvSpPr>
        <p:spPr>
          <a:xfrm>
            <a:off x="360363" y="1887538"/>
            <a:ext cx="3752850" cy="4213225"/>
          </a:xfrm>
          <a:prstGeom prst="rect">
            <a:avLst/>
          </a:prstGeom>
        </p:spPr>
        <p:txBody>
          <a:bodyPr/>
          <a:lstStyle/>
          <a:p>
            <a:pPr>
              <a:spcBef>
                <a:spcPts val="0"/>
              </a:spcBef>
              <a:spcAft>
                <a:spcPts val="600"/>
              </a:spcAft>
              <a:buClr>
                <a:srgbClr val="C80F0F"/>
              </a:buClr>
              <a:defRPr/>
            </a:pPr>
            <a:r>
              <a:rPr lang="fr-FR" sz="1100" kern="0" dirty="0" smtClean="0">
                <a:solidFill>
                  <a:srgbClr val="000000"/>
                </a:solidFill>
                <a:latin typeface="Arial"/>
              </a:rPr>
              <a:t>En sa qualité d’entreprise fédérale, la GIZ aide le gouvernement allemand à concrétiser ses objectifs de coopération internationale pour le développement durable ; elle œuvre aussi au niveau mondial dans le domaine de l’éducation internationale.</a:t>
            </a:r>
          </a:p>
          <a:p>
            <a:pPr>
              <a:spcBef>
                <a:spcPts val="0"/>
              </a:spcBef>
              <a:spcAft>
                <a:spcPts val="600"/>
              </a:spcAft>
              <a:defRPr/>
            </a:pPr>
            <a:r>
              <a:rPr lang="fr-FR" sz="1100" kern="0" dirty="0" smtClean="0">
                <a:solidFill>
                  <a:srgbClr val="C00000"/>
                </a:solidFill>
                <a:latin typeface="Arial"/>
                <a:cs typeface="+mn-cs"/>
              </a:rPr>
              <a:t>Publié par</a:t>
            </a:r>
            <a:r>
              <a:rPr lang="fr-FR" sz="1100" kern="0" dirty="0" smtClean="0">
                <a:solidFill>
                  <a:srgbClr val="000000">
                    <a:lumMod val="50000"/>
                    <a:lumOff val="50000"/>
                  </a:srgbClr>
                </a:solidFill>
                <a:latin typeface="Arial"/>
                <a:cs typeface="+mn-cs"/>
              </a:rPr>
              <a:t/>
            </a:r>
            <a:br>
              <a:rPr lang="fr-FR" sz="1100" kern="0" dirty="0" smtClean="0">
                <a:solidFill>
                  <a:srgbClr val="000000">
                    <a:lumMod val="50000"/>
                    <a:lumOff val="50000"/>
                  </a:srgbClr>
                </a:solidFill>
                <a:latin typeface="Arial"/>
                <a:cs typeface="+mn-cs"/>
              </a:rPr>
            </a:br>
            <a:r>
              <a:rPr lang="fr-FR" sz="1100" kern="0" dirty="0" smtClean="0">
                <a:solidFill>
                  <a:srgbClr val="000000"/>
                </a:solidFill>
                <a:latin typeface="Arial"/>
                <a:cs typeface="+mn-cs"/>
              </a:rPr>
              <a:t>Deutsche </a:t>
            </a:r>
            <a:r>
              <a:rPr lang="fr-FR" sz="1100" kern="0" dirty="0" err="1" smtClean="0">
                <a:solidFill>
                  <a:srgbClr val="000000"/>
                </a:solidFill>
                <a:latin typeface="Arial"/>
                <a:cs typeface="+mn-cs"/>
              </a:rPr>
              <a:t>Gesellschaft</a:t>
            </a:r>
            <a:r>
              <a:rPr lang="fr-FR" sz="1100" kern="0" dirty="0" smtClean="0">
                <a:solidFill>
                  <a:srgbClr val="000000"/>
                </a:solidFill>
                <a:latin typeface="Arial"/>
                <a:cs typeface="+mn-cs"/>
              </a:rPr>
              <a:t> </a:t>
            </a:r>
            <a:r>
              <a:rPr lang="fr-FR" sz="1100" kern="0" dirty="0" err="1" smtClean="0">
                <a:solidFill>
                  <a:srgbClr val="000000"/>
                </a:solidFill>
                <a:latin typeface="Arial"/>
                <a:cs typeface="+mn-cs"/>
              </a:rPr>
              <a:t>für</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Internationale </a:t>
            </a:r>
            <a:r>
              <a:rPr lang="fr-FR" sz="1100" kern="0" dirty="0" err="1" smtClean="0">
                <a:solidFill>
                  <a:srgbClr val="000000"/>
                </a:solidFill>
                <a:latin typeface="Arial"/>
                <a:cs typeface="+mn-cs"/>
              </a:rPr>
              <a:t>Zusammenarbeit</a:t>
            </a:r>
            <a:r>
              <a:rPr lang="fr-FR" sz="1100" kern="0" dirty="0" smtClean="0">
                <a:solidFill>
                  <a:srgbClr val="000000"/>
                </a:solidFill>
                <a:latin typeface="Arial"/>
                <a:cs typeface="+mn-cs"/>
              </a:rPr>
              <a:t> (GIZ) </a:t>
            </a:r>
            <a:r>
              <a:rPr lang="fr-FR" sz="1100" kern="0" dirty="0" err="1" smtClean="0">
                <a:solidFill>
                  <a:srgbClr val="000000"/>
                </a:solidFill>
                <a:latin typeface="Arial"/>
                <a:cs typeface="+mn-cs"/>
              </a:rPr>
              <a:t>GmbH</a:t>
            </a:r>
            <a:endParaRPr lang="fr-FR" sz="1100" kern="0" dirty="0" smtClean="0">
              <a:solidFill>
                <a:srgbClr val="000000"/>
              </a:solidFill>
              <a:latin typeface="Arial"/>
              <a:cs typeface="+mn-cs"/>
            </a:endParaRPr>
          </a:p>
          <a:p>
            <a:pPr>
              <a:spcBef>
                <a:spcPts val="0"/>
              </a:spcBef>
              <a:spcAft>
                <a:spcPts val="600"/>
              </a:spcAft>
              <a:defRPr/>
            </a:pPr>
            <a:r>
              <a:rPr lang="fr-FR" sz="1100" kern="0" dirty="0" smtClean="0">
                <a:solidFill>
                  <a:srgbClr val="000000"/>
                </a:solidFill>
                <a:latin typeface="Arial"/>
              </a:rPr>
              <a:t>Sièges de la société :</a:t>
            </a:r>
            <a:br>
              <a:rPr lang="fr-FR" sz="1100" kern="0" dirty="0" smtClean="0">
                <a:solidFill>
                  <a:srgbClr val="000000"/>
                </a:solidFill>
                <a:latin typeface="Arial"/>
              </a:rPr>
            </a:br>
            <a:r>
              <a:rPr lang="fr-FR" sz="1100" kern="0" dirty="0" smtClean="0">
                <a:solidFill>
                  <a:srgbClr val="000000"/>
                </a:solidFill>
                <a:latin typeface="Arial"/>
              </a:rPr>
              <a:t>Bonn et Eschborn, Allemagne</a:t>
            </a:r>
          </a:p>
          <a:p>
            <a:pPr>
              <a:spcBef>
                <a:spcPts val="0"/>
              </a:spcBef>
              <a:spcAft>
                <a:spcPts val="600"/>
              </a:spcAft>
              <a:buClr>
                <a:srgbClr val="C80F0F"/>
              </a:buClr>
              <a:tabLst>
                <a:tab pos="180975" algn="l"/>
              </a:tabLst>
              <a:defRPr/>
            </a:pPr>
            <a:r>
              <a:rPr lang="fr-FR" sz="1100" kern="0" dirty="0" smtClean="0">
                <a:solidFill>
                  <a:srgbClr val="000000"/>
                </a:solidFill>
                <a:latin typeface="Arial"/>
                <a:cs typeface="+mn-cs"/>
              </a:rPr>
              <a:t>Dag-Hammarskjöld-</a:t>
            </a:r>
            <a:r>
              <a:rPr lang="fr-FR" sz="1100" kern="0" dirty="0" err="1" smtClean="0">
                <a:solidFill>
                  <a:srgbClr val="000000"/>
                </a:solidFill>
                <a:latin typeface="Arial"/>
                <a:cs typeface="+mn-cs"/>
              </a:rPr>
              <a:t>Weg</a:t>
            </a:r>
            <a:r>
              <a:rPr lang="fr-FR" sz="1100" kern="0" dirty="0" smtClean="0">
                <a:solidFill>
                  <a:srgbClr val="000000"/>
                </a:solidFill>
                <a:latin typeface="Arial"/>
                <a:cs typeface="+mn-cs"/>
              </a:rPr>
              <a:t> 1-5</a:t>
            </a:r>
            <a:br>
              <a:rPr lang="fr-FR" sz="1100" kern="0" dirty="0" smtClean="0">
                <a:solidFill>
                  <a:srgbClr val="000000"/>
                </a:solidFill>
                <a:latin typeface="Arial"/>
                <a:cs typeface="+mn-cs"/>
              </a:rPr>
            </a:br>
            <a:r>
              <a:rPr lang="fr-FR" sz="1100" kern="0" dirty="0" smtClean="0">
                <a:solidFill>
                  <a:srgbClr val="000000"/>
                </a:solidFill>
                <a:latin typeface="Arial"/>
                <a:cs typeface="+mn-cs"/>
              </a:rPr>
              <a:t>65760 Eschborn, Allemagne</a:t>
            </a:r>
            <a:br>
              <a:rPr lang="fr-FR" sz="1100" kern="0" dirty="0" smtClean="0">
                <a:solidFill>
                  <a:srgbClr val="000000"/>
                </a:solidFill>
                <a:latin typeface="Arial"/>
                <a:cs typeface="+mn-cs"/>
              </a:rPr>
            </a:br>
            <a:r>
              <a:rPr lang="fr-FR" sz="1100" kern="0" dirty="0" smtClean="0">
                <a:solidFill>
                  <a:srgbClr val="000000"/>
                </a:solidFill>
                <a:latin typeface="Arial"/>
                <a:cs typeface="+mn-cs"/>
              </a:rPr>
              <a:t>T	+49 61 96 79-0</a:t>
            </a:r>
            <a:br>
              <a:rPr lang="fr-FR" sz="1100" kern="0" dirty="0" smtClean="0">
                <a:solidFill>
                  <a:srgbClr val="000000"/>
                </a:solidFill>
                <a:latin typeface="Arial"/>
                <a:cs typeface="+mn-cs"/>
              </a:rPr>
            </a:br>
            <a:r>
              <a:rPr lang="fr-FR" sz="1100" kern="0" dirty="0" smtClean="0">
                <a:solidFill>
                  <a:srgbClr val="000000"/>
                </a:solidFill>
                <a:latin typeface="Arial"/>
                <a:cs typeface="+mn-cs"/>
              </a:rPr>
              <a:t>F	+49 61 96 79-1115</a:t>
            </a:r>
          </a:p>
          <a:p>
            <a:pPr>
              <a:spcBef>
                <a:spcPts val="0"/>
              </a:spcBef>
              <a:spcAft>
                <a:spcPts val="600"/>
              </a:spcAft>
              <a:tabLst>
                <a:tab pos="180975" algn="l"/>
              </a:tabLst>
              <a:defRPr/>
            </a:pPr>
            <a:r>
              <a:rPr lang="fr-FR" sz="1100" kern="0" dirty="0" smtClean="0">
                <a:solidFill>
                  <a:srgbClr val="C00000"/>
                </a:solidFill>
                <a:latin typeface="Arial"/>
                <a:cs typeface="+mn-cs"/>
              </a:rPr>
              <a:t>Contact</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E	</a:t>
            </a:r>
            <a:r>
              <a:rPr lang="fr-FR" sz="1100" u="sng" kern="0" dirty="0" smtClean="0">
                <a:solidFill>
                  <a:srgbClr val="000000"/>
                </a:solidFill>
                <a:latin typeface="Arial"/>
                <a:cs typeface="+mn-cs"/>
                <a:hlinkClick r:id="rId4"/>
              </a:rPr>
              <a:t>climate@giz.de</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	</a:t>
            </a:r>
            <a:r>
              <a:rPr lang="fr-FR" sz="1100" kern="0" dirty="0" smtClean="0">
                <a:solidFill>
                  <a:srgbClr val="000000"/>
                </a:solidFill>
                <a:latin typeface="Arial"/>
                <a:cs typeface="+mn-cs"/>
                <a:hlinkClick r:id="rId5"/>
              </a:rPr>
              <a:t>www.giz.de</a:t>
            </a:r>
            <a:endParaRPr lang="fr-FR" sz="1100" dirty="0" smtClean="0">
              <a:solidFill>
                <a:schemeClr val="tx1"/>
              </a:solidFill>
              <a:latin typeface="+mn-lt"/>
              <a:cs typeface="+mn-cs"/>
            </a:endParaRPr>
          </a:p>
          <a:p>
            <a:pPr>
              <a:spcBef>
                <a:spcPts val="0"/>
              </a:spcBef>
              <a:spcAft>
                <a:spcPts val="0"/>
              </a:spcAft>
              <a:defRPr/>
            </a:pPr>
            <a:r>
              <a:rPr lang="fr-FR" sz="1100" kern="0" dirty="0" smtClean="0">
                <a:solidFill>
                  <a:srgbClr val="000000"/>
                </a:solidFill>
                <a:latin typeface="Arial"/>
                <a:cs typeface="+mn-cs"/>
              </a:rPr>
              <a:t> </a:t>
            </a:r>
            <a:endParaRPr lang="fr-FR" sz="1200" dirty="0" smtClean="0">
              <a:solidFill>
                <a:schemeClr val="tx1"/>
              </a:solidFill>
              <a:latin typeface="+mn-lt"/>
              <a:cs typeface="+mn-cs"/>
            </a:endParaRPr>
          </a:p>
          <a:p>
            <a:pPr>
              <a:spcBef>
                <a:spcPts val="0"/>
              </a:spcBef>
              <a:spcAft>
                <a:spcPts val="300"/>
              </a:spcAft>
              <a:defRPr/>
            </a:pPr>
            <a:endParaRPr lang="fr-FR" sz="1200" dirty="0">
              <a:solidFill>
                <a:schemeClr val="tx1"/>
              </a:solidFill>
              <a:latin typeface="+mn-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fr-FR" dirty="0" smtClean="0"/>
              <a:t>Conditions d’utilisation</a:t>
            </a:r>
          </a:p>
        </p:txBody>
      </p:sp>
      <p:sp>
        <p:nvSpPr>
          <p:cNvPr id="4099" name="Content Placeholder 2"/>
          <p:cNvSpPr>
            <a:spLocks noGrp="1"/>
          </p:cNvSpPr>
          <p:nvPr>
            <p:ph idx="1"/>
          </p:nvPr>
        </p:nvSpPr>
        <p:spPr>
          <a:xfrm>
            <a:off x="311150" y="2008188"/>
            <a:ext cx="7634288" cy="4213225"/>
          </a:xfrm>
        </p:spPr>
        <p:txBody>
          <a:bodyPr/>
          <a:lstStyle/>
          <a:p>
            <a:pPr marL="158750" indent="4763">
              <a:defRPr/>
            </a:pPr>
            <a:r>
              <a:rPr lang="fr-FR" sz="1800" dirty="0" smtClean="0"/>
              <a:t>Le présent module de formation a été élaboré par la GIZ, mandatée par le BMZ. Si vous souhaitez adapter cette présentation à vos besoins, veuillez respecter les conditions suivantes :</a:t>
            </a:r>
          </a:p>
          <a:p>
            <a:pPr marL="354013" lvl="1" indent="-187325">
              <a:defRPr/>
            </a:pPr>
            <a:r>
              <a:rPr lang="fr-FR" dirty="0" smtClean="0">
                <a:solidFill>
                  <a:srgbClr val="000000"/>
                </a:solidFill>
                <a:cs typeface="Arial" charset="0"/>
                <a:sym typeface="Arial" charset="0"/>
              </a:rPr>
              <a:t>Le masque des diapositives et l’adresse bibliographique sont obligatoires. Ils ne doivent pas être modifiés ni supprimés.  </a:t>
            </a:r>
          </a:p>
          <a:p>
            <a:pPr marL="354013" lvl="1" indent="-187325">
              <a:defRPr/>
            </a:pPr>
            <a:r>
              <a:rPr lang="fr-FR" dirty="0" smtClean="0">
                <a:solidFill>
                  <a:srgbClr val="000000"/>
                </a:solidFill>
                <a:cs typeface="Arial" charset="0"/>
                <a:sym typeface="Arial" charset="0"/>
              </a:rPr>
              <a:t>Le logo de la GIZ ne peut être supprimé ou déplacé et aucun autre logo ou aucune autre information ne peut être placé(e) dans la zone d'en-tête ou de pied de page. </a:t>
            </a:r>
          </a:p>
          <a:p>
            <a:pPr marL="354013" lvl="1" indent="-187325">
              <a:defRPr/>
            </a:pPr>
            <a:r>
              <a:rPr lang="fr-FR" dirty="0" smtClean="0">
                <a:solidFill>
                  <a:srgbClr val="000000"/>
                </a:solidFill>
                <a:cs typeface="Arial" charset="0"/>
                <a:sym typeface="Arial" charset="0"/>
              </a:rPr>
              <a:t>Pour ajouter votre propre contenu, prière d’utiliser la diapositive vierge à la fin de cette présentation. (Si vous voulez ajouter plus qu’une diapositive, vous pouvez la copier.)</a:t>
            </a:r>
          </a:p>
          <a:p>
            <a:pPr marL="354013" lvl="1" indent="-187325">
              <a:defRPr/>
            </a:pPr>
            <a:r>
              <a:rPr lang="fr-FR" dirty="0" smtClean="0">
                <a:solidFill>
                  <a:srgbClr val="000000"/>
                </a:solidFill>
                <a:cs typeface="Arial" charset="0"/>
                <a:sym typeface="Arial" charset="0"/>
              </a:rPr>
              <a:t>Si vous désirez apporter des changements substantiels </a:t>
            </a:r>
            <a:r>
              <a:rPr lang="fr-FR" dirty="0" smtClean="0"/>
              <a:t>au contenu de cette présentation, veuillez contacter </a:t>
            </a:r>
            <a:r>
              <a:rPr lang="fr-FR" u="sng" dirty="0" smtClean="0">
                <a:hlinkClick r:id="rId3"/>
              </a:rPr>
              <a:t>climate@giz.de</a:t>
            </a:r>
            <a:r>
              <a:rPr lang="fr-FR" dirty="0" smtClean="0"/>
              <a:t>.</a:t>
            </a:r>
          </a:p>
          <a:p>
            <a:pPr marL="158750" indent="4763">
              <a:defRPr/>
            </a:pPr>
            <a:endParaRPr lang="fr-FR" dirty="0" smtClean="0"/>
          </a:p>
          <a:p>
            <a:pPr marL="179405" lvl="1" indent="-179405">
              <a:buFont typeface="Wingdings" pitchFamily="2" charset="2"/>
              <a:buNone/>
              <a:defRPr/>
            </a:pPr>
            <a:endParaRPr lang="fr-FR" sz="16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Inhaltsplatzhalter 2"/>
          <p:cNvSpPr>
            <a:spLocks noGrp="1"/>
          </p:cNvSpPr>
          <p:nvPr>
            <p:ph idx="1"/>
          </p:nvPr>
        </p:nvSpPr>
        <p:spPr>
          <a:xfrm>
            <a:off x="5705475" y="6435725"/>
            <a:ext cx="3438525" cy="188913"/>
          </a:xfrm>
        </p:spPr>
        <p:txBody>
          <a:bodyPr rIns="108000"/>
          <a:lstStyle/>
          <a:p>
            <a:pPr marL="0" indent="0" algn="r">
              <a:buClrTx/>
              <a:buFont typeface="Arial" charset="0"/>
              <a:buNone/>
            </a:pPr>
            <a:r>
              <a:rPr lang="fr-FR" sz="900" i="1" dirty="0" smtClean="0">
                <a:solidFill>
                  <a:srgbClr val="7F7F7F"/>
                </a:solidFill>
                <a:cs typeface="Arial" charset="0"/>
                <a:sym typeface="Arial" charset="0"/>
              </a:rPr>
              <a:t>Source: GIZ</a:t>
            </a:r>
          </a:p>
        </p:txBody>
      </p:sp>
      <p:grpSp>
        <p:nvGrpSpPr>
          <p:cNvPr id="5" name="Gruppieren 4"/>
          <p:cNvGrpSpPr/>
          <p:nvPr/>
        </p:nvGrpSpPr>
        <p:grpSpPr>
          <a:xfrm>
            <a:off x="139485" y="790414"/>
            <a:ext cx="9004515" cy="5739767"/>
            <a:chOff x="444321" y="773113"/>
            <a:chExt cx="8353425" cy="5851525"/>
          </a:xfrm>
        </p:grpSpPr>
        <p:pic>
          <p:nvPicPr>
            <p:cNvPr id="6" name="Grafik 4" descr="Zanadu Maps.png"/>
            <p:cNvPicPr>
              <a:picLocks noChangeAspect="1"/>
            </p:cNvPicPr>
            <p:nvPr/>
          </p:nvPicPr>
          <p:blipFill>
            <a:blip r:embed="rId3">
              <a:extLst>
                <a:ext uri="{28A0092B-C50C-407E-A947-70E740481C1C}">
                  <a14:useLocalDpi xmlns:a14="http://schemas.microsoft.com/office/drawing/2010/main" val="0"/>
                </a:ext>
              </a:extLst>
            </a:blip>
            <a:srcRect b="6570"/>
            <a:stretch>
              <a:fillRect/>
            </a:stretch>
          </p:blipFill>
          <p:spPr bwMode="auto">
            <a:xfrm>
              <a:off x="444321" y="773113"/>
              <a:ext cx="8353425" cy="585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uppieren 6"/>
            <p:cNvGrpSpPr/>
            <p:nvPr/>
          </p:nvGrpSpPr>
          <p:grpSpPr>
            <a:xfrm>
              <a:off x="1073150" y="4252913"/>
              <a:ext cx="2360613" cy="2319713"/>
              <a:chOff x="1073150" y="4252913"/>
              <a:chExt cx="2360613" cy="2319713"/>
            </a:xfrm>
          </p:grpSpPr>
          <p:sp>
            <p:nvSpPr>
              <p:cNvPr id="11" name="Textfeld 3"/>
              <p:cNvSpPr txBox="1">
                <a:spLocks noChangeArrowheads="1"/>
              </p:cNvSpPr>
              <p:nvPr/>
            </p:nvSpPr>
            <p:spPr bwMode="auto">
              <a:xfrm>
                <a:off x="1073150" y="4273550"/>
                <a:ext cx="947738"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Coton</a:t>
                </a:r>
                <a:endParaRPr lang="fr-FR" sz="900" b="0" dirty="0">
                  <a:solidFill>
                    <a:schemeClr val="tx1"/>
                  </a:solidFill>
                </a:endParaRPr>
              </a:p>
            </p:txBody>
          </p:sp>
          <p:sp>
            <p:nvSpPr>
              <p:cNvPr id="12" name="Textfeld 4"/>
              <p:cNvSpPr txBox="1">
                <a:spLocks noChangeArrowheads="1"/>
              </p:cNvSpPr>
              <p:nvPr/>
            </p:nvSpPr>
            <p:spPr bwMode="auto">
              <a:xfrm>
                <a:off x="1084263" y="4519613"/>
                <a:ext cx="595312"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Maïs</a:t>
                </a:r>
                <a:endParaRPr lang="fr-FR" sz="900" b="0" dirty="0">
                  <a:solidFill>
                    <a:schemeClr val="tx1"/>
                  </a:solidFill>
                </a:endParaRPr>
              </a:p>
            </p:txBody>
          </p:sp>
          <p:sp>
            <p:nvSpPr>
              <p:cNvPr id="13" name="Textfeld 5"/>
              <p:cNvSpPr txBox="1">
                <a:spLocks noChangeArrowheads="1"/>
              </p:cNvSpPr>
              <p:nvPr/>
            </p:nvSpPr>
            <p:spPr bwMode="auto">
              <a:xfrm>
                <a:off x="1084263" y="4752975"/>
                <a:ext cx="649287"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Riz</a:t>
                </a:r>
                <a:endParaRPr lang="fr-FR" sz="900" b="0" dirty="0">
                  <a:solidFill>
                    <a:schemeClr val="tx1"/>
                  </a:solidFill>
                </a:endParaRPr>
              </a:p>
            </p:txBody>
          </p:sp>
          <p:sp>
            <p:nvSpPr>
              <p:cNvPr id="14" name="Textfeld 6"/>
              <p:cNvSpPr txBox="1">
                <a:spLocks noChangeArrowheads="1"/>
              </p:cNvSpPr>
              <p:nvPr/>
            </p:nvSpPr>
            <p:spPr bwMode="auto">
              <a:xfrm>
                <a:off x="1073150" y="4986338"/>
                <a:ext cx="638175"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Blé</a:t>
                </a:r>
                <a:endParaRPr lang="fr-FR" sz="900" b="0" dirty="0">
                  <a:solidFill>
                    <a:schemeClr val="tx1"/>
                  </a:solidFill>
                </a:endParaRPr>
              </a:p>
            </p:txBody>
          </p:sp>
          <p:sp>
            <p:nvSpPr>
              <p:cNvPr id="15" name="Textfeld 7"/>
              <p:cNvSpPr txBox="1">
                <a:spLocks noChangeArrowheads="1"/>
              </p:cNvSpPr>
              <p:nvPr/>
            </p:nvSpPr>
            <p:spPr bwMode="auto">
              <a:xfrm>
                <a:off x="1073150" y="5262563"/>
                <a:ext cx="669925"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Millet</a:t>
                </a:r>
                <a:endParaRPr lang="fr-FR" sz="900" b="0" dirty="0">
                  <a:solidFill>
                    <a:schemeClr val="tx1"/>
                  </a:solidFill>
                </a:endParaRPr>
              </a:p>
            </p:txBody>
          </p:sp>
          <p:sp>
            <p:nvSpPr>
              <p:cNvPr id="16" name="Textfeld 8"/>
              <p:cNvSpPr txBox="1">
                <a:spLocks noChangeArrowheads="1"/>
              </p:cNvSpPr>
              <p:nvPr/>
            </p:nvSpPr>
            <p:spPr bwMode="auto">
              <a:xfrm>
                <a:off x="1095375" y="5572125"/>
                <a:ext cx="638175"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Forêt</a:t>
                </a:r>
                <a:endParaRPr lang="fr-FR" sz="900" b="0" dirty="0">
                  <a:solidFill>
                    <a:schemeClr val="tx1"/>
                  </a:solidFill>
                </a:endParaRPr>
              </a:p>
            </p:txBody>
          </p:sp>
          <p:sp>
            <p:nvSpPr>
              <p:cNvPr id="17" name="Textfeld 9"/>
              <p:cNvSpPr txBox="1">
                <a:spLocks noChangeArrowheads="1"/>
              </p:cNvSpPr>
              <p:nvPr/>
            </p:nvSpPr>
            <p:spPr bwMode="auto">
              <a:xfrm>
                <a:off x="1073150" y="5837238"/>
                <a:ext cx="1212850"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Fruits de plantation</a:t>
                </a:r>
                <a:endParaRPr lang="fr-FR" sz="900" b="0" dirty="0">
                  <a:solidFill>
                    <a:schemeClr val="tx1"/>
                  </a:solidFill>
                </a:endParaRPr>
              </a:p>
            </p:txBody>
          </p:sp>
          <p:sp>
            <p:nvSpPr>
              <p:cNvPr id="18" name="Textfeld 10"/>
              <p:cNvSpPr txBox="1">
                <a:spLocks noChangeArrowheads="1"/>
              </p:cNvSpPr>
              <p:nvPr/>
            </p:nvSpPr>
            <p:spPr bwMode="auto">
              <a:xfrm>
                <a:off x="1095375" y="6113463"/>
                <a:ext cx="1190625"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Montagnes/Collines</a:t>
                </a:r>
                <a:endParaRPr lang="fr-FR" sz="900" b="0" dirty="0">
                  <a:solidFill>
                    <a:schemeClr val="tx1"/>
                  </a:solidFill>
                </a:endParaRPr>
              </a:p>
            </p:txBody>
          </p:sp>
          <p:sp>
            <p:nvSpPr>
              <p:cNvPr id="19" name="Textfeld 11"/>
              <p:cNvSpPr txBox="1">
                <a:spLocks noChangeArrowheads="1"/>
              </p:cNvSpPr>
              <p:nvPr/>
            </p:nvSpPr>
            <p:spPr bwMode="auto">
              <a:xfrm>
                <a:off x="1073150" y="6337300"/>
                <a:ext cx="936625"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Zone sèche</a:t>
                </a:r>
                <a:endParaRPr lang="fr-FR" sz="900" b="0" dirty="0">
                  <a:solidFill>
                    <a:schemeClr val="tx1"/>
                  </a:solidFill>
                </a:endParaRPr>
              </a:p>
            </p:txBody>
          </p:sp>
          <p:sp>
            <p:nvSpPr>
              <p:cNvPr id="20" name="Textfeld 12"/>
              <p:cNvSpPr txBox="1">
                <a:spLocks noChangeArrowheads="1"/>
              </p:cNvSpPr>
              <p:nvPr/>
            </p:nvSpPr>
            <p:spPr bwMode="auto">
              <a:xfrm>
                <a:off x="2424113" y="4252913"/>
                <a:ext cx="606425"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Plage</a:t>
                </a:r>
                <a:endParaRPr lang="fr-FR" sz="900" b="0" dirty="0">
                  <a:solidFill>
                    <a:schemeClr val="tx1"/>
                  </a:solidFill>
                </a:endParaRPr>
              </a:p>
            </p:txBody>
          </p:sp>
          <p:sp>
            <p:nvSpPr>
              <p:cNvPr id="21" name="Textfeld 13"/>
              <p:cNvSpPr txBox="1">
                <a:spLocks noChangeArrowheads="1"/>
              </p:cNvSpPr>
              <p:nvPr/>
            </p:nvSpPr>
            <p:spPr bwMode="auto">
              <a:xfrm>
                <a:off x="2392363" y="4465638"/>
                <a:ext cx="839787"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Glacier</a:t>
                </a:r>
                <a:endParaRPr lang="fr-FR" sz="900" b="0" dirty="0">
                  <a:solidFill>
                    <a:schemeClr val="tx1"/>
                  </a:solidFill>
                </a:endParaRPr>
              </a:p>
            </p:txBody>
          </p:sp>
          <p:sp>
            <p:nvSpPr>
              <p:cNvPr id="22" name="Textfeld 14"/>
              <p:cNvSpPr txBox="1">
                <a:spLocks noChangeArrowheads="1"/>
              </p:cNvSpPr>
              <p:nvPr/>
            </p:nvSpPr>
            <p:spPr bwMode="auto">
              <a:xfrm>
                <a:off x="2413000" y="4752975"/>
                <a:ext cx="914400"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Mangroves</a:t>
                </a:r>
                <a:endParaRPr lang="fr-FR" sz="900" b="0" dirty="0">
                  <a:solidFill>
                    <a:schemeClr val="tx1"/>
                  </a:solidFill>
                </a:endParaRPr>
              </a:p>
            </p:txBody>
          </p:sp>
          <p:sp>
            <p:nvSpPr>
              <p:cNvPr id="23" name="Textfeld 15"/>
              <p:cNvSpPr txBox="1">
                <a:spLocks noChangeArrowheads="1"/>
              </p:cNvSpPr>
              <p:nvPr/>
            </p:nvSpPr>
            <p:spPr bwMode="auto">
              <a:xfrm>
                <a:off x="2424113" y="5049838"/>
                <a:ext cx="1009650"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Récif de corail</a:t>
                </a:r>
                <a:endParaRPr lang="fr-FR" sz="900" b="0" dirty="0">
                  <a:solidFill>
                    <a:schemeClr val="tx1"/>
                  </a:solidFill>
                </a:endParaRPr>
              </a:p>
            </p:txBody>
          </p:sp>
          <p:sp>
            <p:nvSpPr>
              <p:cNvPr id="24" name="Textfeld 16"/>
              <p:cNvSpPr txBox="1">
                <a:spLocks noChangeArrowheads="1"/>
              </p:cNvSpPr>
              <p:nvPr/>
            </p:nvSpPr>
            <p:spPr bwMode="auto">
              <a:xfrm>
                <a:off x="2444750" y="5327650"/>
                <a:ext cx="819150"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Capitale</a:t>
                </a:r>
                <a:endParaRPr lang="fr-FR" sz="900" b="0" dirty="0">
                  <a:solidFill>
                    <a:schemeClr val="tx1"/>
                  </a:solidFill>
                </a:endParaRPr>
              </a:p>
            </p:txBody>
          </p:sp>
          <p:sp>
            <p:nvSpPr>
              <p:cNvPr id="25" name="Textfeld 17"/>
              <p:cNvSpPr txBox="1">
                <a:spLocks noChangeArrowheads="1"/>
              </p:cNvSpPr>
              <p:nvPr/>
            </p:nvSpPr>
            <p:spPr bwMode="auto">
              <a:xfrm>
                <a:off x="2435225" y="5561013"/>
                <a:ext cx="808038"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Ville</a:t>
                </a:r>
                <a:endParaRPr lang="fr-FR" sz="900" b="0" dirty="0">
                  <a:solidFill>
                    <a:schemeClr val="tx1"/>
                  </a:solidFill>
                </a:endParaRPr>
              </a:p>
            </p:txBody>
          </p:sp>
          <p:sp>
            <p:nvSpPr>
              <p:cNvPr id="26" name="Textfeld 18"/>
              <p:cNvSpPr txBox="1">
                <a:spLocks noChangeArrowheads="1"/>
              </p:cNvSpPr>
              <p:nvPr/>
            </p:nvSpPr>
            <p:spPr bwMode="auto">
              <a:xfrm>
                <a:off x="2424113" y="5816600"/>
                <a:ext cx="871537"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Industrie</a:t>
                </a:r>
                <a:endParaRPr lang="fr-FR" sz="900" b="0" dirty="0">
                  <a:solidFill>
                    <a:schemeClr val="tx1"/>
                  </a:solidFill>
                </a:endParaRPr>
              </a:p>
            </p:txBody>
          </p:sp>
          <p:sp>
            <p:nvSpPr>
              <p:cNvPr id="27" name="Textfeld 19"/>
              <p:cNvSpPr txBox="1">
                <a:spLocks noChangeArrowheads="1"/>
              </p:cNvSpPr>
              <p:nvPr/>
            </p:nvSpPr>
            <p:spPr bwMode="auto">
              <a:xfrm>
                <a:off x="2424113" y="6081713"/>
                <a:ext cx="1009650" cy="235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900" b="0" dirty="0" smtClean="0">
                    <a:solidFill>
                      <a:schemeClr val="tx1"/>
                    </a:solidFill>
                  </a:rPr>
                  <a:t>Frontière</a:t>
                </a:r>
                <a:endParaRPr lang="fr-FR" sz="900" b="0" dirty="0">
                  <a:solidFill>
                    <a:schemeClr val="tx1"/>
                  </a:solidFill>
                </a:endParaRPr>
              </a:p>
            </p:txBody>
          </p:sp>
        </p:grpSp>
        <p:sp>
          <p:nvSpPr>
            <p:cNvPr id="8" name="Textfeld 3"/>
            <p:cNvSpPr txBox="1">
              <a:spLocks noChangeArrowheads="1"/>
            </p:cNvSpPr>
            <p:nvPr/>
          </p:nvSpPr>
          <p:spPr bwMode="auto">
            <a:xfrm>
              <a:off x="2293336" y="3375025"/>
              <a:ext cx="1378718" cy="26670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1100" dirty="0" smtClean="0">
                  <a:solidFill>
                    <a:schemeClr val="tx1"/>
                  </a:solidFill>
                </a:rPr>
                <a:t>État de l‘Ouest</a:t>
              </a:r>
              <a:endParaRPr lang="fr-FR" sz="1100" dirty="0">
                <a:solidFill>
                  <a:schemeClr val="tx1"/>
                </a:solidFill>
              </a:endParaRPr>
            </a:p>
          </p:txBody>
        </p:sp>
        <p:sp>
          <p:nvSpPr>
            <p:cNvPr id="9" name="Textfeld 3"/>
            <p:cNvSpPr txBox="1">
              <a:spLocks noChangeArrowheads="1"/>
            </p:cNvSpPr>
            <p:nvPr/>
          </p:nvSpPr>
          <p:spPr bwMode="auto">
            <a:xfrm>
              <a:off x="4005429" y="1437493"/>
              <a:ext cx="1231208" cy="26670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1100" dirty="0" smtClean="0">
                  <a:solidFill>
                    <a:schemeClr val="tx1"/>
                  </a:solidFill>
                </a:rPr>
                <a:t>État du Nord</a:t>
              </a:r>
              <a:endParaRPr lang="fr-FR" sz="1100" dirty="0">
                <a:solidFill>
                  <a:schemeClr val="tx1"/>
                </a:solidFill>
              </a:endParaRPr>
            </a:p>
          </p:txBody>
        </p:sp>
        <p:sp>
          <p:nvSpPr>
            <p:cNvPr id="10" name="Textfeld 3"/>
            <p:cNvSpPr txBox="1">
              <a:spLocks noChangeArrowheads="1"/>
            </p:cNvSpPr>
            <p:nvPr/>
          </p:nvSpPr>
          <p:spPr bwMode="auto">
            <a:xfrm>
              <a:off x="4005429" y="3698875"/>
              <a:ext cx="1231208" cy="26670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200" b="1">
                  <a:solidFill>
                    <a:srgbClr val="999999"/>
                  </a:solidFill>
                  <a:latin typeface="Arial" panose="020B0604020202020204" pitchFamily="34" charset="0"/>
                  <a:cs typeface="Arial" panose="020B0604020202020204" pitchFamily="34" charset="0"/>
                </a:defRPr>
              </a:lvl1pPr>
              <a:lvl2pPr marL="742950" indent="-285750" eaLnBrk="0" hangingPunct="0">
                <a:defRPr sz="2200" b="1">
                  <a:solidFill>
                    <a:srgbClr val="999999"/>
                  </a:solidFill>
                  <a:latin typeface="Arial" panose="020B0604020202020204" pitchFamily="34" charset="0"/>
                  <a:cs typeface="Arial" panose="020B0604020202020204" pitchFamily="34" charset="0"/>
                </a:defRPr>
              </a:lvl2pPr>
              <a:lvl3pPr marL="1143000" indent="-228600" eaLnBrk="0" hangingPunct="0">
                <a:defRPr sz="2200" b="1">
                  <a:solidFill>
                    <a:srgbClr val="999999"/>
                  </a:solidFill>
                  <a:latin typeface="Arial" panose="020B0604020202020204" pitchFamily="34" charset="0"/>
                  <a:cs typeface="Arial" panose="020B0604020202020204" pitchFamily="34" charset="0"/>
                </a:defRPr>
              </a:lvl3pPr>
              <a:lvl4pPr marL="1600200" indent="-228600" eaLnBrk="0" hangingPunct="0">
                <a:defRPr sz="2200" b="1">
                  <a:solidFill>
                    <a:srgbClr val="999999"/>
                  </a:solidFill>
                  <a:latin typeface="Arial" panose="020B0604020202020204" pitchFamily="34" charset="0"/>
                  <a:cs typeface="Arial" panose="020B0604020202020204" pitchFamily="34" charset="0"/>
                </a:defRPr>
              </a:lvl4pPr>
              <a:lvl5pPr marL="2057400" indent="-228600" eaLnBrk="0" hangingPunct="0">
                <a:defRPr sz="2200" b="1">
                  <a:solidFill>
                    <a:srgbClr val="999999"/>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cs typeface="Arial" panose="020B0604020202020204" pitchFamily="34" charset="0"/>
                </a:defRPr>
              </a:lvl9pPr>
            </a:lstStyle>
            <a:p>
              <a:pPr eaLnBrk="1" hangingPunct="1"/>
              <a:r>
                <a:rPr lang="fr-FR" sz="1100" dirty="0" smtClean="0">
                  <a:solidFill>
                    <a:schemeClr val="tx1"/>
                  </a:solidFill>
                </a:rPr>
                <a:t>État du Sud</a:t>
              </a:r>
              <a:endParaRPr lang="fr-FR" sz="1100" dirty="0">
                <a:solidFill>
                  <a:schemeClr val="tx1"/>
                </a:solidFill>
              </a:endParaRPr>
            </a:p>
          </p:txBody>
        </p:sp>
      </p:grpSp>
    </p:spTree>
    <p:extLst>
      <p:ext uri="{BB962C8B-B14F-4D97-AF65-F5344CB8AC3E}">
        <p14:creationId xmlns:p14="http://schemas.microsoft.com/office/powerpoint/2010/main" val="217098877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p:txBody>
          <a:bodyPr/>
          <a:lstStyle/>
          <a:p>
            <a:r>
              <a:rPr lang="fr-FR" dirty="0" smtClean="0">
                <a:cs typeface="Arial" charset="0"/>
                <a:sym typeface="Arial" charset="0"/>
              </a:rPr>
              <a:t>Zanadou – aperçu général (1)</a:t>
            </a:r>
          </a:p>
        </p:txBody>
      </p:sp>
      <p:sp>
        <p:nvSpPr>
          <p:cNvPr id="4099" name="Inhaltsplatzhalter 2"/>
          <p:cNvSpPr>
            <a:spLocks noGrp="1"/>
          </p:cNvSpPr>
          <p:nvPr>
            <p:ph idx="1"/>
          </p:nvPr>
        </p:nvSpPr>
        <p:spPr/>
        <p:txBody>
          <a:bodyPr/>
          <a:lstStyle/>
          <a:p>
            <a:pPr marL="0" indent="0">
              <a:buClrTx/>
              <a:buFont typeface="Arial" charset="0"/>
              <a:buNone/>
            </a:pPr>
            <a:r>
              <a:rPr lang="fr-FR" dirty="0" smtClean="0">
                <a:solidFill>
                  <a:srgbClr val="000000"/>
                </a:solidFill>
                <a:cs typeface="Arial" charset="0"/>
                <a:sym typeface="Arial" charset="0"/>
              </a:rPr>
              <a:t>Pays subtropical en voie de développement </a:t>
            </a:r>
          </a:p>
          <a:p>
            <a:pPr marL="0" indent="0">
              <a:buClrTx/>
              <a:buFont typeface="Arial" charset="0"/>
              <a:buNone/>
            </a:pPr>
            <a:r>
              <a:rPr lang="fr-FR" dirty="0" smtClean="0">
                <a:solidFill>
                  <a:srgbClr val="000000"/>
                </a:solidFill>
                <a:cs typeface="Arial" charset="0"/>
                <a:sym typeface="Arial" charset="0"/>
              </a:rPr>
              <a:t>300 000 km carrés (~ Equateur, Côte d'Ivoire)</a:t>
            </a:r>
          </a:p>
          <a:p>
            <a:pPr marL="0" indent="0">
              <a:buClrTx/>
              <a:buFont typeface="Arial" charset="0"/>
              <a:buNone/>
            </a:pPr>
            <a:r>
              <a:rPr lang="fr-FR" dirty="0" smtClean="0">
                <a:solidFill>
                  <a:srgbClr val="000000"/>
                </a:solidFill>
                <a:cs typeface="Arial" charset="0"/>
                <a:sym typeface="Arial" charset="0"/>
              </a:rPr>
              <a:t>60 millions d'habitants</a:t>
            </a:r>
          </a:p>
          <a:p>
            <a:pPr lvl="1"/>
            <a:r>
              <a:rPr lang="fr-FR" dirty="0" smtClean="0">
                <a:solidFill>
                  <a:srgbClr val="000000"/>
                </a:solidFill>
                <a:cs typeface="Arial" charset="0"/>
                <a:sym typeface="Arial" charset="0"/>
              </a:rPr>
              <a:t>densité de population ~ 200/km carré (~ Pakistan, Jamaïque)</a:t>
            </a:r>
          </a:p>
          <a:p>
            <a:pPr lvl="1"/>
            <a:r>
              <a:rPr lang="fr-FR" dirty="0" smtClean="0">
                <a:solidFill>
                  <a:srgbClr val="000000"/>
                </a:solidFill>
                <a:cs typeface="Arial" charset="0"/>
                <a:sym typeface="Arial" charset="0"/>
              </a:rPr>
              <a:t>48% vivent en zone rurale; 52% en zone urbaine (l'Etat du Sud est le plus urbanisé)</a:t>
            </a:r>
          </a:p>
          <a:p>
            <a:pPr lvl="1"/>
            <a:r>
              <a:rPr lang="fr-FR" dirty="0">
                <a:solidFill>
                  <a:srgbClr val="000000"/>
                </a:solidFill>
                <a:cs typeface="Arial" charset="0"/>
                <a:sym typeface="Arial" charset="0"/>
              </a:rPr>
              <a:t>t</a:t>
            </a:r>
            <a:r>
              <a:rPr lang="fr-FR" dirty="0" smtClean="0">
                <a:solidFill>
                  <a:srgbClr val="000000"/>
                </a:solidFill>
                <a:cs typeface="Arial" charset="0"/>
                <a:sym typeface="Arial" charset="0"/>
              </a:rPr>
              <a:t>aux de croissance de 1,9%</a:t>
            </a:r>
          </a:p>
          <a:p>
            <a:pPr lvl="1"/>
            <a:r>
              <a:rPr lang="fr-FR" dirty="0" smtClean="0">
                <a:solidFill>
                  <a:srgbClr val="000000"/>
                </a:solidFill>
                <a:cs typeface="Arial" charset="0"/>
                <a:sym typeface="Wingdings" panose="05000000000000000000" pitchFamily="2" charset="2"/>
              </a:rPr>
              <a:t></a:t>
            </a:r>
            <a:r>
              <a:rPr lang="fr-FR" dirty="0" smtClean="0">
                <a:solidFill>
                  <a:srgbClr val="000000"/>
                </a:solidFill>
                <a:cs typeface="Arial" charset="0"/>
                <a:sym typeface="Arial" charset="0"/>
              </a:rPr>
              <a:t> tendance à l'urbanisation (croissance de la population, migration)</a:t>
            </a:r>
          </a:p>
          <a:p>
            <a:pPr lvl="1"/>
            <a:endParaRPr lang="fr-FR" dirty="0" smtClean="0">
              <a:solidFill>
                <a:srgbClr val="000000"/>
              </a:solidFill>
              <a:cs typeface="Arial" charset="0"/>
              <a:sym typeface="Arial" charset="0"/>
            </a:endParaRPr>
          </a:p>
          <a:p>
            <a:pPr marL="0" indent="0">
              <a:buClrTx/>
              <a:buFont typeface="Arial" charset="0"/>
              <a:buNone/>
            </a:pPr>
            <a:r>
              <a:rPr lang="fr-FR" dirty="0" smtClean="0">
                <a:solidFill>
                  <a:srgbClr val="C00000"/>
                </a:solidFill>
                <a:cs typeface="Arial" charset="0"/>
                <a:sym typeface="Arial" charset="0"/>
              </a:rPr>
              <a:t>Education</a:t>
            </a:r>
          </a:p>
          <a:p>
            <a:pPr lvl="1"/>
            <a:r>
              <a:rPr lang="fr-FR" dirty="0">
                <a:solidFill>
                  <a:srgbClr val="000000"/>
                </a:solidFill>
                <a:cs typeface="Arial" charset="0"/>
                <a:sym typeface="Arial" charset="0"/>
              </a:rPr>
              <a:t>t</a:t>
            </a:r>
            <a:r>
              <a:rPr lang="fr-FR" dirty="0" smtClean="0">
                <a:solidFill>
                  <a:srgbClr val="000000"/>
                </a:solidFill>
                <a:cs typeface="Arial" charset="0"/>
                <a:sym typeface="Arial" charset="0"/>
              </a:rPr>
              <a:t>aux d'alphabétisation: 68% (76% des hommes; 60% des femmes)</a:t>
            </a:r>
          </a:p>
          <a:p>
            <a:pPr lvl="1"/>
            <a:r>
              <a:rPr lang="fr-FR" dirty="0" smtClean="0">
                <a:solidFill>
                  <a:srgbClr val="000000"/>
                </a:solidFill>
                <a:cs typeface="Arial" charset="0"/>
                <a:sym typeface="Arial" charset="0"/>
              </a:rPr>
              <a:t>&lt; 5% possèdent un diplôme universitaire</a:t>
            </a:r>
          </a:p>
        </p:txBody>
      </p:sp>
      <p:pic>
        <p:nvPicPr>
          <p:cNvPr id="7172" name="Grafik 3" descr="titelbars.tif"/>
          <p:cNvPicPr>
            <a:picLocks noChangeAspect="1"/>
          </p:cNvPicPr>
          <p:nvPr/>
        </p:nvPicPr>
        <p:blipFill>
          <a:blip r:embed="rId3" cstate="print"/>
          <a:srcRect l="58519" r="20033" b="46901"/>
          <a:stretch>
            <a:fillRect/>
          </a:stretch>
        </p:blipFill>
        <p:spPr bwMode="auto">
          <a:xfrm>
            <a:off x="7983538" y="2628900"/>
            <a:ext cx="1179512" cy="4124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09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099">
                                            <p:txEl>
                                              <p:pRg st="8" end="8"/>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099">
                                            <p:txEl>
                                              <p:pRg st="9" end="9"/>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09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bldLvl="2"/>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el 1"/>
          <p:cNvSpPr>
            <a:spLocks noGrp="1"/>
          </p:cNvSpPr>
          <p:nvPr>
            <p:ph type="title"/>
          </p:nvPr>
        </p:nvSpPr>
        <p:spPr/>
        <p:txBody>
          <a:bodyPr/>
          <a:lstStyle/>
          <a:p>
            <a:r>
              <a:rPr lang="fr-FR" dirty="0" smtClean="0">
                <a:cs typeface="Arial" charset="0"/>
                <a:sym typeface="Arial" charset="0"/>
              </a:rPr>
              <a:t>Zanadou – aperçu général (2)</a:t>
            </a:r>
          </a:p>
        </p:txBody>
      </p:sp>
      <p:sp>
        <p:nvSpPr>
          <p:cNvPr id="4099" name="Inhaltsplatzhalter 2"/>
          <p:cNvSpPr>
            <a:spLocks noGrp="1"/>
          </p:cNvSpPr>
          <p:nvPr>
            <p:ph idx="1"/>
          </p:nvPr>
        </p:nvSpPr>
        <p:spPr/>
        <p:txBody>
          <a:bodyPr/>
          <a:lstStyle/>
          <a:p>
            <a:pPr marL="0" indent="0">
              <a:buClrTx/>
              <a:buFont typeface="Arial" charset="0"/>
              <a:buNone/>
            </a:pPr>
            <a:r>
              <a:rPr lang="fr-FR" dirty="0" smtClean="0">
                <a:solidFill>
                  <a:srgbClr val="C00000"/>
                </a:solidFill>
                <a:cs typeface="Arial" charset="0"/>
                <a:sym typeface="Arial" charset="0"/>
              </a:rPr>
              <a:t>Gouvernance</a:t>
            </a:r>
          </a:p>
          <a:p>
            <a:pPr lvl="1"/>
            <a:r>
              <a:rPr lang="fr-FR" sz="2000" dirty="0" smtClean="0">
                <a:solidFill>
                  <a:srgbClr val="000000"/>
                </a:solidFill>
                <a:cs typeface="Arial" charset="0"/>
                <a:sym typeface="Arial" charset="0"/>
              </a:rPr>
              <a:t>Démocratie parlementaire</a:t>
            </a:r>
          </a:p>
          <a:p>
            <a:pPr lvl="1"/>
            <a:r>
              <a:rPr lang="fr-FR" sz="2000" dirty="0" smtClean="0">
                <a:solidFill>
                  <a:srgbClr val="000000"/>
                </a:solidFill>
                <a:cs typeface="Arial" charset="0"/>
                <a:sym typeface="Arial" charset="0"/>
              </a:rPr>
              <a:t>Trois états: Etat du Sud, Etat de l'Ouest, Etat du Nord</a:t>
            </a:r>
          </a:p>
          <a:p>
            <a:pPr lvl="2"/>
            <a:r>
              <a:rPr lang="fr-FR" sz="2000" dirty="0" smtClean="0">
                <a:solidFill>
                  <a:srgbClr val="000000"/>
                </a:solidFill>
                <a:cs typeface="Arial" charset="0"/>
                <a:sym typeface="Arial" charset="0"/>
              </a:rPr>
              <a:t>Autonomie relative</a:t>
            </a:r>
          </a:p>
          <a:p>
            <a:pPr lvl="2"/>
            <a:r>
              <a:rPr lang="fr-FR" sz="2000" dirty="0" smtClean="0">
                <a:solidFill>
                  <a:srgbClr val="000000"/>
                </a:solidFill>
                <a:cs typeface="Arial" charset="0"/>
                <a:sym typeface="Arial" charset="0"/>
              </a:rPr>
              <a:t>Pouvoirs fiscaux limités</a:t>
            </a:r>
          </a:p>
          <a:p>
            <a:pPr lvl="1"/>
            <a:r>
              <a:rPr lang="fr-FR" sz="2000" dirty="0" smtClean="0">
                <a:solidFill>
                  <a:srgbClr val="000000"/>
                </a:solidFill>
                <a:cs typeface="Arial" charset="0"/>
                <a:sym typeface="Arial" charset="0"/>
              </a:rPr>
              <a:t>Principaux ministères: Premier Ministre et Ministères de la Planification, des Finances, de l'Industrie, des Ressources en eau et de l'Agriculture</a:t>
            </a:r>
          </a:p>
          <a:p>
            <a:pPr lvl="1"/>
            <a:r>
              <a:rPr lang="fr-FR" sz="2000" dirty="0" smtClean="0">
                <a:solidFill>
                  <a:srgbClr val="000000"/>
                </a:solidFill>
                <a:cs typeface="Arial" charset="0"/>
                <a:sym typeface="Arial" charset="0"/>
              </a:rPr>
              <a:t>Ministère de l'Environnement en sous-effectif</a:t>
            </a:r>
          </a:p>
          <a:p>
            <a:pPr lvl="1"/>
            <a:r>
              <a:rPr lang="fr-FR" sz="2000" dirty="0" smtClean="0">
                <a:solidFill>
                  <a:srgbClr val="000000"/>
                </a:solidFill>
                <a:cs typeface="Arial" charset="0"/>
                <a:sym typeface="Arial" charset="0"/>
              </a:rPr>
              <a:t>Petit lobby environnemental</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99">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099">
                                            <p:txEl>
                                              <p:pRg st="6" end="6"/>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09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bldLvl="2"/>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p:txBody>
          <a:bodyPr/>
          <a:lstStyle/>
          <a:p>
            <a:r>
              <a:rPr lang="fr-FR" dirty="0" smtClean="0">
                <a:cs typeface="Arial" charset="0"/>
                <a:sym typeface="Arial" charset="0"/>
              </a:rPr>
              <a:t>Zanadou – aperçu général (3)</a:t>
            </a:r>
          </a:p>
        </p:txBody>
      </p:sp>
      <p:sp>
        <p:nvSpPr>
          <p:cNvPr id="4099" name="Inhaltsplatzhalter 2"/>
          <p:cNvSpPr>
            <a:spLocks noGrp="1"/>
          </p:cNvSpPr>
          <p:nvPr>
            <p:ph idx="1"/>
          </p:nvPr>
        </p:nvSpPr>
        <p:spPr/>
        <p:txBody>
          <a:bodyPr/>
          <a:lstStyle/>
          <a:p>
            <a:pPr marL="0" indent="0">
              <a:buClrTx/>
              <a:buFont typeface="Arial" charset="0"/>
              <a:buNone/>
            </a:pPr>
            <a:r>
              <a:rPr lang="fr-FR" dirty="0" smtClean="0">
                <a:solidFill>
                  <a:srgbClr val="C00000"/>
                </a:solidFill>
                <a:cs typeface="Arial" charset="0"/>
                <a:sym typeface="Arial" charset="0"/>
              </a:rPr>
              <a:t>Economie</a:t>
            </a:r>
          </a:p>
          <a:p>
            <a:pPr lvl="1"/>
            <a:r>
              <a:rPr lang="fr-FR" sz="2000" dirty="0" smtClean="0">
                <a:solidFill>
                  <a:srgbClr val="000000"/>
                </a:solidFill>
                <a:cs typeface="Arial" charset="0"/>
                <a:sym typeface="Arial" charset="0"/>
              </a:rPr>
              <a:t>Revenu par habitant ~ 1 800 EUR/an</a:t>
            </a:r>
          </a:p>
          <a:p>
            <a:pPr lvl="1"/>
            <a:r>
              <a:rPr lang="fr-FR" sz="2000" dirty="0" smtClean="0">
                <a:solidFill>
                  <a:srgbClr val="000000"/>
                </a:solidFill>
                <a:cs typeface="Arial" charset="0"/>
                <a:sym typeface="Arial" charset="0"/>
              </a:rPr>
              <a:t>Potentiel de croissance: </a:t>
            </a:r>
          </a:p>
          <a:p>
            <a:pPr lvl="2"/>
            <a:r>
              <a:rPr lang="fr-FR" sz="2000" dirty="0" smtClean="0">
                <a:solidFill>
                  <a:srgbClr val="000000"/>
                </a:solidFill>
                <a:cs typeface="Arial" charset="0"/>
                <a:sym typeface="Arial" charset="0"/>
              </a:rPr>
              <a:t>tourisme (partie orientale de l'Etat du Sud) </a:t>
            </a:r>
          </a:p>
          <a:p>
            <a:pPr lvl="2"/>
            <a:r>
              <a:rPr lang="fr-FR" sz="2000" dirty="0" smtClean="0">
                <a:solidFill>
                  <a:srgbClr val="000000"/>
                </a:solidFill>
                <a:cs typeface="Arial" charset="0"/>
                <a:sym typeface="Arial" charset="0"/>
              </a:rPr>
              <a:t>télécommunications</a:t>
            </a:r>
          </a:p>
          <a:p>
            <a:pPr marL="0" indent="0">
              <a:buClrTx/>
              <a:buFont typeface="Arial" charset="0"/>
              <a:buNone/>
            </a:pPr>
            <a:r>
              <a:rPr lang="fr-FR" dirty="0" smtClean="0">
                <a:solidFill>
                  <a:srgbClr val="C00000"/>
                </a:solidFill>
                <a:cs typeface="Arial" charset="0"/>
                <a:sym typeface="Arial" charset="0"/>
              </a:rPr>
              <a:t>Approvisionnement électrique/énergétique</a:t>
            </a:r>
          </a:p>
          <a:p>
            <a:pPr lvl="1"/>
            <a:r>
              <a:rPr lang="fr-FR" sz="2000" dirty="0" smtClean="0">
                <a:solidFill>
                  <a:srgbClr val="000000"/>
                </a:solidFill>
                <a:cs typeface="Arial" charset="0"/>
                <a:sym typeface="Arial" charset="0"/>
              </a:rPr>
              <a:t>L'électricité est produite par des centrales hydroélectriques (15%), à charbon (75%), au gaz (10%)</a:t>
            </a:r>
          </a:p>
          <a:p>
            <a:pPr lvl="1"/>
            <a:r>
              <a:rPr lang="fr-FR" sz="2000" dirty="0" smtClean="0">
                <a:solidFill>
                  <a:srgbClr val="000000"/>
                </a:solidFill>
                <a:cs typeface="Arial" charset="0"/>
                <a:sym typeface="Arial" charset="0"/>
              </a:rPr>
              <a:t>Toutes les grandes villes ont l'électricité, mais augmentation des délestages</a:t>
            </a:r>
          </a:p>
          <a:p>
            <a:pPr lvl="1"/>
            <a:r>
              <a:rPr lang="fr-FR" sz="2000" dirty="0" smtClean="0">
                <a:solidFill>
                  <a:srgbClr val="000000"/>
                </a:solidFill>
                <a:cs typeface="Arial" charset="0"/>
                <a:sym typeface="Arial" charset="0"/>
              </a:rPr>
              <a:t>50% des zones rurales n'ont pas l'électricité et utilisent le bois à brûler</a:t>
            </a:r>
          </a:p>
        </p:txBody>
      </p:sp>
      <p:pic>
        <p:nvPicPr>
          <p:cNvPr id="9220" name="Grafik 5" descr="balken15.tif"/>
          <p:cNvPicPr>
            <a:picLocks noChangeAspect="1"/>
          </p:cNvPicPr>
          <p:nvPr/>
        </p:nvPicPr>
        <p:blipFill>
          <a:blip r:embed="rId3" cstate="print"/>
          <a:srcRect/>
          <a:stretch>
            <a:fillRect/>
          </a:stretch>
        </p:blipFill>
        <p:spPr bwMode="auto">
          <a:xfrm>
            <a:off x="7942263" y="2492375"/>
            <a:ext cx="757237" cy="42354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99">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099">
                                            <p:txEl>
                                              <p:pRg st="6" end="6"/>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099">
                                            <p:txEl>
                                              <p:pRg st="7" end="7"/>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09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bldLvl="2"/>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p:txBody>
          <a:bodyPr/>
          <a:lstStyle/>
          <a:p>
            <a:r>
              <a:rPr lang="fr-FR" dirty="0" smtClean="0">
                <a:cs typeface="Arial" charset="0"/>
                <a:sym typeface="Arial" charset="0"/>
              </a:rPr>
              <a:t>Zanadou – aperçu général (4)</a:t>
            </a:r>
          </a:p>
        </p:txBody>
      </p:sp>
      <p:sp>
        <p:nvSpPr>
          <p:cNvPr id="4099" name="Inhaltsplatzhalter 2"/>
          <p:cNvSpPr>
            <a:spLocks noGrp="1"/>
          </p:cNvSpPr>
          <p:nvPr>
            <p:ph idx="1"/>
          </p:nvPr>
        </p:nvSpPr>
        <p:spPr>
          <a:xfrm>
            <a:off x="457199" y="2008188"/>
            <a:ext cx="8399929" cy="4213225"/>
          </a:xfrm>
        </p:spPr>
        <p:txBody>
          <a:bodyPr/>
          <a:lstStyle/>
          <a:p>
            <a:pPr marL="0" indent="0">
              <a:buClrTx/>
              <a:buFont typeface="Arial" charset="0"/>
              <a:buNone/>
            </a:pPr>
            <a:r>
              <a:rPr lang="fr-FR" dirty="0" smtClean="0">
                <a:solidFill>
                  <a:srgbClr val="C00000"/>
                </a:solidFill>
                <a:cs typeface="Arial" charset="0"/>
                <a:sym typeface="Arial" charset="0"/>
              </a:rPr>
              <a:t>Agriculture</a:t>
            </a:r>
          </a:p>
          <a:p>
            <a:pPr lvl="1"/>
            <a:r>
              <a:rPr lang="fr-FR" sz="2000" dirty="0" smtClean="0">
                <a:solidFill>
                  <a:srgbClr val="000000"/>
                </a:solidFill>
                <a:cs typeface="Arial" charset="0"/>
                <a:sym typeface="Arial" charset="0"/>
              </a:rPr>
              <a:t>Etat de l'Ouest</a:t>
            </a:r>
          </a:p>
          <a:p>
            <a:pPr lvl="2"/>
            <a:r>
              <a:rPr lang="fr-FR" sz="2000" dirty="0" smtClean="0">
                <a:solidFill>
                  <a:srgbClr val="000000"/>
                </a:solidFill>
                <a:cs typeface="Arial" charset="0"/>
                <a:sym typeface="Arial" charset="0"/>
              </a:rPr>
              <a:t>Cultures: coton, céréales</a:t>
            </a:r>
          </a:p>
          <a:p>
            <a:pPr lvl="2"/>
            <a:r>
              <a:rPr lang="fr-FR" sz="2000" dirty="0" smtClean="0">
                <a:solidFill>
                  <a:srgbClr val="000000"/>
                </a:solidFill>
                <a:cs typeface="Arial" charset="0"/>
                <a:sym typeface="Arial" charset="0"/>
              </a:rPr>
              <a:t>Sols pauvres</a:t>
            </a:r>
          </a:p>
          <a:p>
            <a:pPr lvl="2"/>
            <a:r>
              <a:rPr lang="fr-FR" sz="2000" dirty="0" smtClean="0">
                <a:solidFill>
                  <a:srgbClr val="000000"/>
                </a:solidFill>
                <a:cs typeface="Arial" charset="0"/>
                <a:sym typeface="Arial" charset="0"/>
              </a:rPr>
              <a:t>Précipitations &lt; 800 mm/an, pic en été</a:t>
            </a:r>
          </a:p>
          <a:p>
            <a:pPr lvl="1"/>
            <a:r>
              <a:rPr lang="fr-FR" sz="2000" dirty="0" smtClean="0">
                <a:solidFill>
                  <a:srgbClr val="000000"/>
                </a:solidFill>
                <a:cs typeface="Arial" charset="0"/>
                <a:sym typeface="Arial" charset="0"/>
              </a:rPr>
              <a:t>Etat du Sud</a:t>
            </a:r>
          </a:p>
          <a:p>
            <a:pPr lvl="2"/>
            <a:r>
              <a:rPr lang="fr-FR" sz="2000" dirty="0" smtClean="0">
                <a:solidFill>
                  <a:srgbClr val="000000"/>
                </a:solidFill>
                <a:cs typeface="Arial" charset="0"/>
                <a:sym typeface="Arial" charset="0"/>
              </a:rPr>
              <a:t>Grenier à blé du pays</a:t>
            </a:r>
          </a:p>
          <a:p>
            <a:pPr lvl="2"/>
            <a:r>
              <a:rPr lang="fr-FR" sz="2000" dirty="0" smtClean="0">
                <a:solidFill>
                  <a:srgbClr val="000000"/>
                </a:solidFill>
                <a:cs typeface="Arial" charset="0"/>
                <a:sym typeface="Arial" charset="0"/>
              </a:rPr>
              <a:t>Cultures: riz, blé, maïs, coton</a:t>
            </a:r>
          </a:p>
          <a:p>
            <a:pPr lvl="2"/>
            <a:r>
              <a:rPr lang="fr-FR" sz="2000" dirty="0" smtClean="0">
                <a:solidFill>
                  <a:srgbClr val="000000"/>
                </a:solidFill>
                <a:cs typeface="Arial" charset="0"/>
                <a:sym typeface="Arial" charset="0"/>
              </a:rPr>
              <a:t>L'agriculture représente ~ 20% du PIB, 40% de la population active</a:t>
            </a:r>
          </a:p>
          <a:p>
            <a:pPr lvl="2"/>
            <a:r>
              <a:rPr lang="fr-FR" sz="2000" dirty="0" smtClean="0">
                <a:solidFill>
                  <a:srgbClr val="000000"/>
                </a:solidFill>
                <a:cs typeface="Arial" charset="0"/>
                <a:sym typeface="Arial" charset="0"/>
              </a:rPr>
              <a:t>Plaine alluviale fertile à inondations régulières</a:t>
            </a:r>
          </a:p>
          <a:p>
            <a:pPr lvl="2"/>
            <a:r>
              <a:rPr lang="fr-FR" sz="2000" dirty="0" smtClean="0">
                <a:solidFill>
                  <a:srgbClr val="000000"/>
                </a:solidFill>
                <a:cs typeface="Arial" charset="0"/>
                <a:sym typeface="Arial" charset="0"/>
              </a:rPr>
              <a:t>Précipitations annuelles &gt;1 000 mm/an, pic en été</a:t>
            </a:r>
          </a:p>
          <a:p>
            <a:pPr lvl="2"/>
            <a:r>
              <a:rPr lang="fr-FR" sz="2000" dirty="0" smtClean="0">
                <a:solidFill>
                  <a:srgbClr val="000000"/>
                </a:solidFill>
                <a:cs typeface="Arial" charset="0"/>
                <a:sym typeface="Arial" charset="0"/>
              </a:rPr>
              <a:t>Systèmes d'irrigation intensive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9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099">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09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099">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099">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099">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099">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09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bldLvl="2"/>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el 1"/>
          <p:cNvSpPr>
            <a:spLocks noGrp="1"/>
          </p:cNvSpPr>
          <p:nvPr>
            <p:ph type="title"/>
          </p:nvPr>
        </p:nvSpPr>
        <p:spPr/>
        <p:txBody>
          <a:bodyPr/>
          <a:lstStyle/>
          <a:p>
            <a:r>
              <a:rPr lang="fr-FR" dirty="0" smtClean="0">
                <a:cs typeface="Arial" charset="0"/>
                <a:sym typeface="Arial" charset="0"/>
              </a:rPr>
              <a:t>Zanadou – aperçu général (5)</a:t>
            </a:r>
          </a:p>
        </p:txBody>
      </p:sp>
      <p:sp>
        <p:nvSpPr>
          <p:cNvPr id="4099" name="Inhaltsplatzhalter 2"/>
          <p:cNvSpPr>
            <a:spLocks noGrp="1"/>
          </p:cNvSpPr>
          <p:nvPr>
            <p:ph idx="1"/>
          </p:nvPr>
        </p:nvSpPr>
        <p:spPr/>
        <p:txBody>
          <a:bodyPr/>
          <a:lstStyle/>
          <a:p>
            <a:pPr marL="0" indent="0">
              <a:buClrTx/>
              <a:buFont typeface="Arial" charset="0"/>
              <a:buNone/>
            </a:pPr>
            <a:r>
              <a:rPr lang="fr-FR" dirty="0" smtClean="0">
                <a:solidFill>
                  <a:srgbClr val="C00000"/>
                </a:solidFill>
                <a:cs typeface="Arial" charset="0"/>
                <a:sym typeface="Arial" charset="0"/>
              </a:rPr>
              <a:t>Eau</a:t>
            </a:r>
          </a:p>
          <a:p>
            <a:pPr lvl="1"/>
            <a:r>
              <a:rPr lang="fr-FR" sz="2000" dirty="0" smtClean="0">
                <a:solidFill>
                  <a:srgbClr val="000000"/>
                </a:solidFill>
                <a:cs typeface="Arial" charset="0"/>
                <a:sym typeface="Arial" charset="0"/>
              </a:rPr>
              <a:t>Régime hydrologique dominé par les rivières </a:t>
            </a:r>
            <a:r>
              <a:rPr lang="fr-FR" sz="2000" dirty="0" err="1" smtClean="0">
                <a:solidFill>
                  <a:srgbClr val="000000"/>
                </a:solidFill>
                <a:cs typeface="Arial" charset="0"/>
                <a:sym typeface="Arial" charset="0"/>
              </a:rPr>
              <a:t>Alph</a:t>
            </a:r>
            <a:r>
              <a:rPr lang="fr-FR" sz="2000" dirty="0" smtClean="0">
                <a:solidFill>
                  <a:srgbClr val="000000"/>
                </a:solidFill>
                <a:cs typeface="Arial" charset="0"/>
                <a:sym typeface="Arial" charset="0"/>
              </a:rPr>
              <a:t> et </a:t>
            </a:r>
            <a:r>
              <a:rPr lang="fr-FR" sz="2000" dirty="0" err="1" smtClean="0">
                <a:solidFill>
                  <a:srgbClr val="000000"/>
                </a:solidFill>
                <a:cs typeface="Arial" charset="0"/>
                <a:sym typeface="Arial" charset="0"/>
              </a:rPr>
              <a:t>Trans</a:t>
            </a:r>
            <a:endParaRPr lang="fr-FR" sz="2000" dirty="0" smtClean="0">
              <a:solidFill>
                <a:srgbClr val="000000"/>
              </a:solidFill>
              <a:cs typeface="Arial" charset="0"/>
              <a:sym typeface="Arial" charset="0"/>
            </a:endParaRP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Augmentation du nombre d'inondations dévastatrices dans la plaine de l'</a:t>
            </a:r>
            <a:r>
              <a:rPr lang="fr-FR" sz="2000" dirty="0" err="1" smtClean="0">
                <a:solidFill>
                  <a:srgbClr val="000000"/>
                </a:solidFill>
                <a:cs typeface="Arial" charset="0"/>
                <a:sym typeface="Arial" charset="0"/>
              </a:rPr>
              <a:t>Alph</a:t>
            </a:r>
            <a:endParaRPr lang="fr-FR" sz="2000" dirty="0" smtClean="0">
              <a:solidFill>
                <a:srgbClr val="000000"/>
              </a:solidFill>
              <a:cs typeface="Arial" charset="0"/>
              <a:sym typeface="Arial" charset="0"/>
            </a:endParaRP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Aucun système établi de droits de captation d'eau</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Ressources en eau renouvelables par habitant: 1 600 m</a:t>
            </a:r>
            <a:r>
              <a:rPr lang="fr-FR" sz="2000" baseline="30000" dirty="0" smtClean="0">
                <a:solidFill>
                  <a:srgbClr val="000000"/>
                </a:solidFill>
                <a:cs typeface="Arial" charset="0"/>
                <a:sym typeface="Arial" charset="0"/>
              </a:rPr>
              <a:t>3</a:t>
            </a:r>
            <a:r>
              <a:rPr lang="fr-FR" sz="2000" dirty="0" smtClean="0">
                <a:solidFill>
                  <a:srgbClr val="000000"/>
                </a:solidFill>
                <a:cs typeface="Arial" charset="0"/>
                <a:sym typeface="Arial" charset="0"/>
              </a:rPr>
              <a:t>/an (avec l'augmentation de la population, ce chiffre passera en dessous de la barre des 1 000 m</a:t>
            </a:r>
            <a:r>
              <a:rPr lang="fr-FR" sz="2000" baseline="30000" dirty="0" smtClean="0">
                <a:solidFill>
                  <a:srgbClr val="000000"/>
                </a:solidFill>
                <a:cs typeface="Arial" charset="0"/>
                <a:sym typeface="Arial" charset="0"/>
              </a:rPr>
              <a:t>3</a:t>
            </a:r>
            <a:r>
              <a:rPr lang="fr-FR" sz="2000" dirty="0" smtClean="0">
                <a:solidFill>
                  <a:srgbClr val="000000"/>
                </a:solidFill>
                <a:cs typeface="Arial" charset="0"/>
                <a:sym typeface="Arial" charset="0"/>
              </a:rPr>
              <a:t>/habitant (d'ici 2040), même si l'utilisation de l'eau reste constante)</a:t>
            </a:r>
          </a:p>
        </p:txBody>
      </p:sp>
      <p:pic>
        <p:nvPicPr>
          <p:cNvPr id="11268" name="Grafik 4" descr="balken10.tif"/>
          <p:cNvPicPr>
            <a:picLocks noChangeAspect="1"/>
          </p:cNvPicPr>
          <p:nvPr/>
        </p:nvPicPr>
        <p:blipFill>
          <a:blip r:embed="rId3" cstate="print"/>
          <a:srcRect/>
          <a:stretch>
            <a:fillRect/>
          </a:stretch>
        </p:blipFill>
        <p:spPr bwMode="auto">
          <a:xfrm>
            <a:off x="8475663" y="2959100"/>
            <a:ext cx="668337" cy="3748088"/>
          </a:xfrm>
          <a:prstGeom prst="rect">
            <a:avLst/>
          </a:prstGeom>
          <a:noFill/>
          <a:ln w="9525">
            <a:noFill/>
            <a:miter lim="800000"/>
            <a:headEnd/>
            <a:tailEnd/>
          </a:ln>
        </p:spPr>
      </p:pic>
      <p:pic>
        <p:nvPicPr>
          <p:cNvPr id="11269" name="Grafik 5" descr="balken7.tif"/>
          <p:cNvPicPr>
            <a:picLocks noChangeAspect="1"/>
          </p:cNvPicPr>
          <p:nvPr/>
        </p:nvPicPr>
        <p:blipFill>
          <a:blip r:embed="rId4" cstate="print"/>
          <a:srcRect/>
          <a:stretch>
            <a:fillRect/>
          </a:stretch>
        </p:blipFill>
        <p:spPr bwMode="auto">
          <a:xfrm>
            <a:off x="7983538" y="3330575"/>
            <a:ext cx="477837" cy="33845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09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bldLvl="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el 1"/>
          <p:cNvSpPr>
            <a:spLocks noGrp="1"/>
          </p:cNvSpPr>
          <p:nvPr>
            <p:ph type="title"/>
          </p:nvPr>
        </p:nvSpPr>
        <p:spPr>
          <a:xfrm>
            <a:off x="444500" y="808038"/>
            <a:ext cx="7526338" cy="471487"/>
          </a:xfrm>
        </p:spPr>
        <p:txBody>
          <a:bodyPr/>
          <a:lstStyle/>
          <a:p>
            <a:r>
              <a:rPr lang="fr-FR" dirty="0" smtClean="0">
                <a:cs typeface="Arial" charset="0"/>
                <a:sym typeface="Arial" charset="0"/>
              </a:rPr>
              <a:t>Zanadou – climat</a:t>
            </a:r>
          </a:p>
        </p:txBody>
      </p:sp>
      <p:sp>
        <p:nvSpPr>
          <p:cNvPr id="4099" name="Inhaltsplatzhalter 2"/>
          <p:cNvSpPr>
            <a:spLocks noGrp="1"/>
          </p:cNvSpPr>
          <p:nvPr>
            <p:ph idx="1"/>
          </p:nvPr>
        </p:nvSpPr>
        <p:spPr>
          <a:xfrm>
            <a:off x="417513" y="1412875"/>
            <a:ext cx="7781925" cy="4213225"/>
          </a:xfrm>
        </p:spPr>
        <p:txBody>
          <a:bodyPr/>
          <a:lstStyle/>
          <a:p>
            <a:pPr marL="0" indent="0">
              <a:buClrTx/>
              <a:buFont typeface="Arial" charset="0"/>
              <a:buNone/>
            </a:pPr>
            <a:r>
              <a:rPr lang="fr-FR" dirty="0" smtClean="0">
                <a:solidFill>
                  <a:srgbClr val="C00000"/>
                </a:solidFill>
                <a:cs typeface="Arial" charset="0"/>
                <a:sym typeface="Arial" charset="0"/>
              </a:rPr>
              <a:t>Climat</a:t>
            </a:r>
          </a:p>
          <a:p>
            <a:pPr lvl="1"/>
            <a:r>
              <a:rPr lang="fr-FR" dirty="0" smtClean="0">
                <a:solidFill>
                  <a:srgbClr val="000000"/>
                </a:solidFill>
                <a:cs typeface="Arial" charset="0"/>
                <a:sym typeface="Arial" charset="0"/>
              </a:rPr>
              <a:t>Vaste éventail de climats:</a:t>
            </a:r>
          </a:p>
          <a:p>
            <a:pPr lvl="2"/>
            <a:r>
              <a:rPr lang="fr-FR" dirty="0" smtClean="0">
                <a:solidFill>
                  <a:srgbClr val="000000"/>
                </a:solidFill>
                <a:cs typeface="Arial" charset="0"/>
                <a:sym typeface="Arial" charset="0"/>
              </a:rPr>
              <a:t>zone subtropicale dans le sud avec précipitations saisonnières importantes</a:t>
            </a:r>
          </a:p>
          <a:p>
            <a:pPr lvl="2"/>
            <a:r>
              <a:rPr lang="fr-FR" dirty="0" smtClean="0">
                <a:solidFill>
                  <a:srgbClr val="000000"/>
                </a:solidFill>
                <a:cs typeface="Arial" charset="0"/>
                <a:sym typeface="Arial" charset="0"/>
              </a:rPr>
              <a:t>montagnes enneigées dans le nord </a:t>
            </a:r>
          </a:p>
          <a:p>
            <a:pPr lvl="2"/>
            <a:r>
              <a:rPr lang="fr-FR" dirty="0" smtClean="0">
                <a:solidFill>
                  <a:srgbClr val="000000"/>
                </a:solidFill>
                <a:cs typeface="Arial" charset="0"/>
                <a:sym typeface="Arial" charset="0"/>
              </a:rPr>
              <a:t>plateau semi-aride à l'ouest</a:t>
            </a:r>
          </a:p>
          <a:p>
            <a:pPr lvl="1"/>
            <a:r>
              <a:rPr lang="fr-FR" dirty="0" smtClean="0">
                <a:solidFill>
                  <a:srgbClr val="000000"/>
                </a:solidFill>
                <a:cs typeface="Arial" charset="0"/>
                <a:sym typeface="Arial" charset="0"/>
              </a:rPr>
              <a:t>Pluies saisonnières importantes en été, hiver frais et sec</a:t>
            </a:r>
          </a:p>
          <a:p>
            <a:pPr lvl="1"/>
            <a:r>
              <a:rPr lang="fr-FR" dirty="0" smtClean="0">
                <a:solidFill>
                  <a:srgbClr val="000000"/>
                </a:solidFill>
                <a:cs typeface="Arial" charset="0"/>
                <a:sym typeface="Arial" charset="0"/>
              </a:rPr>
              <a:t>Signaux de changement climatique</a:t>
            </a:r>
          </a:p>
          <a:p>
            <a:pPr lvl="1"/>
            <a:r>
              <a:rPr lang="fr-FR" dirty="0" smtClean="0">
                <a:solidFill>
                  <a:srgbClr val="000000"/>
                </a:solidFill>
                <a:cs typeface="Arial" charset="0"/>
                <a:sym typeface="Arial" charset="0"/>
              </a:rPr>
              <a:t>Augmentation des températures de 2°C prévue d'ici 2050</a:t>
            </a:r>
          </a:p>
          <a:p>
            <a:pPr lvl="1"/>
            <a:r>
              <a:rPr lang="fr-FR" dirty="0" smtClean="0">
                <a:solidFill>
                  <a:srgbClr val="000000"/>
                </a:solidFill>
                <a:cs typeface="Arial" charset="0"/>
                <a:sym typeface="Arial" charset="0"/>
              </a:rPr>
              <a:t>Signaux imprécis concernant les précipitations</a:t>
            </a:r>
          </a:p>
          <a:p>
            <a:pPr lvl="1"/>
            <a:r>
              <a:rPr lang="fr-FR" dirty="0" smtClean="0">
                <a:solidFill>
                  <a:srgbClr val="000000"/>
                </a:solidFill>
                <a:cs typeface="Arial" charset="0"/>
                <a:sym typeface="Arial" charset="0"/>
              </a:rPr>
              <a:t>Fréquence croissante des sécheresses en raison de la courte durée de la saison des pluies</a:t>
            </a:r>
          </a:p>
          <a:p>
            <a:pPr lvl="1"/>
            <a:r>
              <a:rPr lang="fr-FR" dirty="0" smtClean="0">
                <a:solidFill>
                  <a:srgbClr val="000000"/>
                </a:solidFill>
                <a:cs typeface="Arial" charset="0"/>
                <a:sym typeface="Arial" charset="0"/>
              </a:rPr>
              <a:t>Débits plus variables dans les rivières, débits plus bas à la fin de l'été</a:t>
            </a:r>
          </a:p>
          <a:p>
            <a:pPr lvl="1"/>
            <a:r>
              <a:rPr lang="fr-FR" dirty="0" smtClean="0">
                <a:solidFill>
                  <a:srgbClr val="000000"/>
                </a:solidFill>
                <a:cs typeface="Arial" charset="0"/>
                <a:sym typeface="Arial" charset="0"/>
              </a:rPr>
              <a:t>Recharge des eaux souterraines réduite</a:t>
            </a:r>
          </a:p>
          <a:p>
            <a:pPr lvl="1"/>
            <a:r>
              <a:rPr lang="fr-FR" dirty="0" smtClean="0">
                <a:solidFill>
                  <a:srgbClr val="000000"/>
                </a:solidFill>
                <a:cs typeface="Arial" charset="0"/>
                <a:sym typeface="Arial" charset="0"/>
              </a:rPr>
              <a:t>Submersion graduelle du delta de l'</a:t>
            </a:r>
            <a:r>
              <a:rPr lang="fr-FR" dirty="0" err="1" smtClean="0">
                <a:solidFill>
                  <a:srgbClr val="000000"/>
                </a:solidFill>
                <a:cs typeface="Arial" charset="0"/>
                <a:sym typeface="Arial" charset="0"/>
              </a:rPr>
              <a:t>Alph</a:t>
            </a:r>
            <a:r>
              <a:rPr lang="fr-FR" dirty="0" smtClean="0">
                <a:solidFill>
                  <a:srgbClr val="000000"/>
                </a:solidFill>
                <a:cs typeface="Arial" charset="0"/>
                <a:sym typeface="Arial" charset="0"/>
              </a:rPr>
              <a:t> (montée du niveau de la mer)</a:t>
            </a:r>
          </a:p>
        </p:txBody>
      </p:sp>
      <p:pic>
        <p:nvPicPr>
          <p:cNvPr id="12292" name="Grafik 4" descr="balken14.tif"/>
          <p:cNvPicPr>
            <a:picLocks noChangeAspect="1"/>
          </p:cNvPicPr>
          <p:nvPr/>
        </p:nvPicPr>
        <p:blipFill>
          <a:blip r:embed="rId3" cstate="print"/>
          <a:srcRect/>
          <a:stretch>
            <a:fillRect/>
          </a:stretch>
        </p:blipFill>
        <p:spPr bwMode="auto">
          <a:xfrm>
            <a:off x="8586788" y="4930775"/>
            <a:ext cx="666750" cy="1797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9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99">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99">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099">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099">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099">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099">
                                            <p:txEl>
                                              <p:pRg st="10" end="1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099">
                                            <p:txEl>
                                              <p:pRg st="11" end="11"/>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09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825</Words>
  <Application>Microsoft Office PowerPoint</Application>
  <PresentationFormat>On-screen Show (4:3)</PresentationFormat>
  <Paragraphs>139</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GTZ-EN</vt:lpstr>
      <vt:lpstr>Description de l'Etat de Zanadou </vt:lpstr>
      <vt:lpstr>PowerPoint Presentation</vt:lpstr>
      <vt:lpstr>Conditions d’utilisation</vt:lpstr>
      <vt:lpstr>PowerPoint Presentation</vt:lpstr>
      <vt:lpstr>Zanadou – aperçu général (1)</vt:lpstr>
      <vt:lpstr>Zanadou – aperçu général (2)</vt:lpstr>
      <vt:lpstr>Zanadou – aperçu général (3)</vt:lpstr>
      <vt:lpstr>Zanadou – aperçu général (4)</vt:lpstr>
      <vt:lpstr>Zanadou – aperçu général (5)</vt:lpstr>
      <vt:lpstr>Zanadou – climat</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158</cp:revision>
  <cp:lastPrinted>2005-12-21T12:33:01Z</cp:lastPrinted>
  <dcterms:created xsi:type="dcterms:W3CDTF">2009-01-02T12:52:23Z</dcterms:created>
  <dcterms:modified xsi:type="dcterms:W3CDTF">2013-11-11T13:18:26Z</dcterms:modified>
</cp:coreProperties>
</file>