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9" r:id="rId1"/>
  </p:sldMasterIdLst>
  <p:notesMasterIdLst>
    <p:notesMasterId r:id="rId14"/>
  </p:notesMasterIdLst>
  <p:handoutMasterIdLst>
    <p:handoutMasterId r:id="rId15"/>
  </p:handoutMasterIdLst>
  <p:sldIdLst>
    <p:sldId id="282" r:id="rId2"/>
    <p:sldId id="296" r:id="rId3"/>
    <p:sldId id="297" r:id="rId4"/>
    <p:sldId id="284" r:id="rId5"/>
    <p:sldId id="285" r:id="rId6"/>
    <p:sldId id="286" r:id="rId7"/>
    <p:sldId id="287" r:id="rId8"/>
    <p:sldId id="288" r:id="rId9"/>
    <p:sldId id="289" r:id="rId10"/>
    <p:sldId id="290" r:id="rId11"/>
    <p:sldId id="291" r:id="rId12"/>
    <p:sldId id="293" r:id="rId13"/>
  </p:sldIdLst>
  <p:sldSz cx="9144000" cy="6858000" type="screen4x3"/>
  <p:notesSz cx="6858000" cy="9945688"/>
  <p:defaultTextStyle>
    <a:defPPr>
      <a:defRPr lang="de-DE"/>
    </a:defPPr>
    <a:lvl1pPr algn="l" rtl="0" fontAlgn="base">
      <a:spcBef>
        <a:spcPct val="0"/>
      </a:spcBef>
      <a:spcAft>
        <a:spcPct val="0"/>
      </a:spcAft>
      <a:defRPr sz="2200" b="1" kern="1200">
        <a:solidFill>
          <a:srgbClr val="999999"/>
        </a:solidFill>
        <a:latin typeface="Arial" charset="0"/>
        <a:ea typeface="+mn-ea"/>
        <a:cs typeface="Arial" charset="0"/>
      </a:defRPr>
    </a:lvl1pPr>
    <a:lvl2pPr marL="457200" algn="l" rtl="0" fontAlgn="base">
      <a:spcBef>
        <a:spcPct val="0"/>
      </a:spcBef>
      <a:spcAft>
        <a:spcPct val="0"/>
      </a:spcAft>
      <a:defRPr sz="2200" b="1" kern="1200">
        <a:solidFill>
          <a:srgbClr val="999999"/>
        </a:solidFill>
        <a:latin typeface="Arial" charset="0"/>
        <a:ea typeface="+mn-ea"/>
        <a:cs typeface="Arial" charset="0"/>
      </a:defRPr>
    </a:lvl2pPr>
    <a:lvl3pPr marL="914400" algn="l" rtl="0" fontAlgn="base">
      <a:spcBef>
        <a:spcPct val="0"/>
      </a:spcBef>
      <a:spcAft>
        <a:spcPct val="0"/>
      </a:spcAft>
      <a:defRPr sz="2200" b="1" kern="1200">
        <a:solidFill>
          <a:srgbClr val="999999"/>
        </a:solidFill>
        <a:latin typeface="Arial" charset="0"/>
        <a:ea typeface="+mn-ea"/>
        <a:cs typeface="Arial" charset="0"/>
      </a:defRPr>
    </a:lvl3pPr>
    <a:lvl4pPr marL="1371600" algn="l" rtl="0" fontAlgn="base">
      <a:spcBef>
        <a:spcPct val="0"/>
      </a:spcBef>
      <a:spcAft>
        <a:spcPct val="0"/>
      </a:spcAft>
      <a:defRPr sz="2200" b="1" kern="1200">
        <a:solidFill>
          <a:srgbClr val="999999"/>
        </a:solidFill>
        <a:latin typeface="Arial" charset="0"/>
        <a:ea typeface="+mn-ea"/>
        <a:cs typeface="Arial" charset="0"/>
      </a:defRPr>
    </a:lvl4pPr>
    <a:lvl5pPr marL="1828800" algn="l" rtl="0" fontAlgn="base">
      <a:spcBef>
        <a:spcPct val="0"/>
      </a:spcBef>
      <a:spcAft>
        <a:spcPct val="0"/>
      </a:spcAft>
      <a:defRPr sz="2200" b="1" kern="1200">
        <a:solidFill>
          <a:srgbClr val="999999"/>
        </a:solidFill>
        <a:latin typeface="Arial" charset="0"/>
        <a:ea typeface="+mn-ea"/>
        <a:cs typeface="Arial" charset="0"/>
      </a:defRPr>
    </a:lvl5pPr>
    <a:lvl6pPr marL="2286000" algn="l" defTabSz="914400" rtl="0" eaLnBrk="1" latinLnBrk="0" hangingPunct="1">
      <a:defRPr sz="2200" b="1" kern="1200">
        <a:solidFill>
          <a:srgbClr val="999999"/>
        </a:solidFill>
        <a:latin typeface="Arial" charset="0"/>
        <a:ea typeface="+mn-ea"/>
        <a:cs typeface="Arial" charset="0"/>
      </a:defRPr>
    </a:lvl6pPr>
    <a:lvl7pPr marL="2743200" algn="l" defTabSz="914400" rtl="0" eaLnBrk="1" latinLnBrk="0" hangingPunct="1">
      <a:defRPr sz="2200" b="1" kern="1200">
        <a:solidFill>
          <a:srgbClr val="999999"/>
        </a:solidFill>
        <a:latin typeface="Arial" charset="0"/>
        <a:ea typeface="+mn-ea"/>
        <a:cs typeface="Arial" charset="0"/>
      </a:defRPr>
    </a:lvl7pPr>
    <a:lvl8pPr marL="3200400" algn="l" defTabSz="914400" rtl="0" eaLnBrk="1" latinLnBrk="0" hangingPunct="1">
      <a:defRPr sz="2200" b="1" kern="1200">
        <a:solidFill>
          <a:srgbClr val="999999"/>
        </a:solidFill>
        <a:latin typeface="Arial" charset="0"/>
        <a:ea typeface="+mn-ea"/>
        <a:cs typeface="Arial" charset="0"/>
      </a:defRPr>
    </a:lvl8pPr>
    <a:lvl9pPr marL="3657600" algn="l" defTabSz="914400" rtl="0" eaLnBrk="1" latinLnBrk="0" hangingPunct="1">
      <a:defRPr sz="2200" b="1" kern="1200">
        <a:solidFill>
          <a:srgbClr val="999999"/>
        </a:solidFill>
        <a:latin typeface="Arial" charset="0"/>
        <a:ea typeface="+mn-ea"/>
        <a:cs typeface="Arial" charset="0"/>
      </a:defRPr>
    </a:lvl9pPr>
  </p:defaultTextStyle>
  <p:extLst>
    <p:ext uri="{EFAFB233-063F-42B5-8137-9DF3F51BA10A}">
      <p15:sldGuideLst xmlns:p15="http://schemas.microsoft.com/office/powerpoint/2012/main" xmlns="">
        <p15:guide id="1" orient="horz" pos="3935">
          <p15:clr>
            <a:srgbClr val="A4A3A4"/>
          </p15:clr>
        </p15:guide>
        <p15:guide id="2" orient="horz">
          <p15:clr>
            <a:srgbClr val="A4A3A4"/>
          </p15:clr>
        </p15:guide>
        <p15:guide id="3" orient="horz" pos="151">
          <p15:clr>
            <a:srgbClr val="A4A3A4"/>
          </p15:clr>
        </p15:guide>
        <p15:guide id="4" orient="horz" pos="1269">
          <p15:clr>
            <a:srgbClr val="A4A3A4"/>
          </p15:clr>
        </p15:guide>
        <p15:guide id="5" orient="horz" pos="1140">
          <p15:clr>
            <a:srgbClr val="A4A3A4"/>
          </p15:clr>
        </p15:guide>
        <p15:guide id="6" orient="horz" pos="1265">
          <p15:clr>
            <a:srgbClr val="A4A3A4"/>
          </p15:clr>
        </p15:guide>
        <p15:guide id="7" pos="288">
          <p15:clr>
            <a:srgbClr val="A4A3A4"/>
          </p15:clr>
        </p15:guide>
        <p15:guide id="8" pos="5029">
          <p15:clr>
            <a:srgbClr val="A4A3A4"/>
          </p15:clr>
        </p15:guide>
        <p15:guide id="9" pos="2860">
          <p15:clr>
            <a:srgbClr val="A4A3A4"/>
          </p15:clr>
        </p15:guide>
      </p15:sldGuideLst>
    </p:ext>
    <p:ext uri="{2D200454-40CA-4A62-9FC3-DE9A4176ACB9}">
      <p15:notesGuideLst xmlns:p15="http://schemas.microsoft.com/office/powerpoint/2012/main" xmlns="">
        <p15:guide id="1" orient="horz" pos="3132">
          <p15:clr>
            <a:srgbClr val="A4A3A4"/>
          </p15:clr>
        </p15:guide>
        <p15:guide id="2" pos="126">
          <p15:clr>
            <a:srgbClr val="A4A3A4"/>
          </p15:clr>
        </p15:guide>
        <p15:guide id="3" pos="418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900"/>
    <a:srgbClr val="C00000"/>
    <a:srgbClr val="646464"/>
    <a:srgbClr val="595959"/>
    <a:srgbClr val="CC3300"/>
    <a:srgbClr val="E25B1E"/>
    <a:srgbClr val="E5DBA1"/>
    <a:srgbClr val="BABA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4710" autoAdjust="0"/>
    <p:restoredTop sz="77826" autoAdjust="0"/>
  </p:normalViewPr>
  <p:slideViewPr>
    <p:cSldViewPr snapToGrid="0">
      <p:cViewPr>
        <p:scale>
          <a:sx n="89" d="100"/>
          <a:sy n="89" d="100"/>
        </p:scale>
        <p:origin x="-2100" y="-72"/>
      </p:cViewPr>
      <p:guideLst>
        <p:guide orient="horz" pos="3935"/>
        <p:guide orient="horz"/>
        <p:guide orient="horz" pos="151"/>
        <p:guide orient="horz" pos="1269"/>
        <p:guide orient="horz" pos="1140"/>
        <p:guide orient="horz" pos="1265"/>
        <p:guide pos="288"/>
        <p:guide pos="5029"/>
        <p:guide pos="286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74" d="100"/>
          <a:sy n="74" d="100"/>
        </p:scale>
        <p:origin x="-3312" y="-96"/>
      </p:cViewPr>
      <p:guideLst>
        <p:guide orient="horz" pos="3132"/>
        <p:guide pos="126"/>
        <p:guide pos="418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6562" name="Rectangle 2"/>
          <p:cNvSpPr>
            <a:spLocks noGrp="1" noChangeArrowheads="1"/>
          </p:cNvSpPr>
          <p:nvPr>
            <p:ph type="hdr" sz="quarter"/>
          </p:nvPr>
        </p:nvSpPr>
        <p:spPr bwMode="auto">
          <a:xfrm>
            <a:off x="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3" name="Rectangle 3"/>
          <p:cNvSpPr>
            <a:spLocks noGrp="1" noChangeArrowheads="1"/>
          </p:cNvSpPr>
          <p:nvPr>
            <p:ph type="dt" sz="quarter" idx="1"/>
          </p:nvPr>
        </p:nvSpPr>
        <p:spPr bwMode="auto">
          <a:xfrm>
            <a:off x="388620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endParaRPr lang="de-DE"/>
          </a:p>
        </p:txBody>
      </p:sp>
      <p:sp>
        <p:nvSpPr>
          <p:cNvPr id="66564" name="Rectangle 4"/>
          <p:cNvSpPr>
            <a:spLocks noGrp="1" noChangeArrowheads="1"/>
          </p:cNvSpPr>
          <p:nvPr>
            <p:ph type="ftr" sz="quarter" idx="2"/>
          </p:nvPr>
        </p:nvSpPr>
        <p:spPr bwMode="auto">
          <a:xfrm>
            <a:off x="0" y="9448800"/>
            <a:ext cx="29718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5" name="Rectangle 5"/>
          <p:cNvSpPr>
            <a:spLocks noGrp="1" noChangeArrowheads="1"/>
          </p:cNvSpPr>
          <p:nvPr>
            <p:ph type="sldNum" sz="quarter" idx="3"/>
          </p:nvPr>
        </p:nvSpPr>
        <p:spPr bwMode="auto">
          <a:xfrm>
            <a:off x="3886200" y="9448800"/>
            <a:ext cx="29718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fld id="{3CC3D0CE-7C39-42C8-A8FE-B631AA3B544C}" type="slidenum">
              <a:rPr lang="de-DE"/>
              <a:pPr>
                <a:defRPr/>
              </a:pPr>
              <a:t>‹Nr.›</a:t>
            </a:fld>
            <a:endParaRPr lang="de-DE"/>
          </a:p>
        </p:txBody>
      </p:sp>
    </p:spTree>
    <p:extLst>
      <p:ext uri="{BB962C8B-B14F-4D97-AF65-F5344CB8AC3E}">
        <p14:creationId xmlns:p14="http://schemas.microsoft.com/office/powerpoint/2010/main" val="20528263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7"/>
          <p:cNvSpPr>
            <a:spLocks noGrp="1" noChangeArrowheads="1"/>
          </p:cNvSpPr>
          <p:nvPr>
            <p:ph type="sldNum" sz="quarter" idx="5"/>
          </p:nvPr>
        </p:nvSpPr>
        <p:spPr bwMode="auto">
          <a:xfrm>
            <a:off x="0" y="9705975"/>
            <a:ext cx="6858000" cy="230188"/>
          </a:xfrm>
          <a:prstGeom prst="rect">
            <a:avLst/>
          </a:prstGeom>
          <a:solidFill>
            <a:srgbClr val="669900"/>
          </a:solid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lang="de-DE" sz="1000" b="1" kern="1200">
                <a:solidFill>
                  <a:schemeClr val="bg1"/>
                </a:solidFill>
                <a:latin typeface="Arial" pitchFamily="34" charset="0"/>
                <a:ea typeface="+mn-ea"/>
                <a:cs typeface="Arial" pitchFamily="34" charset="0"/>
              </a:defRPr>
            </a:lvl1pPr>
          </a:lstStyle>
          <a:p>
            <a:pPr>
              <a:defRPr/>
            </a:pPr>
            <a:fld id="{0FB412D1-57B7-4653-8B90-629BEFEACE1D}" type="slidenum">
              <a:rPr/>
              <a:pPr>
                <a:defRPr/>
              </a:pPr>
              <a:t>‹Nr.›</a:t>
            </a:fld>
            <a:endParaRPr dirty="0"/>
          </a:p>
        </p:txBody>
      </p:sp>
      <p:sp>
        <p:nvSpPr>
          <p:cNvPr id="8194" name="Rectangle 2"/>
          <p:cNvSpPr>
            <a:spLocks noGrp="1" noChangeArrowheads="1"/>
          </p:cNvSpPr>
          <p:nvPr>
            <p:ph type="hdr" sz="quarter"/>
          </p:nvPr>
        </p:nvSpPr>
        <p:spPr bwMode="auto">
          <a:xfrm>
            <a:off x="0" y="0"/>
            <a:ext cx="2971800" cy="2635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000" b="1">
                <a:solidFill>
                  <a:schemeClr val="tx1"/>
                </a:solidFill>
                <a:latin typeface="Arial" pitchFamily="34" charset="0"/>
                <a:cs typeface="Arial" pitchFamily="34" charset="0"/>
              </a:defRPr>
            </a:lvl1pPr>
          </a:lstStyle>
          <a:p>
            <a:pPr>
              <a:defRPr/>
            </a:pPr>
            <a:endParaRPr lang="de-DE"/>
          </a:p>
        </p:txBody>
      </p:sp>
      <p:sp>
        <p:nvSpPr>
          <p:cNvPr id="8195" name="Rectangle 3"/>
          <p:cNvSpPr>
            <a:spLocks noGrp="1" noChangeArrowheads="1"/>
          </p:cNvSpPr>
          <p:nvPr>
            <p:ph type="dt" idx="1"/>
          </p:nvPr>
        </p:nvSpPr>
        <p:spPr bwMode="auto">
          <a:xfrm>
            <a:off x="3886200" y="0"/>
            <a:ext cx="2971800" cy="2635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000" b="1">
                <a:solidFill>
                  <a:schemeClr val="tx1"/>
                </a:solidFill>
                <a:latin typeface="Arial" pitchFamily="34" charset="0"/>
                <a:cs typeface="Arial" pitchFamily="34" charset="0"/>
              </a:defRPr>
            </a:lvl1pPr>
          </a:lstStyle>
          <a:p>
            <a:pPr>
              <a:defRPr/>
            </a:pPr>
            <a:endParaRPr lang="de-DE"/>
          </a:p>
        </p:txBody>
      </p:sp>
      <p:sp>
        <p:nvSpPr>
          <p:cNvPr id="17413" name="Rectangle 4"/>
          <p:cNvSpPr>
            <a:spLocks noGrp="1" noRot="1" noChangeAspect="1" noChangeArrowheads="1" noTextEdit="1"/>
          </p:cNvSpPr>
          <p:nvPr>
            <p:ph type="sldImg" idx="2"/>
          </p:nvPr>
        </p:nvSpPr>
        <p:spPr bwMode="auto">
          <a:xfrm>
            <a:off x="209550" y="312738"/>
            <a:ext cx="6403975" cy="4297362"/>
          </a:xfrm>
          <a:prstGeom prst="rect">
            <a:avLst/>
          </a:prstGeom>
          <a:noFill/>
          <a:ln w="9525">
            <a:solidFill>
              <a:srgbClr val="000000"/>
            </a:solidFill>
            <a:miter lim="800000"/>
            <a:headEnd/>
            <a:tailEnd/>
          </a:ln>
        </p:spPr>
      </p:sp>
      <p:sp>
        <p:nvSpPr>
          <p:cNvPr id="8197" name="Rectangle 5"/>
          <p:cNvSpPr>
            <a:spLocks noGrp="1" noChangeArrowheads="1"/>
          </p:cNvSpPr>
          <p:nvPr>
            <p:ph type="body" sz="quarter" idx="3"/>
          </p:nvPr>
        </p:nvSpPr>
        <p:spPr bwMode="auto">
          <a:xfrm>
            <a:off x="212725" y="4724400"/>
            <a:ext cx="6413500" cy="4945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noProof="0" dirty="0" smtClean="0"/>
              <a:t>Klicken Sie, um die Formate des Vorlagentextes zu bearbeiten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p>
        </p:txBody>
      </p:sp>
      <p:sp>
        <p:nvSpPr>
          <p:cNvPr id="9" name="Rectangle 6"/>
          <p:cNvSpPr>
            <a:spLocks noGrp="1" noChangeArrowheads="1"/>
          </p:cNvSpPr>
          <p:nvPr>
            <p:ph type="ftr" sz="quarter" idx="4"/>
          </p:nvPr>
        </p:nvSpPr>
        <p:spPr bwMode="auto">
          <a:xfrm>
            <a:off x="0" y="9705975"/>
            <a:ext cx="6143625" cy="230188"/>
          </a:xfrm>
          <a:prstGeom prst="rect">
            <a:avLst/>
          </a:prstGeom>
          <a:solidFill>
            <a:srgbClr val="669900"/>
          </a:solid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lang="de-DE" sz="1000" b="1" kern="1200">
                <a:solidFill>
                  <a:schemeClr val="bg1"/>
                </a:solidFill>
                <a:latin typeface="Arial"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136107680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b="1" kern="1200">
        <a:solidFill>
          <a:schemeClr val="tx1"/>
        </a:solidFill>
        <a:latin typeface="Arial" pitchFamily="34" charset="0"/>
        <a:ea typeface="+mn-ea"/>
        <a:cs typeface="Arial" pitchFamily="34" charset="0"/>
      </a:defRPr>
    </a:lvl1pPr>
    <a:lvl2pPr marL="180975" indent="-180975" algn="l" rtl="0" eaLnBrk="0" fontAlgn="base" hangingPunct="0">
      <a:spcBef>
        <a:spcPct val="30000"/>
      </a:spcBef>
      <a:spcAft>
        <a:spcPct val="0"/>
      </a:spcAft>
      <a:buClr>
        <a:srgbClr val="669900"/>
      </a:buClr>
      <a:buFont typeface="Wingdings" pitchFamily="2" charset="2"/>
      <a:buChar char="§"/>
      <a:defRPr sz="1200" kern="1200">
        <a:solidFill>
          <a:schemeClr val="tx1"/>
        </a:solidFill>
        <a:latin typeface="Arial" pitchFamily="34" charset="0"/>
        <a:ea typeface="Adobe Fangsong Std R" pitchFamily="18" charset="-128"/>
        <a:cs typeface="Arial" pitchFamily="34" charset="0"/>
      </a:defRPr>
    </a:lvl2pPr>
    <a:lvl3pPr marL="266700" indent="-90488" algn="l" rtl="0" eaLnBrk="0" fontAlgn="base" hangingPunct="0">
      <a:spcBef>
        <a:spcPct val="30000"/>
      </a:spcBef>
      <a:spcAft>
        <a:spcPct val="0"/>
      </a:spcAft>
      <a:buClr>
        <a:srgbClr val="669900"/>
      </a:buClr>
      <a:buFont typeface="Wingdings" pitchFamily="2" charset="2"/>
      <a:buChar char="§"/>
      <a:defRPr sz="1000" kern="1200">
        <a:solidFill>
          <a:schemeClr val="tx1"/>
        </a:solidFill>
        <a:latin typeface="Arial" pitchFamily="34" charset="0"/>
        <a:ea typeface="Adobe Fangsong Std R" pitchFamily="18" charset="-128"/>
        <a:cs typeface="Arial" charset="0"/>
      </a:defRPr>
    </a:lvl3pPr>
    <a:lvl4pPr marL="447675" indent="-90488" algn="l" rtl="0" eaLnBrk="0" fontAlgn="base" hangingPunct="0">
      <a:spcBef>
        <a:spcPct val="30000"/>
      </a:spcBef>
      <a:spcAft>
        <a:spcPct val="0"/>
      </a:spcAft>
      <a:buClr>
        <a:srgbClr val="669900"/>
      </a:buClr>
      <a:buFont typeface="Wingdings" pitchFamily="2" charset="2"/>
      <a:buChar char="§"/>
      <a:defRPr sz="800" kern="1200">
        <a:solidFill>
          <a:schemeClr val="tx1"/>
        </a:solidFill>
        <a:latin typeface="Arial" pitchFamily="34" charset="0"/>
        <a:ea typeface="Adobe Fangsong Std R" pitchFamily="18" charset="-128"/>
        <a:cs typeface="Arial" charset="0"/>
      </a:defRPr>
    </a:lvl4pPr>
    <a:lvl5pPr marL="719138" indent="-95250" algn="l" rtl="0" eaLnBrk="0" fontAlgn="base" hangingPunct="0">
      <a:spcBef>
        <a:spcPct val="30000"/>
      </a:spcBef>
      <a:spcAft>
        <a:spcPct val="0"/>
      </a:spcAft>
      <a:buClr>
        <a:srgbClr val="669900"/>
      </a:buClr>
      <a:buFont typeface="Wingdings" pitchFamily="2" charset="2"/>
      <a:buChar char="§"/>
      <a:defRPr sz="800" b="1" kern="1200">
        <a:solidFill>
          <a:srgbClr val="669900"/>
        </a:solidFill>
        <a:latin typeface="Arial" pitchFamily="34" charset="0"/>
        <a:ea typeface="Adobe Fangsong Std R" pitchFamily="18" charset="-128"/>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Notizenplatzhalter 2"/>
          <p:cNvSpPr>
            <a:spLocks noGrp="1"/>
          </p:cNvSpPr>
          <p:nvPr>
            <p:ph type="body" idx="1"/>
          </p:nvPr>
        </p:nvSpPr>
        <p:spPr>
          <a:noFill/>
          <a:ln/>
        </p:spPr>
        <p:txBody>
          <a:bodyPr/>
          <a:lstStyle/>
          <a:p>
            <a:r>
              <a:rPr lang="fr-FR" dirty="0" smtClean="0">
                <a:solidFill>
                  <a:srgbClr val="000000"/>
                </a:solidFill>
                <a:latin typeface="Arial" charset="0"/>
                <a:cs typeface="Arial" charset="0"/>
                <a:sym typeface="Arial" charset="0"/>
              </a:rPr>
              <a:t>Durant la formation destinée aux formateurs, nous avons demandé aux participants  </a:t>
            </a:r>
          </a:p>
          <a:p>
            <a:pPr lvl="1"/>
            <a:r>
              <a:rPr lang="fr-FR" dirty="0" smtClean="0">
                <a:solidFill>
                  <a:srgbClr val="000000"/>
                </a:solidFill>
                <a:latin typeface="Arial" charset="0"/>
                <a:cs typeface="Arial" charset="0"/>
                <a:sym typeface="Arial" charset="0"/>
              </a:rPr>
              <a:t>de travailler en groupes et </a:t>
            </a:r>
          </a:p>
          <a:p>
            <a:pPr lvl="1"/>
            <a:r>
              <a:rPr lang="fr-FR" dirty="0" smtClean="0">
                <a:solidFill>
                  <a:srgbClr val="000000"/>
                </a:solidFill>
                <a:latin typeface="Arial" charset="0"/>
                <a:cs typeface="Arial" charset="0"/>
                <a:sym typeface="Arial" charset="0"/>
              </a:rPr>
              <a:t>de rassembler toutes les informations pertinentes relatives à leur sujet spécifique </a:t>
            </a:r>
            <a:br>
              <a:rPr lang="fr-FR" dirty="0" smtClean="0">
                <a:solidFill>
                  <a:srgbClr val="000000"/>
                </a:solidFill>
                <a:latin typeface="Arial" charset="0"/>
                <a:cs typeface="Arial" charset="0"/>
                <a:sym typeface="Arial" charset="0"/>
              </a:rPr>
            </a:br>
            <a:r>
              <a:rPr lang="fr-FR" dirty="0" smtClean="0">
                <a:solidFill>
                  <a:srgbClr val="000000"/>
                </a:solidFill>
                <a:latin typeface="Arial" charset="0"/>
                <a:cs typeface="Arial" charset="0"/>
                <a:sym typeface="Arial" charset="0"/>
              </a:rPr>
              <a:t>(eau, climat, agriculture, gouvernance, société et économie) et </a:t>
            </a:r>
          </a:p>
          <a:p>
            <a:pPr lvl="1"/>
            <a:r>
              <a:rPr lang="fr-FR" dirty="0" smtClean="0">
                <a:solidFill>
                  <a:srgbClr val="000000"/>
                </a:solidFill>
                <a:latin typeface="Arial" charset="0"/>
                <a:cs typeface="Arial" charset="0"/>
                <a:sym typeface="Arial" charset="0"/>
              </a:rPr>
              <a:t>de les présenter à leurs collègues</a:t>
            </a:r>
          </a:p>
        </p:txBody>
      </p:sp>
      <p:sp>
        <p:nvSpPr>
          <p:cNvPr id="18435" name="Foliennummernplatzhalter 3"/>
          <p:cNvSpPr>
            <a:spLocks noGrp="1"/>
          </p:cNvSpPr>
          <p:nvPr>
            <p:ph type="sldNum" sz="quarter" idx="5"/>
          </p:nvPr>
        </p:nvSpPr>
        <p:spPr/>
        <p:txBody>
          <a:bodyPr/>
          <a:lstStyle/>
          <a:p>
            <a:pPr>
              <a:buSzPct val="100000"/>
            </a:pPr>
            <a:fld id="{16D17DA3-D18A-416A-ACDA-B54DD1E169F6}" type="slidenum">
              <a:rPr lang="fr-FR" smtClean="0">
                <a:solidFill>
                  <a:srgbClr val="FFFFFF"/>
                </a:solidFill>
                <a:latin typeface="Arial" charset="0"/>
                <a:cs typeface="Arial" charset="0"/>
                <a:sym typeface="Arial" charset="0"/>
              </a:rPr>
              <a:pPr>
                <a:buSzPct val="100000"/>
              </a:pPr>
              <a:t>1</a:t>
            </a:fld>
            <a:endParaRPr lang="fr-FR" dirty="0" smtClean="0">
              <a:solidFill>
                <a:srgbClr val="FFFFFF"/>
              </a:solidFill>
              <a:latin typeface="Arial" charset="0"/>
              <a:cs typeface="Arial" charset="0"/>
              <a:sym typeface="Arial" charset="0"/>
            </a:endParaRPr>
          </a:p>
        </p:txBody>
      </p:sp>
      <p:sp>
        <p:nvSpPr>
          <p:cNvPr id="18436"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1283844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liennummernplatzhalter 3"/>
          <p:cNvSpPr>
            <a:spLocks noGrp="1"/>
          </p:cNvSpPr>
          <p:nvPr>
            <p:ph type="sldNum" sz="quarter" idx="5"/>
          </p:nvPr>
        </p:nvSpPr>
        <p:spPr/>
        <p:txBody>
          <a:bodyPr/>
          <a:lstStyle/>
          <a:p>
            <a:pPr>
              <a:buSzPct val="100000"/>
            </a:pPr>
            <a:fld id="{9AEC3432-DAAA-45AE-B965-59265AF30659}" type="slidenum">
              <a:rPr lang="fr-FR" smtClean="0">
                <a:solidFill>
                  <a:srgbClr val="FFFFFF"/>
                </a:solidFill>
                <a:latin typeface="Arial" charset="0"/>
                <a:cs typeface="Arial" charset="0"/>
                <a:sym typeface="Arial" charset="0"/>
              </a:rPr>
              <a:pPr>
                <a:buSzPct val="100000"/>
              </a:pPr>
              <a:t>2</a:t>
            </a:fld>
            <a:endParaRPr lang="fr-FR" dirty="0" smtClean="0">
              <a:solidFill>
                <a:srgbClr val="FFFFFF"/>
              </a:solidFill>
              <a:latin typeface="Arial" charset="0"/>
              <a:cs typeface="Arial" charset="0"/>
              <a:sym typeface="Arial" charset="0"/>
            </a:endParaRPr>
          </a:p>
        </p:txBody>
      </p:sp>
      <p:sp>
        <p:nvSpPr>
          <p:cNvPr id="20483" name="Notizenplatzhalter 6"/>
          <p:cNvSpPr>
            <a:spLocks noGrp="1"/>
          </p:cNvSpPr>
          <p:nvPr>
            <p:ph type="body" idx="1"/>
          </p:nvPr>
        </p:nvSpPr>
        <p:spPr>
          <a:noFill/>
          <a:ln/>
        </p:spPr>
        <p:txBody>
          <a:bodyPr/>
          <a:lstStyle/>
          <a:p>
            <a:r>
              <a:rPr lang="fr-FR" dirty="0" smtClean="0">
                <a:solidFill>
                  <a:srgbClr val="000000"/>
                </a:solidFill>
                <a:latin typeface="Arial" charset="0"/>
                <a:cs typeface="Arial" charset="0"/>
                <a:sym typeface="Arial" charset="0"/>
              </a:rPr>
              <a:t>Conditions d'utilisation</a:t>
            </a:r>
          </a:p>
          <a:p>
            <a:r>
              <a:rPr lang="fr-FR" b="0" dirty="0" smtClean="0">
                <a:solidFill>
                  <a:srgbClr val="000000"/>
                </a:solidFill>
                <a:latin typeface="Arial" charset="0"/>
                <a:cs typeface="Arial" charset="0"/>
                <a:sym typeface="Arial" charset="0"/>
              </a:rPr>
              <a:t>Ce matériel de formation est la propriété de la GIZ. Vous ne pouvez pas modifier cette diapo, ni ajouter ou supprimer du contenu ou encore modifier les maquettes. Le logo de la GIZ ne peut être supprimé ou déplacé et aucun autre logo ou aucune autre information ne peut être placé(e) dans la zone d'en-tête ou de bas de page des maquettes. Avant d'ajouter des informations à ce matériel de formation, veuillez contacter climate@giz.de.</a:t>
            </a:r>
            <a:endParaRPr lang="fr-FR" b="0" dirty="0" smtClean="0">
              <a:solidFill>
                <a:srgbClr val="000000"/>
              </a:solidFill>
              <a:latin typeface="Arial" charset="0"/>
              <a:cs typeface="Arial" charset="0"/>
              <a:sym typeface="Arial" charset="0"/>
            </a:endParaRPr>
          </a:p>
        </p:txBody>
      </p:sp>
      <p:sp>
        <p:nvSpPr>
          <p:cNvPr id="20484" name="Folienbildplatzhalter 6"/>
          <p:cNvSpPr>
            <a:spLocks noGrp="1" noRot="1" noChangeAspect="1" noTextEdit="1"/>
          </p:cNvSpPr>
          <p:nvPr>
            <p:ph type="sldImg"/>
          </p:nvPr>
        </p:nvSpPr>
        <p:spPr>
          <a:xfrm>
            <a:off x="547688" y="312738"/>
            <a:ext cx="5727700" cy="4295775"/>
          </a:xfrm>
          <a:ln/>
        </p:spPr>
      </p:sp>
    </p:spTree>
    <p:extLst>
      <p:ext uri="{BB962C8B-B14F-4D97-AF65-F5344CB8AC3E}">
        <p14:creationId xmlns:p14="http://schemas.microsoft.com/office/powerpoint/2010/main" val="8434487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lienbildplatzhalter 3"/>
          <p:cNvSpPr>
            <a:spLocks noGrp="1" noRot="1" noChangeAspect="1" noTextEdit="1"/>
          </p:cNvSpPr>
          <p:nvPr>
            <p:ph type="sldImg"/>
          </p:nvPr>
        </p:nvSpPr>
        <p:spPr>
          <a:xfrm>
            <a:off x="547688" y="312738"/>
            <a:ext cx="5726112" cy="4295775"/>
          </a:xfrm>
          <a:ln/>
        </p:spPr>
      </p:sp>
      <p:sp>
        <p:nvSpPr>
          <p:cNvPr id="21507" name="Notizenplatzhalter 4"/>
          <p:cNvSpPr>
            <a:spLocks noGrp="1"/>
          </p:cNvSpPr>
          <p:nvPr>
            <p:ph type="body" idx="1"/>
          </p:nvPr>
        </p:nvSpPr>
        <p:spPr>
          <a:noFill/>
          <a:ln/>
        </p:spPr>
        <p:txBody>
          <a:bodyPr/>
          <a:lstStyle/>
          <a:p>
            <a:endParaRPr lang="fr-FR" b="0" i="1" dirty="0" smtClean="0">
              <a:solidFill>
                <a:srgbClr val="000000"/>
              </a:solidFill>
              <a:latin typeface="Arial" charset="0"/>
              <a:cs typeface="Arial" charset="0"/>
            </a:endParaRPr>
          </a:p>
        </p:txBody>
      </p:sp>
    </p:spTree>
    <p:extLst>
      <p:ext uri="{BB962C8B-B14F-4D97-AF65-F5344CB8AC3E}">
        <p14:creationId xmlns:p14="http://schemas.microsoft.com/office/powerpoint/2010/main" val="29022295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liennummernplatzhalter 3"/>
          <p:cNvSpPr>
            <a:spLocks noGrp="1"/>
          </p:cNvSpPr>
          <p:nvPr>
            <p:ph type="sldNum" sz="quarter" idx="5"/>
          </p:nvPr>
        </p:nvSpPr>
        <p:spPr/>
        <p:txBody>
          <a:bodyPr/>
          <a:lstStyle/>
          <a:p>
            <a:pPr>
              <a:buSzPct val="100000"/>
            </a:pPr>
            <a:fld id="{7FD22737-20C3-42C7-8F20-6526B334A871}" type="slidenum">
              <a:rPr lang="fr-FR" smtClean="0">
                <a:solidFill>
                  <a:srgbClr val="FFFFFF"/>
                </a:solidFill>
                <a:latin typeface="Arial" charset="0"/>
                <a:cs typeface="Arial" charset="0"/>
                <a:sym typeface="Arial" charset="0"/>
              </a:rPr>
              <a:pPr>
                <a:buSzPct val="100000"/>
              </a:pPr>
              <a:t>4</a:t>
            </a:fld>
            <a:endParaRPr lang="fr-FR" dirty="0" smtClean="0">
              <a:solidFill>
                <a:srgbClr val="FFFFFF"/>
              </a:solidFill>
              <a:latin typeface="Arial" charset="0"/>
              <a:cs typeface="Arial" charset="0"/>
              <a:sym typeface="Arial" charset="0"/>
            </a:endParaRPr>
          </a:p>
        </p:txBody>
      </p:sp>
      <p:sp>
        <p:nvSpPr>
          <p:cNvPr id="21507" name="Folienbildplatzhalter 5"/>
          <p:cNvSpPr>
            <a:spLocks noGrp="1" noRot="1" noChangeAspect="1" noTextEdit="1"/>
          </p:cNvSpPr>
          <p:nvPr>
            <p:ph type="sldImg"/>
          </p:nvPr>
        </p:nvSpPr>
        <p:spPr>
          <a:xfrm>
            <a:off x="546100" y="312738"/>
            <a:ext cx="5730875" cy="4297362"/>
          </a:xfrm>
          <a:ln/>
        </p:spPr>
      </p:sp>
      <p:sp>
        <p:nvSpPr>
          <p:cNvPr id="21508"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22888528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lienbildplatzhalter 1"/>
          <p:cNvSpPr>
            <a:spLocks noGrp="1" noRot="1" noChangeAspect="1" noTextEdit="1"/>
          </p:cNvSpPr>
          <p:nvPr>
            <p:ph type="sldImg"/>
          </p:nvPr>
        </p:nvSpPr>
        <p:spPr>
          <a:xfrm>
            <a:off x="546100" y="312738"/>
            <a:ext cx="5730875" cy="4297362"/>
          </a:xfrm>
          <a:ln/>
        </p:spPr>
      </p:sp>
      <p:sp>
        <p:nvSpPr>
          <p:cNvPr id="22531" name="Notizenplatzhalter 2"/>
          <p:cNvSpPr>
            <a:spLocks noGrp="1"/>
          </p:cNvSpPr>
          <p:nvPr>
            <p:ph type="body" idx="1"/>
          </p:nvPr>
        </p:nvSpPr>
        <p:spPr>
          <a:noFill/>
          <a:ln/>
        </p:spPr>
        <p:txBody>
          <a:bodyPr/>
          <a:lstStyle/>
          <a:p>
            <a:endParaRPr lang="fr-FR" dirty="0" smtClean="0">
              <a:latin typeface="Arial" charset="0"/>
              <a:cs typeface="Arial" charset="0"/>
            </a:endParaRPr>
          </a:p>
        </p:txBody>
      </p:sp>
      <p:sp>
        <p:nvSpPr>
          <p:cNvPr id="22532" name="Foliennummernplatzhalter 3"/>
          <p:cNvSpPr>
            <a:spLocks noGrp="1"/>
          </p:cNvSpPr>
          <p:nvPr>
            <p:ph type="sldNum" sz="quarter" idx="5"/>
          </p:nvPr>
        </p:nvSpPr>
        <p:spPr/>
        <p:txBody>
          <a:bodyPr/>
          <a:lstStyle/>
          <a:p>
            <a:pPr>
              <a:buSzPct val="100000"/>
            </a:pPr>
            <a:fld id="{E90D8B3A-1131-4E14-AC9E-415534A321AD}" type="slidenum">
              <a:rPr lang="fr-FR" smtClean="0">
                <a:solidFill>
                  <a:srgbClr val="FFFFFF"/>
                </a:solidFill>
                <a:latin typeface="Arial" charset="0"/>
                <a:cs typeface="Arial" charset="0"/>
                <a:sym typeface="Arial" charset="0"/>
              </a:rPr>
              <a:pPr>
                <a:buSzPct val="100000"/>
              </a:pPr>
              <a:t>5</a:t>
            </a:fld>
            <a:endParaRPr lang="fr-FR" dirty="0" smtClean="0">
              <a:solidFill>
                <a:srgbClr val="FFFFFF"/>
              </a:solidFill>
              <a:latin typeface="Arial" charset="0"/>
              <a:cs typeface="Arial" charset="0"/>
              <a:sym typeface="Arial" charset="0"/>
            </a:endParaRPr>
          </a:p>
        </p:txBody>
      </p:sp>
    </p:spTree>
    <p:extLst>
      <p:ext uri="{BB962C8B-B14F-4D97-AF65-F5344CB8AC3E}">
        <p14:creationId xmlns:p14="http://schemas.microsoft.com/office/powerpoint/2010/main" val="18298908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3"/>
          <p:cNvSpPr>
            <a:spLocks noGrp="1"/>
          </p:cNvSpPr>
          <p:nvPr>
            <p:ph type="sldNum" sz="quarter" idx="5"/>
          </p:nvPr>
        </p:nvSpPr>
        <p:spPr/>
        <p:txBody>
          <a:bodyPr/>
          <a:lstStyle/>
          <a:p>
            <a:pPr>
              <a:buSzPct val="100000"/>
            </a:pPr>
            <a:fld id="{34DFEFC0-86A5-45B1-B9F7-8C239DB73F56}" type="slidenum">
              <a:rPr lang="fr-FR" smtClean="0">
                <a:solidFill>
                  <a:srgbClr val="FFFFFF"/>
                </a:solidFill>
                <a:latin typeface="Arial" charset="0"/>
                <a:cs typeface="Arial" charset="0"/>
                <a:sym typeface="Arial" charset="0"/>
              </a:rPr>
              <a:pPr>
                <a:buSzPct val="100000"/>
              </a:pPr>
              <a:t>6</a:t>
            </a:fld>
            <a:endParaRPr lang="fr-FR" dirty="0" smtClean="0">
              <a:solidFill>
                <a:srgbClr val="FFFFFF"/>
              </a:solidFill>
              <a:latin typeface="Arial" charset="0"/>
              <a:cs typeface="Arial" charset="0"/>
              <a:sym typeface="Arial" charset="0"/>
            </a:endParaRPr>
          </a:p>
        </p:txBody>
      </p:sp>
      <p:sp>
        <p:nvSpPr>
          <p:cNvPr id="23555" name="Folienbildplatzhalter 8"/>
          <p:cNvSpPr>
            <a:spLocks noGrp="1" noRot="1" noChangeAspect="1" noTextEdit="1"/>
          </p:cNvSpPr>
          <p:nvPr>
            <p:ph type="sldImg"/>
          </p:nvPr>
        </p:nvSpPr>
        <p:spPr>
          <a:xfrm>
            <a:off x="546100" y="312738"/>
            <a:ext cx="5730875" cy="4297362"/>
          </a:xfrm>
          <a:ln/>
        </p:spPr>
      </p:sp>
      <p:sp>
        <p:nvSpPr>
          <p:cNvPr id="23556" name="Notizenplatzhalter 9"/>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25193732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Notes Placeholder 2"/>
          <p:cNvSpPr>
            <a:spLocks noGrp="1"/>
          </p:cNvSpPr>
          <p:nvPr>
            <p:ph type="body" idx="1"/>
          </p:nvPr>
        </p:nvSpPr>
        <p:spPr>
          <a:noFill/>
          <a:ln/>
        </p:spPr>
        <p:txBody>
          <a:bodyPr/>
          <a:lstStyle/>
          <a:p>
            <a:r>
              <a:rPr lang="fr-FR" sz="1600" dirty="0" smtClean="0">
                <a:solidFill>
                  <a:srgbClr val="0070C0"/>
                </a:solidFill>
                <a:latin typeface="Arial" charset="0"/>
                <a:cs typeface="Arial" charset="0"/>
                <a:sym typeface="Arial" charset="0"/>
              </a:rPr>
              <a:t>»</a:t>
            </a:r>
            <a:r>
              <a:rPr lang="fr-FR" sz="1000" dirty="0" smtClean="0">
                <a:solidFill>
                  <a:srgbClr val="0070C0"/>
                </a:solidFill>
                <a:latin typeface="Arial" charset="0"/>
                <a:cs typeface="Arial" charset="0"/>
                <a:sym typeface="Arial" charset="0"/>
              </a:rPr>
              <a:t> </a:t>
            </a:r>
            <a:r>
              <a:rPr lang="fr-FR" dirty="0" smtClean="0">
                <a:solidFill>
                  <a:srgbClr val="0070C0"/>
                </a:solidFill>
                <a:latin typeface="Arial" charset="0"/>
                <a:cs typeface="Arial" charset="0"/>
                <a:sym typeface="Arial" charset="0"/>
              </a:rPr>
              <a:t>Voir le glossaire du manuel de formation pour les définitions</a:t>
            </a:r>
            <a:endParaRPr lang="fr-FR" dirty="0" smtClean="0">
              <a:solidFill>
                <a:srgbClr val="0070C0"/>
              </a:solidFill>
              <a:latin typeface="Arial" charset="0"/>
              <a:cs typeface="Arial" charset="0"/>
              <a:sym typeface="Arial" charset="0"/>
            </a:endParaRPr>
          </a:p>
        </p:txBody>
      </p:sp>
      <p:sp>
        <p:nvSpPr>
          <p:cNvPr id="24579" name="Slide Number Placeholder 3"/>
          <p:cNvSpPr>
            <a:spLocks noGrp="1"/>
          </p:cNvSpPr>
          <p:nvPr>
            <p:ph type="sldNum" sz="quarter" idx="5"/>
          </p:nvPr>
        </p:nvSpPr>
        <p:spPr/>
        <p:txBody>
          <a:bodyPr/>
          <a:lstStyle/>
          <a:p>
            <a:pPr>
              <a:buSzPct val="100000"/>
            </a:pPr>
            <a:fld id="{5BE85891-0D29-434E-AF0A-B9CB88DDDC42}" type="slidenum">
              <a:rPr lang="fr-FR" smtClean="0">
                <a:solidFill>
                  <a:srgbClr val="FFFFFF"/>
                </a:solidFill>
                <a:latin typeface="Arial" charset="0"/>
                <a:cs typeface="Arial" charset="0"/>
                <a:sym typeface="Arial" charset="0"/>
              </a:rPr>
              <a:pPr>
                <a:buSzPct val="100000"/>
              </a:pPr>
              <a:t>7</a:t>
            </a:fld>
            <a:endParaRPr lang="fr-FR" dirty="0" smtClean="0">
              <a:solidFill>
                <a:srgbClr val="FFFFFF"/>
              </a:solidFill>
              <a:latin typeface="Arial" charset="0"/>
              <a:cs typeface="Arial" charset="0"/>
              <a:sym typeface="Arial" charset="0"/>
            </a:endParaRPr>
          </a:p>
        </p:txBody>
      </p:sp>
      <p:sp>
        <p:nvSpPr>
          <p:cNvPr id="24580" name="Folienbildplatzhalter 9"/>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3772510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Notes Placeholder 2"/>
          <p:cNvSpPr>
            <a:spLocks noGrp="1"/>
          </p:cNvSpPr>
          <p:nvPr>
            <p:ph type="body" idx="1"/>
          </p:nvPr>
        </p:nvSpPr>
        <p:spPr>
          <a:noFill/>
          <a:ln/>
        </p:spPr>
        <p:txBody>
          <a:bodyPr/>
          <a:lstStyle/>
          <a:p>
            <a:r>
              <a:rPr lang="fr-FR" dirty="0" smtClean="0">
                <a:solidFill>
                  <a:srgbClr val="000000"/>
                </a:solidFill>
                <a:latin typeface="Arial" charset="0"/>
                <a:cs typeface="Arial" charset="0"/>
                <a:sym typeface="Arial" charset="0"/>
              </a:rPr>
              <a:t>Analyse détaillée pour établir un lien entre exposition, sensibilité et capacité adaptative </a:t>
            </a:r>
            <a:br>
              <a:rPr lang="fr-FR" dirty="0" smtClean="0">
                <a:solidFill>
                  <a:srgbClr val="000000"/>
                </a:solidFill>
                <a:latin typeface="Arial" charset="0"/>
                <a:cs typeface="Arial" charset="0"/>
                <a:sym typeface="Arial" charset="0"/>
              </a:rPr>
            </a:br>
            <a:r>
              <a:rPr lang="fr-FR" dirty="0" smtClean="0">
                <a:solidFill>
                  <a:srgbClr val="000000"/>
                </a:solidFill>
                <a:latin typeface="Arial" charset="0"/>
                <a:cs typeface="Arial" charset="0"/>
                <a:sym typeface="Arial" charset="0"/>
              </a:rPr>
              <a:t>afin de déterminer le besoin d'action.</a:t>
            </a:r>
            <a:endParaRPr lang="fr-FR" dirty="0" smtClean="0">
              <a:solidFill>
                <a:srgbClr val="000000"/>
              </a:solidFill>
              <a:latin typeface="Arial" charset="0"/>
              <a:cs typeface="Arial" charset="0"/>
              <a:sym typeface="Arial" charset="0"/>
            </a:endParaRPr>
          </a:p>
        </p:txBody>
      </p:sp>
      <p:sp>
        <p:nvSpPr>
          <p:cNvPr id="25603" name="Slide Number Placeholder 3"/>
          <p:cNvSpPr>
            <a:spLocks noGrp="1"/>
          </p:cNvSpPr>
          <p:nvPr>
            <p:ph type="sldNum" sz="quarter" idx="5"/>
          </p:nvPr>
        </p:nvSpPr>
        <p:spPr/>
        <p:txBody>
          <a:bodyPr/>
          <a:lstStyle/>
          <a:p>
            <a:pPr>
              <a:buSzPct val="100000"/>
            </a:pPr>
            <a:fld id="{52018FE4-1461-4808-AB7A-64D2A27F5B3D}" type="slidenum">
              <a:rPr lang="fr-FR" smtClean="0">
                <a:solidFill>
                  <a:srgbClr val="FFFFFF"/>
                </a:solidFill>
                <a:latin typeface="Arial" charset="0"/>
                <a:cs typeface="Arial" charset="0"/>
                <a:sym typeface="Arial" charset="0"/>
              </a:rPr>
              <a:pPr>
                <a:buSzPct val="100000"/>
              </a:pPr>
              <a:t>8</a:t>
            </a:fld>
            <a:endParaRPr lang="fr-FR" dirty="0" smtClean="0">
              <a:solidFill>
                <a:srgbClr val="FFFFFF"/>
              </a:solidFill>
              <a:latin typeface="Arial" charset="0"/>
              <a:cs typeface="Arial" charset="0"/>
              <a:sym typeface="Arial" charset="0"/>
            </a:endParaRPr>
          </a:p>
        </p:txBody>
      </p:sp>
      <p:sp>
        <p:nvSpPr>
          <p:cNvPr id="25604"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30883639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2"/>
          <p:cNvSpPr>
            <a:spLocks noGrp="1"/>
          </p:cNvSpPr>
          <p:nvPr>
            <p:ph type="body" idx="1"/>
          </p:nvPr>
        </p:nvSpPr>
        <p:spPr>
          <a:noFill/>
          <a:ln/>
        </p:spPr>
        <p:txBody>
          <a:bodyPr/>
          <a:lstStyle/>
          <a:p>
            <a:endParaRPr lang="fr-FR" dirty="0" smtClean="0">
              <a:solidFill>
                <a:srgbClr val="000000"/>
              </a:solidFill>
              <a:latin typeface="Arial" charset="0"/>
              <a:ea typeface="Adobe Fangsong Std R" pitchFamily="18" charset="-128"/>
              <a:cs typeface="Arial" charset="0"/>
              <a:sym typeface="Arial" charset="0"/>
            </a:endParaRPr>
          </a:p>
          <a:p>
            <a:pPr lvl="1"/>
            <a:r>
              <a:rPr lang="fr-FR" dirty="0" smtClean="0">
                <a:solidFill>
                  <a:srgbClr val="000000"/>
                </a:solidFill>
                <a:latin typeface="Arial" charset="0"/>
                <a:cs typeface="Arial" charset="0"/>
                <a:sym typeface="Arial" charset="0"/>
              </a:rPr>
              <a:t> Deux zones d'intervention sélectionnées du PEES</a:t>
            </a:r>
          </a:p>
          <a:p>
            <a:pPr lvl="2"/>
            <a:r>
              <a:rPr lang="fr-FR" dirty="0" smtClean="0">
                <a:solidFill>
                  <a:srgbClr val="000000"/>
                </a:solidFill>
                <a:latin typeface="Arial" charset="0"/>
                <a:sym typeface="Arial" charset="0"/>
              </a:rPr>
              <a:t> Production agricole et revenus ruraux en augmentation et diversifiés</a:t>
            </a:r>
          </a:p>
          <a:p>
            <a:pPr lvl="3"/>
            <a:r>
              <a:rPr lang="fr-FR" dirty="0" smtClean="0">
                <a:solidFill>
                  <a:srgbClr val="000000"/>
                </a:solidFill>
                <a:latin typeface="Arial" charset="0"/>
                <a:sym typeface="Arial" charset="0"/>
              </a:rPr>
              <a:t>La révision du Programme des eaux de l'Etat du Sud a pour but de maintenir un équilibre entre l'approvisionnement en eau et la demande futurs pour trois systèmes agricoles importants: </a:t>
            </a:r>
            <a:br>
              <a:rPr lang="fr-FR" dirty="0" smtClean="0">
                <a:solidFill>
                  <a:srgbClr val="000000"/>
                </a:solidFill>
                <a:latin typeface="Arial" charset="0"/>
                <a:sym typeface="Arial" charset="0"/>
              </a:rPr>
            </a:br>
            <a:r>
              <a:rPr lang="fr-FR" dirty="0" smtClean="0">
                <a:solidFill>
                  <a:srgbClr val="000000"/>
                </a:solidFill>
                <a:latin typeface="Arial" charset="0"/>
                <a:sym typeface="Arial" charset="0"/>
              </a:rPr>
              <a:t>(a) la rotation riz / blé dans la plaine centrale, </a:t>
            </a:r>
            <a:br>
              <a:rPr lang="fr-FR" dirty="0" smtClean="0">
                <a:solidFill>
                  <a:srgbClr val="000000"/>
                </a:solidFill>
                <a:latin typeface="Arial" charset="0"/>
                <a:sym typeface="Arial" charset="0"/>
              </a:rPr>
            </a:br>
            <a:r>
              <a:rPr lang="fr-FR" dirty="0" smtClean="0">
                <a:solidFill>
                  <a:srgbClr val="000000"/>
                </a:solidFill>
                <a:latin typeface="Arial" charset="0"/>
                <a:sym typeface="Arial" charset="0"/>
              </a:rPr>
              <a:t>(b) l'agriculture de plantation dans les zones de montagne, et </a:t>
            </a:r>
            <a:br>
              <a:rPr lang="fr-FR" dirty="0" smtClean="0">
                <a:solidFill>
                  <a:srgbClr val="000000"/>
                </a:solidFill>
                <a:latin typeface="Arial" charset="0"/>
                <a:sym typeface="Arial" charset="0"/>
              </a:rPr>
            </a:br>
            <a:r>
              <a:rPr lang="fr-FR" dirty="0" smtClean="0">
                <a:solidFill>
                  <a:srgbClr val="000000"/>
                </a:solidFill>
                <a:latin typeface="Arial" charset="0"/>
                <a:sym typeface="Arial" charset="0"/>
              </a:rPr>
              <a:t>(c) la culture du riz dans le delta</a:t>
            </a:r>
          </a:p>
          <a:p>
            <a:pPr lvl="2"/>
            <a:r>
              <a:rPr lang="fr-FR" dirty="0" smtClean="0">
                <a:solidFill>
                  <a:srgbClr val="000000"/>
                </a:solidFill>
                <a:latin typeface="Arial" charset="0"/>
                <a:sym typeface="Arial" charset="0"/>
              </a:rPr>
              <a:t> Approvisionnement en eau potable et assainissement sûrs</a:t>
            </a:r>
          </a:p>
          <a:p>
            <a:pPr lvl="3"/>
            <a:r>
              <a:rPr lang="fr-FR" dirty="0" smtClean="0">
                <a:solidFill>
                  <a:srgbClr val="000000"/>
                </a:solidFill>
                <a:latin typeface="Arial" charset="0"/>
                <a:sym typeface="Arial" charset="0"/>
              </a:rPr>
              <a:t> Différentes sources d'eau potable. </a:t>
            </a:r>
            <a:br>
              <a:rPr lang="fr-FR" dirty="0" smtClean="0">
                <a:solidFill>
                  <a:srgbClr val="000000"/>
                </a:solidFill>
                <a:latin typeface="Arial" charset="0"/>
                <a:sym typeface="Arial" charset="0"/>
              </a:rPr>
            </a:br>
            <a:r>
              <a:rPr lang="fr-FR" dirty="0" smtClean="0">
                <a:solidFill>
                  <a:srgbClr val="000000"/>
                </a:solidFill>
                <a:latin typeface="Arial" charset="0"/>
                <a:sym typeface="Arial" charset="0"/>
              </a:rPr>
              <a:t>L'objectif national qui consiste à assurer un approvisionnement en eau potable et </a:t>
            </a:r>
            <a:br>
              <a:rPr lang="fr-FR" dirty="0" smtClean="0">
                <a:solidFill>
                  <a:srgbClr val="000000"/>
                </a:solidFill>
                <a:latin typeface="Arial" charset="0"/>
                <a:sym typeface="Arial" charset="0"/>
              </a:rPr>
            </a:br>
            <a:r>
              <a:rPr lang="fr-FR" dirty="0" smtClean="0">
                <a:solidFill>
                  <a:srgbClr val="000000"/>
                </a:solidFill>
                <a:latin typeface="Arial" charset="0"/>
                <a:sym typeface="Arial" charset="0"/>
              </a:rPr>
              <a:t>un assainissement sûrs pour 80 % de la population d'ici 2020 nous concerne tous</a:t>
            </a:r>
          </a:p>
          <a:p>
            <a:pPr lvl="1"/>
            <a:r>
              <a:rPr lang="fr-FR" dirty="0" smtClean="0">
                <a:solidFill>
                  <a:srgbClr val="000000"/>
                </a:solidFill>
                <a:latin typeface="Arial" charset="0"/>
                <a:cs typeface="Arial" charset="0"/>
                <a:sym typeface="Arial" charset="0"/>
              </a:rPr>
              <a:t>les principaux 'systèmes d'intérêt' sont donnés</a:t>
            </a:r>
          </a:p>
        </p:txBody>
      </p:sp>
      <p:sp>
        <p:nvSpPr>
          <p:cNvPr id="26627" name="Slide Number Placeholder 3"/>
          <p:cNvSpPr>
            <a:spLocks noGrp="1"/>
          </p:cNvSpPr>
          <p:nvPr>
            <p:ph type="sldNum" sz="quarter" idx="5"/>
          </p:nvPr>
        </p:nvSpPr>
        <p:spPr/>
        <p:txBody>
          <a:bodyPr/>
          <a:lstStyle/>
          <a:p>
            <a:pPr>
              <a:buSzPct val="100000"/>
            </a:pPr>
            <a:fld id="{1E6BED6E-5DAB-49D7-956F-2D75E606C46B}" type="slidenum">
              <a:rPr lang="fr-FR" smtClean="0">
                <a:solidFill>
                  <a:srgbClr val="FFFFFF"/>
                </a:solidFill>
                <a:latin typeface="Arial" charset="0"/>
                <a:cs typeface="Arial" charset="0"/>
                <a:sym typeface="Arial" charset="0"/>
              </a:rPr>
              <a:pPr>
                <a:buSzPct val="100000"/>
              </a:pPr>
              <a:t>9</a:t>
            </a:fld>
            <a:endParaRPr lang="fr-FR" dirty="0" smtClean="0">
              <a:solidFill>
                <a:srgbClr val="FFFFFF"/>
              </a:solidFill>
              <a:latin typeface="Arial" charset="0"/>
              <a:cs typeface="Arial" charset="0"/>
              <a:sym typeface="Arial" charset="0"/>
            </a:endParaRPr>
          </a:p>
        </p:txBody>
      </p:sp>
      <p:sp>
        <p:nvSpPr>
          <p:cNvPr id="26628"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37988386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Notizenplatzhalter 2"/>
          <p:cNvSpPr>
            <a:spLocks noGrp="1"/>
          </p:cNvSpPr>
          <p:nvPr>
            <p:ph type="body" idx="1"/>
          </p:nvPr>
        </p:nvSpPr>
        <p:spPr>
          <a:noFill/>
          <a:ln/>
        </p:spPr>
        <p:txBody>
          <a:bodyPr/>
          <a:lstStyle/>
          <a:p>
            <a:r>
              <a:rPr lang="fr-FR" dirty="0" smtClean="0">
                <a:solidFill>
                  <a:srgbClr val="669900"/>
                </a:solidFill>
                <a:latin typeface="Arial" charset="0"/>
                <a:cs typeface="Arial" charset="0"/>
                <a:sym typeface="Arial" charset="0"/>
              </a:rPr>
              <a:t>A</a:t>
            </a:r>
          </a:p>
          <a:p>
            <a:r>
              <a:rPr lang="fr-FR" dirty="0" smtClean="0">
                <a:solidFill>
                  <a:srgbClr val="000000"/>
                </a:solidFill>
                <a:latin typeface="Arial" charset="0"/>
                <a:cs typeface="Arial" charset="0"/>
                <a:sym typeface="Arial" charset="0"/>
              </a:rPr>
              <a:t>Actifs naturels et sociaux par ex. cultures, équipement, institutions communautaires</a:t>
            </a:r>
          </a:p>
          <a:p>
            <a:r>
              <a:rPr lang="fr-FR" dirty="0" smtClean="0">
                <a:solidFill>
                  <a:srgbClr val="000000"/>
                </a:solidFill>
                <a:latin typeface="Arial" charset="0"/>
                <a:cs typeface="Arial" charset="0"/>
                <a:sym typeface="Arial" charset="0"/>
              </a:rPr>
              <a:t>Acteurs importants par ex. agriculteurs, ouvriers agricoles, commerçants</a:t>
            </a:r>
          </a:p>
          <a:p>
            <a:endParaRPr lang="fr-FR" dirty="0" smtClean="0">
              <a:solidFill>
                <a:srgbClr val="000000"/>
              </a:solidFill>
              <a:latin typeface="Arial" charset="0"/>
              <a:cs typeface="Arial" charset="0"/>
              <a:sym typeface="Arial" charset="0"/>
            </a:endParaRPr>
          </a:p>
          <a:p>
            <a:r>
              <a:rPr lang="fr-FR" dirty="0" smtClean="0">
                <a:solidFill>
                  <a:srgbClr val="669900"/>
                </a:solidFill>
                <a:latin typeface="Arial" charset="0"/>
                <a:cs typeface="Arial" charset="0"/>
                <a:sym typeface="Arial" charset="0"/>
              </a:rPr>
              <a:t>B</a:t>
            </a:r>
          </a:p>
          <a:p>
            <a:r>
              <a:rPr lang="fr-FR" dirty="0" smtClean="0">
                <a:solidFill>
                  <a:srgbClr val="000000"/>
                </a:solidFill>
                <a:latin typeface="Arial" charset="0"/>
                <a:cs typeface="Arial" charset="0"/>
                <a:sym typeface="Arial" charset="0"/>
              </a:rPr>
              <a:t>Exemples de facteurs de sensibilité: matériaux de construction locaux, </a:t>
            </a:r>
            <a:br>
              <a:rPr lang="fr-FR" dirty="0" smtClean="0">
                <a:solidFill>
                  <a:srgbClr val="000000"/>
                </a:solidFill>
                <a:latin typeface="Arial" charset="0"/>
                <a:cs typeface="Arial" charset="0"/>
                <a:sym typeface="Arial" charset="0"/>
              </a:rPr>
            </a:br>
            <a:r>
              <a:rPr lang="fr-FR" dirty="0" smtClean="0">
                <a:solidFill>
                  <a:srgbClr val="000000"/>
                </a:solidFill>
                <a:latin typeface="Arial" charset="0"/>
                <a:cs typeface="Arial" charset="0"/>
                <a:sym typeface="Arial" charset="0"/>
              </a:rPr>
              <a:t>besoins en eau des cultures, dépendance des ressources d'une communauté.</a:t>
            </a:r>
          </a:p>
          <a:p>
            <a:endParaRPr lang="fr-FR" dirty="0" smtClean="0">
              <a:solidFill>
                <a:srgbClr val="000000"/>
              </a:solidFill>
              <a:latin typeface="Arial" charset="0"/>
              <a:cs typeface="Arial" charset="0"/>
              <a:sym typeface="Arial" charset="0"/>
            </a:endParaRPr>
          </a:p>
          <a:p>
            <a:r>
              <a:rPr lang="fr-FR" dirty="0" smtClean="0">
                <a:solidFill>
                  <a:srgbClr val="669900"/>
                </a:solidFill>
                <a:latin typeface="Arial" charset="0"/>
                <a:cs typeface="Arial" charset="0"/>
                <a:sym typeface="Arial" charset="0"/>
              </a:rPr>
              <a:t>C</a:t>
            </a:r>
          </a:p>
          <a:p>
            <a:r>
              <a:rPr lang="fr-FR" dirty="0" smtClean="0">
                <a:solidFill>
                  <a:srgbClr val="000000"/>
                </a:solidFill>
                <a:latin typeface="Arial" charset="0"/>
                <a:cs typeface="Arial" charset="0"/>
                <a:sym typeface="Arial" charset="0"/>
              </a:rPr>
              <a:t>Par ex. une chaîne de valeur clairement négociée qui laisse aux agriculteurs une part suffisante, ou un accès à des prévisions météorologiques saisonnières fiables augmenteraient la capacité adaptative d'une communauté.</a:t>
            </a:r>
          </a:p>
        </p:txBody>
      </p:sp>
      <p:sp>
        <p:nvSpPr>
          <p:cNvPr id="27651" name="Foliennummernplatzhalter 3"/>
          <p:cNvSpPr>
            <a:spLocks noGrp="1"/>
          </p:cNvSpPr>
          <p:nvPr>
            <p:ph type="sldNum" sz="quarter" idx="5"/>
          </p:nvPr>
        </p:nvSpPr>
        <p:spPr/>
        <p:txBody>
          <a:bodyPr/>
          <a:lstStyle/>
          <a:p>
            <a:pPr>
              <a:buSzPct val="100000"/>
            </a:pPr>
            <a:fld id="{F2B26CA8-D6E2-4C33-AB70-63C5C51F0270}" type="slidenum">
              <a:rPr lang="fr-FR" smtClean="0">
                <a:solidFill>
                  <a:srgbClr val="FFFFFF"/>
                </a:solidFill>
                <a:latin typeface="Arial" charset="0"/>
                <a:cs typeface="Arial" charset="0"/>
                <a:sym typeface="Arial" charset="0"/>
              </a:rPr>
              <a:pPr>
                <a:buSzPct val="100000"/>
              </a:pPr>
              <a:t>10</a:t>
            </a:fld>
            <a:endParaRPr lang="fr-FR" dirty="0" smtClean="0">
              <a:solidFill>
                <a:srgbClr val="FFFFFF"/>
              </a:solidFill>
              <a:latin typeface="Arial" charset="0"/>
              <a:cs typeface="Arial" charset="0"/>
              <a:sym typeface="Arial" charset="0"/>
            </a:endParaRPr>
          </a:p>
        </p:txBody>
      </p:sp>
      <p:sp>
        <p:nvSpPr>
          <p:cNvPr id="27652"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28612610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Notizenplatzhalter 2"/>
          <p:cNvSpPr>
            <a:spLocks noGrp="1"/>
          </p:cNvSpPr>
          <p:nvPr>
            <p:ph type="body" idx="1"/>
          </p:nvPr>
        </p:nvSpPr>
        <p:spPr>
          <a:noFill/>
          <a:ln/>
        </p:spPr>
        <p:txBody>
          <a:bodyPr/>
          <a:lstStyle/>
          <a:p>
            <a:r>
              <a:rPr lang="fr-FR" dirty="0" smtClean="0">
                <a:solidFill>
                  <a:srgbClr val="669900"/>
                </a:solidFill>
                <a:latin typeface="Arial" charset="0"/>
                <a:cs typeface="Arial" charset="0"/>
                <a:sym typeface="Arial" charset="0"/>
              </a:rPr>
              <a:t>E</a:t>
            </a:r>
          </a:p>
          <a:p>
            <a:r>
              <a:rPr lang="fr-FR" dirty="0" smtClean="0">
                <a:solidFill>
                  <a:srgbClr val="000000"/>
                </a:solidFill>
                <a:latin typeface="Arial" charset="0"/>
                <a:cs typeface="Arial" charset="0"/>
                <a:sym typeface="Arial" charset="0"/>
              </a:rPr>
              <a:t>examiner la colonne D en combinaison avec les facteurs de sensibilité (étape 1 colonne B). </a:t>
            </a:r>
            <a:br>
              <a:rPr lang="fr-FR" dirty="0" smtClean="0">
                <a:solidFill>
                  <a:srgbClr val="000000"/>
                </a:solidFill>
                <a:latin typeface="Arial" charset="0"/>
                <a:cs typeface="Arial" charset="0"/>
                <a:sym typeface="Arial" charset="0"/>
              </a:rPr>
            </a:br>
            <a:r>
              <a:rPr lang="fr-FR" b="0" dirty="0" smtClean="0">
                <a:solidFill>
                  <a:srgbClr val="000000"/>
                </a:solidFill>
                <a:latin typeface="Arial" charset="0"/>
                <a:cs typeface="Arial" charset="0"/>
                <a:sym typeface="Arial" charset="0"/>
              </a:rPr>
              <a:t>Par ex. les périodes de sécheresse entraînent la perte d'eau souterraine.</a:t>
            </a:r>
            <a:r>
              <a:rPr lang="fr-FR" dirty="0" smtClean="0">
                <a:solidFill>
                  <a:srgbClr val="000000"/>
                </a:solidFill>
                <a:latin typeface="Arial" charset="0"/>
                <a:cs typeface="Arial" charset="0"/>
                <a:sym typeface="Arial" charset="0"/>
              </a:rPr>
              <a:t/>
            </a:r>
            <a:br>
              <a:rPr lang="fr-FR" dirty="0" smtClean="0">
                <a:solidFill>
                  <a:srgbClr val="000000"/>
                </a:solidFill>
                <a:latin typeface="Arial" charset="0"/>
                <a:cs typeface="Arial" charset="0"/>
                <a:sym typeface="Arial" charset="0"/>
              </a:rPr>
            </a:br>
            <a:endParaRPr lang="fr-FR" dirty="0" smtClean="0">
              <a:solidFill>
                <a:srgbClr val="000000"/>
              </a:solidFill>
              <a:latin typeface="Arial" charset="0"/>
              <a:cs typeface="Arial" charset="0"/>
              <a:sym typeface="Arial" charset="0"/>
            </a:endParaRPr>
          </a:p>
          <a:p>
            <a:r>
              <a:rPr lang="fr-FR" dirty="0" smtClean="0">
                <a:solidFill>
                  <a:srgbClr val="669900"/>
                </a:solidFill>
                <a:latin typeface="Arial" charset="0"/>
                <a:cs typeface="Arial" charset="0"/>
                <a:sym typeface="Arial" charset="0"/>
              </a:rPr>
              <a:t>F</a:t>
            </a:r>
          </a:p>
          <a:p>
            <a:r>
              <a:rPr lang="fr-FR" dirty="0" smtClean="0">
                <a:solidFill>
                  <a:srgbClr val="000000"/>
                </a:solidFill>
                <a:latin typeface="Arial" charset="0"/>
                <a:cs typeface="Arial" charset="0"/>
                <a:sym typeface="Arial" charset="0"/>
              </a:rPr>
              <a:t>Les impacts qui devraient, selon vous, provenir du changement climatique (colonne D) et </a:t>
            </a:r>
            <a:br>
              <a:rPr lang="fr-FR" dirty="0" smtClean="0">
                <a:solidFill>
                  <a:srgbClr val="000000"/>
                </a:solidFill>
                <a:latin typeface="Arial" charset="0"/>
                <a:cs typeface="Arial" charset="0"/>
                <a:sym typeface="Arial" charset="0"/>
              </a:rPr>
            </a:br>
            <a:r>
              <a:rPr lang="fr-FR" dirty="0" smtClean="0">
                <a:solidFill>
                  <a:srgbClr val="000000"/>
                </a:solidFill>
                <a:latin typeface="Arial" charset="0"/>
                <a:cs typeface="Arial" charset="0"/>
                <a:sym typeface="Arial" charset="0"/>
              </a:rPr>
              <a:t>les impacts biophysiques (colonne E). </a:t>
            </a:r>
            <a:br>
              <a:rPr lang="fr-FR" dirty="0" smtClean="0">
                <a:solidFill>
                  <a:srgbClr val="000000"/>
                </a:solidFill>
                <a:latin typeface="Arial" charset="0"/>
                <a:cs typeface="Arial" charset="0"/>
                <a:sym typeface="Arial" charset="0"/>
              </a:rPr>
            </a:br>
            <a:r>
              <a:rPr lang="fr-FR" dirty="0" smtClean="0">
                <a:solidFill>
                  <a:srgbClr val="000000"/>
                </a:solidFill>
                <a:latin typeface="Arial" charset="0"/>
                <a:cs typeface="Arial" charset="0"/>
                <a:sym typeface="Arial" charset="0"/>
              </a:rPr>
              <a:t>Tenir également compte des facteurs de sensibilité (étape 1, colonne B). Vous pourriez également examiner les disparités de l'impact sur le sexe, les seuils de pauvreté, etc.</a:t>
            </a:r>
            <a:br>
              <a:rPr lang="fr-FR" dirty="0" smtClean="0">
                <a:solidFill>
                  <a:srgbClr val="000000"/>
                </a:solidFill>
                <a:latin typeface="Arial" charset="0"/>
                <a:cs typeface="Arial" charset="0"/>
                <a:sym typeface="Arial" charset="0"/>
              </a:rPr>
            </a:br>
            <a:r>
              <a:rPr lang="fr-FR" b="0" dirty="0" smtClean="0">
                <a:solidFill>
                  <a:srgbClr val="000000"/>
                </a:solidFill>
                <a:latin typeface="Arial" charset="0"/>
                <a:cs typeface="Arial" charset="0"/>
                <a:sym typeface="Arial" charset="0"/>
              </a:rPr>
              <a:t>Par ex. réduction de la production et de la perte de revenu en raison de la pénurie d'eau pour l'irrigation.</a:t>
            </a:r>
            <a:r>
              <a:rPr lang="fr-FR" dirty="0" smtClean="0">
                <a:solidFill>
                  <a:srgbClr val="000000"/>
                </a:solidFill>
                <a:latin typeface="Arial" charset="0"/>
                <a:cs typeface="Arial" charset="0"/>
                <a:sym typeface="Arial" charset="0"/>
              </a:rPr>
              <a:t> </a:t>
            </a:r>
          </a:p>
          <a:p>
            <a:endParaRPr lang="fr-FR" dirty="0" smtClean="0">
              <a:solidFill>
                <a:srgbClr val="000000"/>
              </a:solidFill>
              <a:latin typeface="Arial" charset="0"/>
              <a:cs typeface="Arial" charset="0"/>
              <a:sym typeface="Arial" charset="0"/>
            </a:endParaRPr>
          </a:p>
          <a:p>
            <a:r>
              <a:rPr lang="fr-FR" dirty="0" smtClean="0">
                <a:solidFill>
                  <a:srgbClr val="669900"/>
                </a:solidFill>
                <a:latin typeface="Arial" charset="0"/>
                <a:cs typeface="Arial" charset="0"/>
                <a:sym typeface="Arial" charset="0"/>
              </a:rPr>
              <a:t>G</a:t>
            </a:r>
          </a:p>
          <a:p>
            <a:r>
              <a:rPr lang="fr-FR" dirty="0" smtClean="0">
                <a:solidFill>
                  <a:srgbClr val="000000"/>
                </a:solidFill>
                <a:latin typeface="Arial" charset="0"/>
                <a:cs typeface="Arial" charset="0"/>
                <a:sym typeface="Arial" charset="0"/>
              </a:rPr>
              <a:t>Rappeler que l'action de développement devrait s'orienter vers une réduction de la vulnérabilité. </a:t>
            </a:r>
          </a:p>
          <a:p>
            <a:pPr lvl="1"/>
            <a:r>
              <a:rPr lang="fr-FR" dirty="0" smtClean="0">
                <a:solidFill>
                  <a:srgbClr val="000000"/>
                </a:solidFill>
                <a:latin typeface="Arial" charset="0"/>
                <a:cs typeface="Arial" charset="0"/>
                <a:sym typeface="Arial" charset="0"/>
              </a:rPr>
              <a:t>Discuter des colonnes E et F en utilisant les questions suivantes:</a:t>
            </a:r>
          </a:p>
          <a:p>
            <a:pPr lvl="2"/>
            <a:r>
              <a:rPr lang="fr-FR" dirty="0" smtClean="0">
                <a:solidFill>
                  <a:srgbClr val="000000"/>
                </a:solidFill>
                <a:latin typeface="Arial" charset="0"/>
                <a:sym typeface="Arial" charset="0"/>
              </a:rPr>
              <a:t>Quelle est la pertinence des impacts potentiels sur l'objectif de développement? </a:t>
            </a:r>
          </a:p>
          <a:p>
            <a:pPr lvl="2"/>
            <a:r>
              <a:rPr lang="fr-FR" dirty="0" smtClean="0">
                <a:solidFill>
                  <a:srgbClr val="000000"/>
                </a:solidFill>
                <a:latin typeface="Arial" charset="0"/>
                <a:sym typeface="Arial" charset="0"/>
              </a:rPr>
              <a:t>Quelle est la probabilité qu'ils se manifestent? </a:t>
            </a:r>
          </a:p>
          <a:p>
            <a:pPr lvl="2"/>
            <a:r>
              <a:rPr lang="fr-FR" dirty="0" smtClean="0">
                <a:solidFill>
                  <a:srgbClr val="000000"/>
                </a:solidFill>
                <a:latin typeface="Arial" charset="0"/>
                <a:sym typeface="Arial" charset="0"/>
              </a:rPr>
              <a:t>Quelle serait l'ampleur des dégâts? </a:t>
            </a:r>
          </a:p>
          <a:p>
            <a:r>
              <a:rPr lang="fr-FR" dirty="0" smtClean="0">
                <a:solidFill>
                  <a:srgbClr val="000000"/>
                </a:solidFill>
                <a:latin typeface="Arial" charset="0"/>
                <a:cs typeface="Arial" charset="0"/>
                <a:sym typeface="Arial" charset="0"/>
              </a:rPr>
              <a:t>Résumez vos conclusions en indiquant --/-/0/+/++ pour l'action nécessaire. </a:t>
            </a:r>
          </a:p>
          <a:p>
            <a:pPr lvl="1"/>
            <a:r>
              <a:rPr lang="fr-FR" dirty="0" smtClean="0">
                <a:solidFill>
                  <a:srgbClr val="000000"/>
                </a:solidFill>
                <a:latin typeface="Arial" charset="0"/>
                <a:cs typeface="Arial" charset="0"/>
                <a:sym typeface="Arial" charset="0"/>
              </a:rPr>
              <a:t>Tenez compte du fait que la capacité d'adaptation du système (étape 1 colonne C; actifs ou acteurs de l'écosystème) aux impacts sans soutien extérieur réduit le besoin d'action de la part de la coopération au développement.</a:t>
            </a:r>
          </a:p>
        </p:txBody>
      </p:sp>
      <p:sp>
        <p:nvSpPr>
          <p:cNvPr id="28675" name="Foliennummernplatzhalter 3"/>
          <p:cNvSpPr>
            <a:spLocks noGrp="1"/>
          </p:cNvSpPr>
          <p:nvPr>
            <p:ph type="sldNum" sz="quarter" idx="5"/>
          </p:nvPr>
        </p:nvSpPr>
        <p:spPr/>
        <p:txBody>
          <a:bodyPr/>
          <a:lstStyle/>
          <a:p>
            <a:pPr>
              <a:buSzPct val="100000"/>
            </a:pPr>
            <a:fld id="{0F71E562-02DA-4222-BC31-8219D159CF9D}" type="slidenum">
              <a:rPr lang="fr-FR" smtClean="0">
                <a:solidFill>
                  <a:srgbClr val="FFFFFF"/>
                </a:solidFill>
                <a:latin typeface="Arial" charset="0"/>
                <a:cs typeface="Arial" charset="0"/>
                <a:sym typeface="Arial" charset="0"/>
              </a:rPr>
              <a:pPr>
                <a:buSzPct val="100000"/>
              </a:pPr>
              <a:t>11</a:t>
            </a:fld>
            <a:endParaRPr lang="fr-FR" dirty="0" smtClean="0">
              <a:solidFill>
                <a:srgbClr val="FFFFFF"/>
              </a:solidFill>
              <a:latin typeface="Arial" charset="0"/>
              <a:cs typeface="Arial" charset="0"/>
              <a:sym typeface="Arial" charset="0"/>
            </a:endParaRPr>
          </a:p>
        </p:txBody>
      </p:sp>
      <p:sp>
        <p:nvSpPr>
          <p:cNvPr id="28676"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558323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Folienbildplatzhalter 1"/>
          <p:cNvSpPr>
            <a:spLocks noGrp="1" noRot="1" noChangeAspect="1" noTextEdit="1"/>
          </p:cNvSpPr>
          <p:nvPr>
            <p:ph type="sldImg"/>
          </p:nvPr>
        </p:nvSpPr>
        <p:spPr>
          <a:xfrm>
            <a:off x="546100" y="312738"/>
            <a:ext cx="5730875" cy="4297362"/>
          </a:xfrm>
          <a:ln/>
        </p:spPr>
      </p:sp>
      <p:sp>
        <p:nvSpPr>
          <p:cNvPr id="30723" name="Notizenplatzhalter 2"/>
          <p:cNvSpPr>
            <a:spLocks noGrp="1"/>
          </p:cNvSpPr>
          <p:nvPr>
            <p:ph type="body" idx="1"/>
          </p:nvPr>
        </p:nvSpPr>
        <p:spPr>
          <a:noFill/>
          <a:ln/>
        </p:spPr>
        <p:txBody>
          <a:bodyPr/>
          <a:lstStyle/>
          <a:p>
            <a:endParaRPr lang="fr-FR" dirty="0" smtClean="0">
              <a:latin typeface="Arial" charset="0"/>
              <a:cs typeface="Arial" charset="0"/>
            </a:endParaRPr>
          </a:p>
        </p:txBody>
      </p:sp>
      <p:sp>
        <p:nvSpPr>
          <p:cNvPr id="30724" name="Foliennummernplatzhalter 3"/>
          <p:cNvSpPr>
            <a:spLocks noGrp="1"/>
          </p:cNvSpPr>
          <p:nvPr>
            <p:ph type="sldNum" sz="quarter" idx="5"/>
          </p:nvPr>
        </p:nvSpPr>
        <p:spPr/>
        <p:txBody>
          <a:bodyPr/>
          <a:lstStyle/>
          <a:p>
            <a:pPr>
              <a:buSzPct val="100000"/>
            </a:pPr>
            <a:fld id="{1B299767-0AFB-4214-A78E-CA2CA6849017}" type="slidenum">
              <a:rPr lang="fr-FR" smtClean="0">
                <a:solidFill>
                  <a:srgbClr val="FFFFFF"/>
                </a:solidFill>
                <a:latin typeface="Arial" charset="0"/>
                <a:cs typeface="Arial" charset="0"/>
                <a:sym typeface="Arial" charset="0"/>
              </a:rPr>
              <a:pPr>
                <a:buSzPct val="100000"/>
              </a:pPr>
              <a:t>12</a:t>
            </a:fld>
            <a:endParaRPr lang="fr-FR" dirty="0" smtClean="0">
              <a:solidFill>
                <a:srgbClr val="FFFFFF"/>
              </a:solidFill>
              <a:latin typeface="Arial" charset="0"/>
              <a:cs typeface="Arial" charset="0"/>
              <a:sym typeface="Arial" charset="0"/>
            </a:endParaRPr>
          </a:p>
        </p:txBody>
      </p:sp>
    </p:spTree>
    <p:extLst>
      <p:ext uri="{BB962C8B-B14F-4D97-AF65-F5344CB8AC3E}">
        <p14:creationId xmlns:p14="http://schemas.microsoft.com/office/powerpoint/2010/main" val="107323600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de-DE"/>
          </a:p>
        </p:txBody>
      </p:sp>
      <p:sp>
        <p:nvSpPr>
          <p:cNvPr id="5" name="Text Box 3"/>
          <p:cNvSpPr txBox="1">
            <a:spLocks noChangeArrowheads="1"/>
          </p:cNvSpPr>
          <p:nvPr/>
        </p:nvSpPr>
        <p:spPr bwMode="auto">
          <a:xfrm>
            <a:off x="6934200" y="6596063"/>
            <a:ext cx="1981200" cy="274637"/>
          </a:xfrm>
          <a:prstGeom prst="rect">
            <a:avLst/>
          </a:prstGeom>
          <a:noFill/>
          <a:ln w="9525">
            <a:noFill/>
            <a:miter lim="800000"/>
            <a:headEnd/>
            <a:tailEnd/>
          </a:ln>
        </p:spPr>
        <p:txBody>
          <a:bodyPr>
            <a:spAutoFit/>
          </a:bodyPr>
          <a:lstStyle/>
          <a:p>
            <a:pPr eaLnBrk="0" hangingPunct="0">
              <a:buSzPct val="100000"/>
              <a:defRPr/>
            </a:pPr>
            <a:fld id="{F2898D8F-8412-482A-8A0E-58CD806D7C33}" type="datetime1">
              <a:rPr lang="de-DE" sz="1200" b="0">
                <a:solidFill>
                  <a:srgbClr val="FFFFFF"/>
                </a:solidFill>
                <a:sym typeface="Arial" charset="0"/>
              </a:rPr>
              <a:pPr eaLnBrk="0" hangingPunct="0">
                <a:buSzPct val="100000"/>
                <a:defRPr/>
              </a:pPr>
              <a:t>30.10.2013</a:t>
            </a:fld>
            <a:r>
              <a:rPr lang="de-DE" sz="1200" b="0">
                <a:solidFill>
                  <a:srgbClr val="FFFFFF"/>
                </a:solidFill>
                <a:sym typeface="Arial" charset="0"/>
              </a:rPr>
              <a:t>     Seite </a:t>
            </a:r>
            <a:fld id="{01217C43-039F-4BB1-A708-22C35A1E99E7}" type="slidenum">
              <a:rPr lang="de-DE" sz="1200" b="0">
                <a:solidFill>
                  <a:srgbClr val="FFFFFF"/>
                </a:solidFill>
                <a:sym typeface="Arial" charset="0"/>
              </a:rPr>
              <a:pPr eaLnBrk="0" hangingPunct="0">
                <a:buSzPct val="100000"/>
                <a:defRPr/>
              </a:pPr>
              <a:t>‹Nr.›</a:t>
            </a:fld>
            <a:endParaRPr lang="de-DE" sz="1200" b="0">
              <a:solidFill>
                <a:srgbClr val="FFFFFF"/>
              </a:solidFill>
              <a:sym typeface="Arial" charset="0"/>
            </a:endParaRPr>
          </a:p>
        </p:txBody>
      </p:sp>
      <p:sp>
        <p:nvSpPr>
          <p:cNvPr id="6"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7"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n-GB"/>
          </a:p>
        </p:txBody>
      </p:sp>
      <p:pic>
        <p:nvPicPr>
          <p:cNvPr id="8" name="Picture 20"/>
          <p:cNvPicPr>
            <a:picLocks noChangeAspect="1" noChangeArrowheads="1"/>
          </p:cNvPicPr>
          <p:nvPr/>
        </p:nvPicPr>
        <p:blipFill>
          <a:blip r:embed="rId2" cstate="print">
            <a:lum contrast="-20000"/>
          </a:blip>
          <a:srcRect/>
          <a:stretch>
            <a:fillRect/>
          </a:stretch>
        </p:blipFill>
        <p:spPr bwMode="auto">
          <a:xfrm>
            <a:off x="7999413" y="0"/>
            <a:ext cx="1144587" cy="762000"/>
          </a:xfrm>
          <a:prstGeom prst="rect">
            <a:avLst/>
          </a:prstGeom>
          <a:noFill/>
          <a:ln w="9525">
            <a:noFill/>
            <a:miter lim="800000"/>
            <a:headEnd/>
            <a:tailEnd/>
          </a:ln>
        </p:spPr>
      </p:pic>
      <p:sp>
        <p:nvSpPr>
          <p:cNvPr id="9"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de-DE"/>
          </a:p>
        </p:txBody>
      </p:sp>
      <p:sp>
        <p:nvSpPr>
          <p:cNvPr id="10"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11" name="Line 12"/>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n-GB"/>
          </a:p>
        </p:txBody>
      </p:sp>
      <p:sp>
        <p:nvSpPr>
          <p:cNvPr id="12" name="Line 18"/>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n-GB"/>
          </a:p>
        </p:txBody>
      </p:sp>
      <p:pic>
        <p:nvPicPr>
          <p:cNvPr id="13" name="Picture 20" descr="Weltkugel_klein_neu.gif                                        0005A183jeany                          BB53F533:"/>
          <p:cNvPicPr>
            <a:picLocks noChangeAspect="1" noChangeArrowheads="1"/>
          </p:cNvPicPr>
          <p:nvPr/>
        </p:nvPicPr>
        <p:blipFill>
          <a:blip r:embed="rId3" cstate="print"/>
          <a:srcRect/>
          <a:stretch>
            <a:fillRect/>
          </a:stretch>
        </p:blipFill>
        <p:spPr bwMode="auto">
          <a:xfrm>
            <a:off x="7996238" y="0"/>
            <a:ext cx="1147762" cy="762000"/>
          </a:xfrm>
          <a:prstGeom prst="rect">
            <a:avLst/>
          </a:prstGeom>
          <a:noFill/>
          <a:ln w="9525">
            <a:noFill/>
            <a:miter lim="800000"/>
            <a:headEnd/>
            <a:tailEnd/>
          </a:ln>
        </p:spPr>
      </p:pic>
      <p:pic>
        <p:nvPicPr>
          <p:cNvPr id="14" name="Grafik 27" descr="gizlogo-unternehmen-de-rgb.gif"/>
          <p:cNvPicPr>
            <a:picLocks noChangeAspect="1"/>
          </p:cNvPicPr>
          <p:nvPr userDrawn="1"/>
        </p:nvPicPr>
        <p:blipFill>
          <a:blip r:embed="rId4" cstate="print"/>
          <a:srcRect t="2126" b="15388"/>
          <a:stretch>
            <a:fillRect/>
          </a:stretch>
        </p:blipFill>
        <p:spPr bwMode="auto">
          <a:xfrm>
            <a:off x="268288" y="0"/>
            <a:ext cx="2159000" cy="742950"/>
          </a:xfrm>
          <a:prstGeom prst="rect">
            <a:avLst/>
          </a:prstGeom>
          <a:noFill/>
          <a:ln w="9525">
            <a:noFill/>
            <a:miter lim="800000"/>
            <a:headEnd/>
            <a:tailEnd/>
          </a:ln>
        </p:spPr>
      </p:pic>
      <p:sp>
        <p:nvSpPr>
          <p:cNvPr id="93199" name="Rectangle 15"/>
          <p:cNvSpPr>
            <a:spLocks noGrp="1" noChangeArrowheads="1"/>
          </p:cNvSpPr>
          <p:nvPr>
            <p:ph type="ctrTitle" sz="quarter"/>
          </p:nvPr>
        </p:nvSpPr>
        <p:spPr>
          <a:xfrm>
            <a:off x="1040400" y="1993726"/>
            <a:ext cx="7034400" cy="1143000"/>
          </a:xfrm>
        </p:spPr>
        <p:txBody>
          <a:bodyPr anchor="ctr"/>
          <a:lstStyle>
            <a:lvl1pPr algn="ctr">
              <a:defRPr sz="3200"/>
            </a:lvl1pPr>
          </a:lstStyle>
          <a:p>
            <a:r>
              <a:rPr lang="de-DE" dirty="0" smtClean="0"/>
              <a:t>Titelmasterformat durch Klicken bearbeiten</a:t>
            </a:r>
            <a:endParaRPr lang="de-DE" dirty="0"/>
          </a:p>
        </p:txBody>
      </p:sp>
      <p:sp>
        <p:nvSpPr>
          <p:cNvPr id="93200" name="Rectangle 16"/>
          <p:cNvSpPr>
            <a:spLocks noGrp="1" noChangeArrowheads="1"/>
          </p:cNvSpPr>
          <p:nvPr>
            <p:ph type="subTitle" sz="quarter" idx="1"/>
          </p:nvPr>
        </p:nvSpPr>
        <p:spPr>
          <a:xfrm>
            <a:off x="1040400" y="3239022"/>
            <a:ext cx="7034400" cy="1752600"/>
          </a:xfrm>
        </p:spPr>
        <p:txBody>
          <a:bodyPr/>
          <a:lstStyle>
            <a:lvl1pPr marL="0" indent="0" algn="ctr">
              <a:buFont typeface="Wingdings" pitchFamily="2" charset="2"/>
              <a:buNone/>
              <a:defRPr sz="2800">
                <a:solidFill>
                  <a:schemeClr val="tx1"/>
                </a:solidFill>
              </a:defRPr>
            </a:lvl1pPr>
          </a:lstStyle>
          <a:p>
            <a:r>
              <a:rPr lang="de-DE" dirty="0" smtClean="0"/>
              <a:t>Formatvorlage des Untertitelmasters durch Klicken bearbeiten</a:t>
            </a:r>
            <a:endParaRPr lang="de-DE" dirty="0"/>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1068388"/>
            <a:ext cx="7526338" cy="741362"/>
          </a:xfrm>
        </p:spPr>
        <p:txBody>
          <a:bodyPr anchor="b"/>
          <a:lstStyle>
            <a:lvl1pPr>
              <a:defRPr/>
            </a:lvl1pPr>
          </a:lstStyle>
          <a:p>
            <a:r>
              <a:rPr lang="de-DE" smtClean="0"/>
              <a:t>Titelmasterformat durch Klicken bearbeiten</a:t>
            </a:r>
            <a:endParaRPr lang="de-DE" dirty="0"/>
          </a:p>
        </p:txBody>
      </p:sp>
      <p:sp>
        <p:nvSpPr>
          <p:cNvPr id="3" name="Inhaltsplatzhalter 2"/>
          <p:cNvSpPr>
            <a:spLocks noGrp="1"/>
          </p:cNvSpPr>
          <p:nvPr>
            <p:ph idx="1"/>
          </p:nvPr>
        </p:nvSpPr>
        <p:spPr>
          <a:xfrm>
            <a:off x="457200" y="2008188"/>
            <a:ext cx="7526338" cy="4213225"/>
          </a:xfrm>
        </p:spPr>
        <p:txBody>
          <a:bodyPr/>
          <a:lstStyle>
            <a:lvl1pPr>
              <a:defRPr b="1">
                <a:solidFill>
                  <a:schemeClr val="tx1"/>
                </a:solidFill>
              </a:defRPr>
            </a:lvl1pPr>
            <a:lvl2pPr>
              <a:buClr>
                <a:srgbClr val="669900"/>
              </a:buClr>
              <a:defRPr sz="1800" b="1" baseline="0">
                <a:solidFill>
                  <a:schemeClr val="tx1"/>
                </a:solidFill>
              </a:defRPr>
            </a:lvl2pPr>
            <a:lvl3pPr>
              <a:defRPr sz="1800" baseline="0">
                <a:solidFill>
                  <a:schemeClr val="tx1"/>
                </a:solidFill>
              </a:defRPr>
            </a:lvl3pPr>
            <a:lvl4pPr>
              <a:defRPr sz="1600" baseline="0">
                <a:solidFill>
                  <a:schemeClr val="tx1"/>
                </a:solidFill>
              </a:defRPr>
            </a:lvl4pPr>
            <a:lvl5pPr>
              <a:defRPr sz="1600" baseline="0">
                <a:solidFill>
                  <a:schemeClr val="tx1"/>
                </a:solidFill>
              </a:defRPr>
            </a:lvl5p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
        <p:nvSpPr>
          <p:cNvPr id="4" name="Rectangle 17"/>
          <p:cNvSpPr>
            <a:spLocks noGrp="1" noChangeArrowheads="1"/>
          </p:cNvSpPr>
          <p:nvPr>
            <p:ph type="dt" sz="half" idx="10"/>
          </p:nvPr>
        </p:nvSpPr>
        <p:spPr>
          <a:ln/>
        </p:spPr>
        <p:txBody>
          <a:bodyPr/>
          <a:lstStyle>
            <a:lvl1pPr>
              <a:defRPr/>
            </a:lvl1pPr>
          </a:lstStyle>
          <a:p>
            <a:pPr>
              <a:defRPr/>
            </a:pPr>
            <a:fld id="{EE7EA01A-112A-4264-873F-C05719FC08A8}" type="datetime1">
              <a:rPr lang="de-DE"/>
              <a:pPr>
                <a:defRPr/>
              </a:pPr>
              <a:t>30.10.2013</a:t>
            </a:fld>
            <a:endParaRPr lang="de-DE"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3880808"/>
            <a:ext cx="7034400" cy="1144800"/>
          </a:xfrm>
        </p:spPr>
        <p:txBody>
          <a:bodyPr/>
          <a:lstStyle>
            <a:lvl1pPr algn="ctr" rtl="0" fontAlgn="base">
              <a:spcBef>
                <a:spcPct val="0"/>
              </a:spcBef>
              <a:spcAft>
                <a:spcPct val="0"/>
              </a:spcAft>
              <a:defRPr lang="de-DE" sz="3600" baseline="0" dirty="0">
                <a:solidFill>
                  <a:schemeClr val="tx1"/>
                </a:solidFill>
                <a:latin typeface="+mj-lt"/>
                <a:ea typeface="+mj-ea"/>
                <a:cs typeface="+mj-cs"/>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292939"/>
            <a:ext cx="7034400" cy="1500187"/>
          </a:xfrm>
        </p:spPr>
        <p:txBody>
          <a:bodyPr anchor="b"/>
          <a:lstStyle>
            <a:lvl1pPr marL="0" indent="0" algn="ctr" rtl="0" fontAlgn="base">
              <a:spcBef>
                <a:spcPct val="20000"/>
              </a:spcBef>
              <a:spcAft>
                <a:spcPct val="0"/>
              </a:spcAft>
              <a:buClr>
                <a:srgbClr val="C80F0F"/>
              </a:buClr>
              <a:buFont typeface="Wingdings" pitchFamily="2" charset="2"/>
              <a:buNone/>
              <a:tabLst>
                <a:tab pos="2190750" algn="l"/>
              </a:tabLst>
              <a:defRPr lang="de-DE" sz="2800" dirty="0" smtClean="0">
                <a:solidFill>
                  <a:schemeClr val="tx1"/>
                </a:solidFill>
                <a:latin typeface="+mn-lt"/>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
        <p:nvSpPr>
          <p:cNvPr id="4" name="Rectangle 17"/>
          <p:cNvSpPr>
            <a:spLocks noGrp="1" noChangeArrowheads="1"/>
          </p:cNvSpPr>
          <p:nvPr>
            <p:ph type="dt" sz="half" idx="10"/>
          </p:nvPr>
        </p:nvSpPr>
        <p:spPr>
          <a:ln/>
        </p:spPr>
        <p:txBody>
          <a:bodyPr/>
          <a:lstStyle>
            <a:lvl1pPr>
              <a:defRPr/>
            </a:lvl1pPr>
          </a:lstStyle>
          <a:p>
            <a:pPr>
              <a:defRPr/>
            </a:pPr>
            <a:fld id="{26B819FA-8A26-40F4-8389-F2E91B160A00}" type="datetime1">
              <a:rPr lang="de-DE"/>
              <a:pPr>
                <a:defRPr/>
              </a:pPr>
              <a:t>30.10.2013</a:t>
            </a:fld>
            <a:endParaRPr lang="de-DE"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Inhaltsplatzhalter 2"/>
          <p:cNvSpPr>
            <a:spLocks noGrp="1"/>
          </p:cNvSpPr>
          <p:nvPr>
            <p:ph sz="half" idx="1"/>
          </p:nvPr>
        </p:nvSpPr>
        <p:spPr>
          <a:xfrm>
            <a:off x="1039813" y="2106613"/>
            <a:ext cx="3481200" cy="4114800"/>
          </a:xfrm>
        </p:spPr>
        <p:txBody>
          <a:bodyPr/>
          <a:lstStyle>
            <a:lvl1pPr>
              <a:defRPr sz="2400"/>
            </a:lvl1pPr>
            <a:lvl2pPr>
              <a:defRPr sz="2200" baseline="0"/>
            </a:lvl2pPr>
            <a:lvl3pPr>
              <a:defRPr sz="2000" baseline="0"/>
            </a:lvl3pPr>
            <a:lvl4pPr>
              <a:defRPr sz="1800" baseline="0"/>
            </a:lvl4pPr>
            <a:lvl5pPr>
              <a:defRPr sz="1600" baseline="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Inhaltsplatzhalter 3"/>
          <p:cNvSpPr>
            <a:spLocks noGrp="1"/>
          </p:cNvSpPr>
          <p:nvPr>
            <p:ph sz="half" idx="2"/>
          </p:nvPr>
        </p:nvSpPr>
        <p:spPr>
          <a:xfrm>
            <a:off x="4595812" y="2106613"/>
            <a:ext cx="3481200" cy="4114800"/>
          </a:xfrm>
        </p:spPr>
        <p:txBody>
          <a:bodyPr/>
          <a:lstStyle>
            <a:lvl1pPr>
              <a:defRPr sz="2400"/>
            </a:lvl1pPr>
            <a:lvl2pPr>
              <a:defRPr sz="2200"/>
            </a:lvl2pPr>
            <a:lvl3pPr>
              <a:defRPr sz="2000"/>
            </a:lvl3pPr>
            <a:lvl4pPr>
              <a:defRPr sz="1800"/>
            </a:lvl4pPr>
            <a:lvl5pPr>
              <a:defRPr sz="16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Rectangle 17"/>
          <p:cNvSpPr>
            <a:spLocks noGrp="1" noChangeArrowheads="1"/>
          </p:cNvSpPr>
          <p:nvPr>
            <p:ph type="dt" sz="half" idx="10"/>
          </p:nvPr>
        </p:nvSpPr>
        <p:spPr>
          <a:ln/>
        </p:spPr>
        <p:txBody>
          <a:bodyPr/>
          <a:lstStyle>
            <a:lvl1pPr>
              <a:defRPr/>
            </a:lvl1pPr>
          </a:lstStyle>
          <a:p>
            <a:pPr>
              <a:defRPr/>
            </a:pPr>
            <a:fld id="{94C9E277-08A4-48E3-AD6D-1303A58B50F4}" type="datetime1">
              <a:rPr lang="de-DE"/>
              <a:pPr>
                <a:defRPr/>
              </a:pPr>
              <a:t>30.10.2013</a:t>
            </a:fld>
            <a:endParaRPr lang="de-DE"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1040400" y="1411200"/>
            <a:ext cx="7034400" cy="619200"/>
          </a:xfrm>
        </p:spPr>
        <p:txBody>
          <a:bodyPr/>
          <a:lstStyle>
            <a:lvl1pPr>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098784"/>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1040400" y="2668044"/>
            <a:ext cx="3463200" cy="3557392"/>
          </a:xfrm>
        </p:spPr>
        <p:txBody>
          <a:bodyPr/>
          <a:lstStyle>
            <a:lvl1pPr>
              <a:defRPr sz="2400"/>
            </a:lvl1pPr>
            <a:lvl2pPr>
              <a:defRPr sz="2200"/>
            </a:lvl2pPr>
            <a:lvl3pPr>
              <a:defRPr sz="2000"/>
            </a:lvl3pPr>
            <a:lvl4pPr>
              <a:defRPr sz="18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Textplatzhalter 4"/>
          <p:cNvSpPr>
            <a:spLocks noGrp="1"/>
          </p:cNvSpPr>
          <p:nvPr>
            <p:ph type="body" sz="quarter" idx="3"/>
          </p:nvPr>
        </p:nvSpPr>
        <p:spPr>
          <a:xfrm>
            <a:off x="4615200" y="2098783"/>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15200" y="2668044"/>
            <a:ext cx="3463200" cy="3557392"/>
          </a:xfrm>
        </p:spPr>
        <p:txBody>
          <a:bodyPr/>
          <a:lstStyle>
            <a:lvl1pPr>
              <a:defRPr lang="de-DE" sz="2400" dirty="0" smtClean="0">
                <a:solidFill>
                  <a:schemeClr val="tx1"/>
                </a:solidFill>
                <a:latin typeface="+mn-lt"/>
                <a:ea typeface="+mn-ea"/>
                <a:cs typeface="+mn-cs"/>
              </a:defRPr>
            </a:lvl1pPr>
            <a:lvl2pPr>
              <a:defRPr lang="de-DE" sz="2200" dirty="0" smtClean="0">
                <a:solidFill>
                  <a:schemeClr val="tx1"/>
                </a:solidFill>
                <a:latin typeface="+mn-lt"/>
              </a:defRPr>
            </a:lvl2pPr>
            <a:lvl3pPr>
              <a:defRPr lang="de-DE" sz="2000" dirty="0" smtClean="0">
                <a:solidFill>
                  <a:schemeClr val="tx1"/>
                </a:solidFill>
                <a:latin typeface="+mn-lt"/>
              </a:defRPr>
            </a:lvl3pPr>
            <a:lvl4pPr>
              <a:defRPr lang="de-DE" sz="1800" dirty="0" smtClean="0">
                <a:solidFill>
                  <a:schemeClr val="tx1"/>
                </a:solidFill>
                <a:latin typeface="+mn-lt"/>
              </a:defRPr>
            </a:lvl4pPr>
            <a:lvl5pPr>
              <a:defRPr lang="de-DE" sz="1600" dirty="0" smtClean="0">
                <a:solidFill>
                  <a:schemeClr val="tx1"/>
                </a:solidFill>
                <a:latin typeface="+mn-lt"/>
              </a:defRPr>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7" name="Rectangle 17"/>
          <p:cNvSpPr>
            <a:spLocks noGrp="1" noChangeArrowheads="1"/>
          </p:cNvSpPr>
          <p:nvPr>
            <p:ph type="dt" sz="half" idx="10"/>
          </p:nvPr>
        </p:nvSpPr>
        <p:spPr>
          <a:ln/>
        </p:spPr>
        <p:txBody>
          <a:bodyPr/>
          <a:lstStyle>
            <a:lvl1pPr>
              <a:defRPr/>
            </a:lvl1pPr>
          </a:lstStyle>
          <a:p>
            <a:pPr>
              <a:defRPr/>
            </a:pPr>
            <a:fld id="{2661362B-B177-4DB1-A7AF-1A8FBE939DF9}" type="datetime1">
              <a:rPr lang="de-DE"/>
              <a:pPr>
                <a:defRPr/>
              </a:pPr>
              <a:t>30.10.2013</a:t>
            </a:fld>
            <a:endParaRPr lang="de-DE" dirty="0"/>
          </a:p>
        </p:txBody>
      </p:sp>
      <p:sp>
        <p:nvSpPr>
          <p:cNvPr id="8"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Rectangle 17"/>
          <p:cNvSpPr>
            <a:spLocks noGrp="1" noChangeArrowheads="1"/>
          </p:cNvSpPr>
          <p:nvPr>
            <p:ph type="dt" sz="half" idx="10"/>
          </p:nvPr>
        </p:nvSpPr>
        <p:spPr>
          <a:ln/>
        </p:spPr>
        <p:txBody>
          <a:bodyPr/>
          <a:lstStyle>
            <a:lvl1pPr>
              <a:defRPr/>
            </a:lvl1pPr>
          </a:lstStyle>
          <a:p>
            <a:pPr>
              <a:defRPr/>
            </a:pPr>
            <a:fld id="{94C3620D-25D4-4C9A-A213-1E63CAFE02F2}" type="datetime1">
              <a:rPr lang="de-DE"/>
              <a:pPr>
                <a:defRPr/>
              </a:pPr>
              <a:t>30.10.2013</a:t>
            </a:fld>
            <a:endParaRPr lang="de-DE"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17"/>
          <p:cNvSpPr>
            <a:spLocks noGrp="1" noChangeArrowheads="1"/>
          </p:cNvSpPr>
          <p:nvPr>
            <p:ph type="dt" sz="half" idx="10"/>
          </p:nvPr>
        </p:nvSpPr>
        <p:spPr>
          <a:ln/>
        </p:spPr>
        <p:txBody>
          <a:bodyPr/>
          <a:lstStyle>
            <a:lvl1pPr>
              <a:defRPr/>
            </a:lvl1pPr>
          </a:lstStyle>
          <a:p>
            <a:pPr>
              <a:defRPr/>
            </a:pPr>
            <a:fld id="{C175A9EE-359B-471E-B1D7-C921FC5C0A71}" type="datetime1">
              <a:rPr lang="de-DE"/>
              <a:pPr>
                <a:defRPr/>
              </a:pPr>
              <a:t>30.10.2013</a:t>
            </a:fld>
            <a:endParaRPr lang="de-DE" dirty="0"/>
          </a:p>
        </p:txBody>
      </p:sp>
      <p:sp>
        <p:nvSpPr>
          <p:cNvPr id="3"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1411200"/>
            <a:ext cx="2484000" cy="1357052"/>
          </a:xfrm>
        </p:spPr>
        <p:txBody>
          <a:bodyPr anchor="b"/>
          <a:lstStyle>
            <a:lvl1pPr algn="l">
              <a:defRPr sz="2800" b="0" baseline="0"/>
            </a:lvl1pPr>
          </a:lstStyle>
          <a:p>
            <a:r>
              <a:rPr lang="de-DE" smtClean="0"/>
              <a:t>Titelmasterformat durch Klicken bearbeiten</a:t>
            </a:r>
            <a:endParaRPr lang="de-DE" dirty="0"/>
          </a:p>
        </p:txBody>
      </p:sp>
      <p:sp>
        <p:nvSpPr>
          <p:cNvPr id="3" name="Inhaltsplatzhalter 2"/>
          <p:cNvSpPr>
            <a:spLocks noGrp="1"/>
          </p:cNvSpPr>
          <p:nvPr>
            <p:ph idx="1"/>
          </p:nvPr>
        </p:nvSpPr>
        <p:spPr>
          <a:xfrm>
            <a:off x="3620022" y="1411201"/>
            <a:ext cx="4453200" cy="4814235"/>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Textplatzhalter 3"/>
          <p:cNvSpPr>
            <a:spLocks noGrp="1"/>
          </p:cNvSpPr>
          <p:nvPr>
            <p:ph type="body" sz="half" idx="2"/>
          </p:nvPr>
        </p:nvSpPr>
        <p:spPr>
          <a:xfrm>
            <a:off x="1040400" y="2893512"/>
            <a:ext cx="2484000" cy="3331925"/>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7"/>
          <p:cNvSpPr>
            <a:spLocks noGrp="1" noChangeArrowheads="1"/>
          </p:cNvSpPr>
          <p:nvPr>
            <p:ph type="dt" sz="half" idx="10"/>
          </p:nvPr>
        </p:nvSpPr>
        <p:spPr>
          <a:ln/>
        </p:spPr>
        <p:txBody>
          <a:bodyPr/>
          <a:lstStyle>
            <a:lvl1pPr>
              <a:defRPr/>
            </a:lvl1pPr>
          </a:lstStyle>
          <a:p>
            <a:pPr>
              <a:defRPr/>
            </a:pPr>
            <a:fld id="{81EA43BB-420D-49D4-BC46-943F0E7EA40D}" type="datetime1">
              <a:rPr lang="de-DE"/>
              <a:pPr>
                <a:defRPr/>
              </a:pPr>
              <a:t>30.10.2013</a:t>
            </a:fld>
            <a:endParaRPr lang="de-DE"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4860099"/>
            <a:ext cx="7034400" cy="526093"/>
          </a:xfrm>
        </p:spPr>
        <p:txBody>
          <a:bodyPr anchor="b"/>
          <a:lstStyle>
            <a:lvl1pPr algn="l">
              <a:defRPr sz="2800" b="0"/>
            </a:lvl1pPr>
          </a:lstStyle>
          <a:p>
            <a:r>
              <a:rPr lang="de-DE" smtClean="0"/>
              <a:t>Titelmasterformat durch Klicken bearbeiten</a:t>
            </a:r>
            <a:endParaRPr lang="de-DE" dirty="0"/>
          </a:p>
        </p:txBody>
      </p:sp>
      <p:sp>
        <p:nvSpPr>
          <p:cNvPr id="3" name="Bildplatzhalter 2"/>
          <p:cNvSpPr>
            <a:spLocks noGrp="1"/>
          </p:cNvSpPr>
          <p:nvPr>
            <p:ph type="pic" idx="1"/>
          </p:nvPr>
        </p:nvSpPr>
        <p:spPr>
          <a:xfrm>
            <a:off x="1152525" y="1411201"/>
            <a:ext cx="6831014" cy="3361215"/>
          </a:xfrm>
        </p:spPr>
        <p:txBody>
          <a:bodyPr/>
          <a:lstStyle>
            <a:lvl1pPr marL="0" indent="0">
              <a:buNone/>
              <a:defRPr sz="32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endParaRPr lang="de-DE" noProof="0" dirty="0"/>
          </a:p>
        </p:txBody>
      </p:sp>
      <p:sp>
        <p:nvSpPr>
          <p:cNvPr id="4" name="Textplatzhalter 3"/>
          <p:cNvSpPr>
            <a:spLocks noGrp="1"/>
          </p:cNvSpPr>
          <p:nvPr>
            <p:ph type="body" sz="half" idx="2"/>
          </p:nvPr>
        </p:nvSpPr>
        <p:spPr>
          <a:xfrm>
            <a:off x="1040400" y="5486400"/>
            <a:ext cx="7034400" cy="739036"/>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7"/>
          <p:cNvSpPr>
            <a:spLocks noGrp="1" noChangeArrowheads="1"/>
          </p:cNvSpPr>
          <p:nvPr>
            <p:ph type="dt" sz="half" idx="10"/>
          </p:nvPr>
        </p:nvSpPr>
        <p:spPr>
          <a:ln/>
        </p:spPr>
        <p:txBody>
          <a:bodyPr/>
          <a:lstStyle>
            <a:lvl1pPr>
              <a:defRPr/>
            </a:lvl1pPr>
          </a:lstStyle>
          <a:p>
            <a:pPr>
              <a:defRPr/>
            </a:pPr>
            <a:fld id="{95C6D814-8753-404C-909F-4A8561244C46}" type="datetime1">
              <a:rPr lang="de-DE"/>
              <a:pPr>
                <a:defRPr/>
              </a:pPr>
              <a:t>30.10.2013</a:t>
            </a:fld>
            <a:endParaRPr lang="de-DE"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de-DE"/>
          </a:p>
        </p:txBody>
      </p:sp>
      <p:sp>
        <p:nvSpPr>
          <p:cNvPr id="1027" name="Text Box 3"/>
          <p:cNvSpPr txBox="1">
            <a:spLocks noChangeArrowheads="1"/>
          </p:cNvSpPr>
          <p:nvPr/>
        </p:nvSpPr>
        <p:spPr bwMode="auto">
          <a:xfrm>
            <a:off x="6934200" y="6596063"/>
            <a:ext cx="1981200" cy="274637"/>
          </a:xfrm>
          <a:prstGeom prst="rect">
            <a:avLst/>
          </a:prstGeom>
          <a:noFill/>
          <a:ln w="9525">
            <a:noFill/>
            <a:miter lim="800000"/>
            <a:headEnd/>
            <a:tailEnd/>
          </a:ln>
        </p:spPr>
        <p:txBody>
          <a:bodyPr>
            <a:spAutoFit/>
          </a:bodyPr>
          <a:lstStyle/>
          <a:p>
            <a:pPr eaLnBrk="0" hangingPunct="0">
              <a:buSzPct val="100000"/>
              <a:defRPr/>
            </a:pPr>
            <a:fld id="{79D2A262-45D8-474D-8EB1-76FFEC06D144}" type="datetime1">
              <a:rPr lang="de-DE" sz="1200" b="0">
                <a:solidFill>
                  <a:srgbClr val="FFFFFF"/>
                </a:solidFill>
                <a:sym typeface="Arial" charset="0"/>
              </a:rPr>
              <a:pPr eaLnBrk="0" hangingPunct="0">
                <a:buSzPct val="100000"/>
                <a:defRPr/>
              </a:pPr>
              <a:t>30.10.2013</a:t>
            </a:fld>
            <a:r>
              <a:rPr lang="de-DE" sz="1200" b="0">
                <a:solidFill>
                  <a:srgbClr val="FFFFFF"/>
                </a:solidFill>
                <a:sym typeface="Arial" charset="0"/>
              </a:rPr>
              <a:t>     Seite </a:t>
            </a:r>
            <a:fld id="{ED5D2B04-8882-4543-9A68-9A014C9D909A}" type="slidenum">
              <a:rPr lang="de-DE" sz="1200" b="0">
                <a:solidFill>
                  <a:srgbClr val="FFFFFF"/>
                </a:solidFill>
                <a:sym typeface="Arial" charset="0"/>
              </a:rPr>
              <a:pPr eaLnBrk="0" hangingPunct="0">
                <a:buSzPct val="100000"/>
                <a:defRPr/>
              </a:pPr>
              <a:t>‹Nr.›</a:t>
            </a:fld>
            <a:endParaRPr lang="de-DE" sz="1200" b="0">
              <a:solidFill>
                <a:srgbClr val="FFFFFF"/>
              </a:solidFill>
              <a:sym typeface="Arial" charset="0"/>
            </a:endParaRPr>
          </a:p>
        </p:txBody>
      </p:sp>
      <p:sp>
        <p:nvSpPr>
          <p:cNvPr id="1028"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1029"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n-GB"/>
          </a:p>
        </p:txBody>
      </p:sp>
      <p:pic>
        <p:nvPicPr>
          <p:cNvPr id="1030" name="Picture 7"/>
          <p:cNvPicPr>
            <a:picLocks noChangeAspect="1" noChangeArrowheads="1"/>
          </p:cNvPicPr>
          <p:nvPr/>
        </p:nvPicPr>
        <p:blipFill>
          <a:blip r:embed="rId11" cstate="print">
            <a:lum contrast="-20000"/>
          </a:blip>
          <a:srcRect/>
          <a:stretch>
            <a:fillRect/>
          </a:stretch>
        </p:blipFill>
        <p:spPr bwMode="auto">
          <a:xfrm>
            <a:off x="7999413" y="0"/>
            <a:ext cx="1144587" cy="762000"/>
          </a:xfrm>
          <a:prstGeom prst="rect">
            <a:avLst/>
          </a:prstGeom>
          <a:noFill/>
          <a:ln w="9525">
            <a:noFill/>
            <a:miter lim="800000"/>
            <a:headEnd/>
            <a:tailEnd/>
          </a:ln>
        </p:spPr>
      </p:pic>
      <p:sp>
        <p:nvSpPr>
          <p:cNvPr id="1031"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de-DE"/>
          </a:p>
        </p:txBody>
      </p:sp>
      <p:sp>
        <p:nvSpPr>
          <p:cNvPr id="1032"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1033" name="Rectangle 15"/>
          <p:cNvSpPr>
            <a:spLocks noGrp="1" noChangeArrowheads="1"/>
          </p:cNvSpPr>
          <p:nvPr>
            <p:ph type="title"/>
          </p:nvPr>
        </p:nvSpPr>
        <p:spPr bwMode="auto">
          <a:xfrm>
            <a:off x="457200" y="1069975"/>
            <a:ext cx="7526338" cy="7239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Click here to add title</a:t>
            </a:r>
            <a:br>
              <a:rPr lang="de-DE" smtClean="0"/>
            </a:br>
            <a:r>
              <a:rPr lang="de-DE" smtClean="0"/>
              <a:t>sd</a:t>
            </a:r>
          </a:p>
        </p:txBody>
      </p:sp>
      <p:sp>
        <p:nvSpPr>
          <p:cNvPr id="1034" name="Rectangle 16"/>
          <p:cNvSpPr>
            <a:spLocks noGrp="1" noChangeArrowheads="1"/>
          </p:cNvSpPr>
          <p:nvPr>
            <p:ph type="body" idx="1"/>
          </p:nvPr>
        </p:nvSpPr>
        <p:spPr bwMode="auto">
          <a:xfrm>
            <a:off x="457200" y="2008188"/>
            <a:ext cx="7526338" cy="42132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Erster satz hier</a:t>
            </a:r>
          </a:p>
          <a:p>
            <a:pPr lvl="1"/>
            <a:r>
              <a:rPr lang="de-DE" smtClean="0"/>
              <a:t>Click here to add text</a:t>
            </a:r>
          </a:p>
          <a:p>
            <a:pPr lvl="2"/>
            <a:r>
              <a:rPr lang="de-DE" smtClean="0"/>
              <a:t>Second layer</a:t>
            </a:r>
          </a:p>
          <a:p>
            <a:pPr lvl="3"/>
            <a:r>
              <a:rPr lang="de-DE" smtClean="0"/>
              <a:t>Third layer</a:t>
            </a:r>
          </a:p>
          <a:p>
            <a:pPr lvl="4"/>
            <a:r>
              <a:rPr lang="de-DE" smtClean="0"/>
              <a:t>Fourth layer</a:t>
            </a:r>
          </a:p>
        </p:txBody>
      </p:sp>
      <p:sp>
        <p:nvSpPr>
          <p:cNvPr id="75793" name="Rectangle 17"/>
          <p:cNvSpPr>
            <a:spLocks noGrp="1" noChangeArrowheads="1"/>
          </p:cNvSpPr>
          <p:nvPr>
            <p:ph type="dt" sz="half" idx="2"/>
          </p:nvPr>
        </p:nvSpPr>
        <p:spPr bwMode="auto">
          <a:xfrm>
            <a:off x="6756400" y="6602413"/>
            <a:ext cx="1295400" cy="276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fld id="{FA78E958-F26B-4DED-A1BE-5858559F38BB}" type="datetime1">
              <a:rPr lang="de-DE"/>
              <a:pPr>
                <a:defRPr/>
              </a:pPr>
              <a:t>30.10.2013</a:t>
            </a:fld>
            <a:endParaRPr lang="de-DE" dirty="0"/>
          </a:p>
        </p:txBody>
      </p:sp>
      <p:sp>
        <p:nvSpPr>
          <p:cNvPr id="1036" name="Text Box 19"/>
          <p:cNvSpPr txBox="1">
            <a:spLocks noChangeArrowheads="1"/>
          </p:cNvSpPr>
          <p:nvPr/>
        </p:nvSpPr>
        <p:spPr bwMode="auto">
          <a:xfrm>
            <a:off x="7893050" y="6602413"/>
            <a:ext cx="927100" cy="277812"/>
          </a:xfrm>
          <a:prstGeom prst="rect">
            <a:avLst/>
          </a:prstGeom>
          <a:noFill/>
          <a:ln w="9525">
            <a:noFill/>
            <a:miter lim="800000"/>
            <a:headEnd/>
            <a:tailEnd/>
          </a:ln>
        </p:spPr>
        <p:txBody>
          <a:bodyPr>
            <a:spAutoFit/>
          </a:bodyPr>
          <a:lstStyle/>
          <a:p>
            <a:pPr eaLnBrk="0" hangingPunct="0">
              <a:buSzPct val="100000"/>
              <a:defRPr/>
            </a:pPr>
            <a:r>
              <a:rPr lang="de-DE" sz="1200" b="0">
                <a:solidFill>
                  <a:srgbClr val="FFFFFF"/>
                </a:solidFill>
                <a:sym typeface="Arial" charset="0"/>
              </a:rPr>
              <a:t>Page </a:t>
            </a:r>
            <a:fld id="{DB192622-9E56-4AD5-A395-56B0456F5555}" type="slidenum">
              <a:rPr lang="de-DE" sz="1200" b="0">
                <a:solidFill>
                  <a:srgbClr val="FFFFFF"/>
                </a:solidFill>
                <a:sym typeface="Arial" charset="0"/>
              </a:rPr>
              <a:pPr eaLnBrk="0" hangingPunct="0">
                <a:buSzPct val="100000"/>
                <a:defRPr/>
              </a:pPr>
              <a:t>‹Nr.›</a:t>
            </a:fld>
            <a:endParaRPr lang="de-DE" sz="1200" b="0">
              <a:solidFill>
                <a:srgbClr val="FFFFFF"/>
              </a:solidFill>
              <a:sym typeface="Arial" charset="0"/>
            </a:endParaRPr>
          </a:p>
        </p:txBody>
      </p:sp>
      <p:sp>
        <p:nvSpPr>
          <p:cNvPr id="1037" name="Line 12"/>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n-GB"/>
          </a:p>
        </p:txBody>
      </p:sp>
      <p:pic>
        <p:nvPicPr>
          <p:cNvPr id="1038" name="Picture 23" descr="Weltkugel_klein_neu.gif                                        0005A183jeany                          BB53F533:"/>
          <p:cNvPicPr>
            <a:picLocks noChangeAspect="1" noChangeArrowheads="1"/>
          </p:cNvPicPr>
          <p:nvPr/>
        </p:nvPicPr>
        <p:blipFill>
          <a:blip r:embed="rId12" cstate="print"/>
          <a:srcRect/>
          <a:stretch>
            <a:fillRect/>
          </a:stretch>
        </p:blipFill>
        <p:spPr bwMode="auto">
          <a:xfrm>
            <a:off x="7996238" y="0"/>
            <a:ext cx="1147762" cy="762000"/>
          </a:xfrm>
          <a:prstGeom prst="rect">
            <a:avLst/>
          </a:prstGeom>
          <a:noFill/>
          <a:ln w="9525">
            <a:noFill/>
            <a:miter lim="800000"/>
            <a:headEnd/>
            <a:tailEnd/>
          </a:ln>
        </p:spPr>
      </p:pic>
      <p:sp>
        <p:nvSpPr>
          <p:cNvPr id="75801" name="Rectangle 25"/>
          <p:cNvSpPr>
            <a:spLocks noGrp="1" noChangeArrowheads="1"/>
          </p:cNvSpPr>
          <p:nvPr>
            <p:ph type="ftr" sz="quarter" idx="3"/>
          </p:nvPr>
        </p:nvSpPr>
        <p:spPr bwMode="auto">
          <a:xfrm>
            <a:off x="365125" y="6600825"/>
            <a:ext cx="2895600" cy="277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endParaRPr lang="en-BZ"/>
          </a:p>
        </p:txBody>
      </p:sp>
      <p:pic>
        <p:nvPicPr>
          <p:cNvPr id="1040" name="Grafik 16" descr="gizlogo-unternehmen-de-rgb.gif"/>
          <p:cNvPicPr>
            <a:picLocks noChangeAspect="1"/>
          </p:cNvPicPr>
          <p:nvPr userDrawn="1"/>
        </p:nvPicPr>
        <p:blipFill>
          <a:blip r:embed="rId13" cstate="print"/>
          <a:srcRect t="2126" b="15388"/>
          <a:stretch>
            <a:fillRect/>
          </a:stretch>
        </p:blipFill>
        <p:spPr bwMode="auto">
          <a:xfrm>
            <a:off x="268288" y="0"/>
            <a:ext cx="2159000" cy="7429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908" r:id="rId1"/>
    <p:sldLayoutId id="2147483900" r:id="rId2"/>
    <p:sldLayoutId id="2147483901" r:id="rId3"/>
    <p:sldLayoutId id="2147483902" r:id="rId4"/>
    <p:sldLayoutId id="2147483903" r:id="rId5"/>
    <p:sldLayoutId id="2147483904" r:id="rId6"/>
    <p:sldLayoutId id="2147483905" r:id="rId7"/>
    <p:sldLayoutId id="2147483906" r:id="rId8"/>
    <p:sldLayoutId id="2147483907" r:id="rId9"/>
  </p:sldLayoutIdLst>
  <p:transition/>
  <p:timing>
    <p:tnLst>
      <p:par>
        <p:cTn id="1" dur="indefinite" restart="never" nodeType="tmRoot"/>
      </p:par>
    </p:tnLst>
  </p:timing>
  <p:hf sldNum="0" hdr="0" ftr="0"/>
  <p:txStyles>
    <p:titleStyle>
      <a:lvl1pPr algn="l" rtl="0" eaLnBrk="0" fontAlgn="base" hangingPunct="0">
        <a:spcBef>
          <a:spcPct val="0"/>
        </a:spcBef>
        <a:spcAft>
          <a:spcPct val="0"/>
        </a:spcAft>
        <a:defRPr sz="2400" b="1">
          <a:solidFill>
            <a:srgbClr val="669900"/>
          </a:solidFill>
          <a:latin typeface="+mj-lt"/>
          <a:ea typeface="+mj-ea"/>
          <a:cs typeface="+mj-cs"/>
        </a:defRPr>
      </a:lvl1pPr>
      <a:lvl2pPr algn="l" rtl="0" eaLnBrk="0" fontAlgn="base" hangingPunct="0">
        <a:spcBef>
          <a:spcPct val="0"/>
        </a:spcBef>
        <a:spcAft>
          <a:spcPct val="0"/>
        </a:spcAft>
        <a:defRPr sz="2400" b="1">
          <a:solidFill>
            <a:srgbClr val="669900"/>
          </a:solidFill>
          <a:latin typeface="Arial" charset="0"/>
        </a:defRPr>
      </a:lvl2pPr>
      <a:lvl3pPr algn="l" rtl="0" eaLnBrk="0" fontAlgn="base" hangingPunct="0">
        <a:spcBef>
          <a:spcPct val="0"/>
        </a:spcBef>
        <a:spcAft>
          <a:spcPct val="0"/>
        </a:spcAft>
        <a:defRPr sz="2400" b="1">
          <a:solidFill>
            <a:srgbClr val="669900"/>
          </a:solidFill>
          <a:latin typeface="Arial" charset="0"/>
        </a:defRPr>
      </a:lvl3pPr>
      <a:lvl4pPr algn="l" rtl="0" eaLnBrk="0" fontAlgn="base" hangingPunct="0">
        <a:spcBef>
          <a:spcPct val="0"/>
        </a:spcBef>
        <a:spcAft>
          <a:spcPct val="0"/>
        </a:spcAft>
        <a:defRPr sz="2400" b="1">
          <a:solidFill>
            <a:srgbClr val="669900"/>
          </a:solidFill>
          <a:latin typeface="Arial" charset="0"/>
        </a:defRPr>
      </a:lvl4pPr>
      <a:lvl5pPr algn="l" rtl="0" eaLnBrk="0" fontAlgn="base" hangingPunct="0">
        <a:spcBef>
          <a:spcPct val="0"/>
        </a:spcBef>
        <a:spcAft>
          <a:spcPct val="0"/>
        </a:spcAft>
        <a:defRPr sz="2400" b="1">
          <a:solidFill>
            <a:srgbClr val="669900"/>
          </a:solidFill>
          <a:latin typeface="Arial" charset="0"/>
        </a:defRPr>
      </a:lvl5pPr>
      <a:lvl6pPr marL="457200" algn="l" rtl="0" eaLnBrk="1" fontAlgn="base" hangingPunct="1">
        <a:spcBef>
          <a:spcPct val="0"/>
        </a:spcBef>
        <a:spcAft>
          <a:spcPct val="0"/>
        </a:spcAft>
        <a:defRPr sz="3600">
          <a:solidFill>
            <a:schemeClr val="tx1"/>
          </a:solidFill>
          <a:latin typeface="Arial" charset="0"/>
        </a:defRPr>
      </a:lvl6pPr>
      <a:lvl7pPr marL="914400" algn="l" rtl="0" eaLnBrk="1" fontAlgn="base" hangingPunct="1">
        <a:spcBef>
          <a:spcPct val="0"/>
        </a:spcBef>
        <a:spcAft>
          <a:spcPct val="0"/>
        </a:spcAft>
        <a:defRPr sz="3600">
          <a:solidFill>
            <a:schemeClr val="tx1"/>
          </a:solidFill>
          <a:latin typeface="Arial" charset="0"/>
        </a:defRPr>
      </a:lvl7pPr>
      <a:lvl8pPr marL="1371600" algn="l" rtl="0" eaLnBrk="1" fontAlgn="base" hangingPunct="1">
        <a:spcBef>
          <a:spcPct val="0"/>
        </a:spcBef>
        <a:spcAft>
          <a:spcPct val="0"/>
        </a:spcAft>
        <a:defRPr sz="3600">
          <a:solidFill>
            <a:schemeClr val="tx1"/>
          </a:solidFill>
          <a:latin typeface="Arial" charset="0"/>
        </a:defRPr>
      </a:lvl8pPr>
      <a:lvl9pPr marL="1828800" algn="l" rtl="0" eaLnBrk="1" fontAlgn="base" hangingPunct="1">
        <a:spcBef>
          <a:spcPct val="0"/>
        </a:spcBef>
        <a:spcAft>
          <a:spcPct val="0"/>
        </a:spcAft>
        <a:defRPr sz="3600">
          <a:solidFill>
            <a:schemeClr val="tx1"/>
          </a:solidFill>
          <a:latin typeface="Arial" charset="0"/>
        </a:defRPr>
      </a:lvl9pPr>
    </p:titleStyle>
    <p:bodyStyle>
      <a:lvl1pPr marL="342900" indent="-342900" algn="l" rtl="0" eaLnBrk="0" fontAlgn="base" hangingPunct="0">
        <a:spcBef>
          <a:spcPct val="20000"/>
        </a:spcBef>
        <a:spcAft>
          <a:spcPct val="0"/>
        </a:spcAft>
        <a:buClr>
          <a:srgbClr val="C80F0F"/>
        </a:buClr>
        <a:buFont typeface="Wingdings" pitchFamily="2" charset="2"/>
        <a:defRPr sz="2000" b="1">
          <a:solidFill>
            <a:schemeClr val="tx1"/>
          </a:solidFill>
          <a:latin typeface="+mn-lt"/>
          <a:ea typeface="+mn-ea"/>
          <a:cs typeface="+mn-cs"/>
        </a:defRPr>
      </a:lvl1pPr>
      <a:lvl2pPr marL="179388" indent="-179388" algn="l" rtl="0" eaLnBrk="0" fontAlgn="base" hangingPunct="0">
        <a:spcBef>
          <a:spcPct val="20000"/>
        </a:spcBef>
        <a:spcAft>
          <a:spcPct val="0"/>
        </a:spcAft>
        <a:buClr>
          <a:srgbClr val="C00000"/>
        </a:buClr>
        <a:buFont typeface="Wingdings" pitchFamily="2" charset="2"/>
        <a:buChar char="§"/>
        <a:tabLst>
          <a:tab pos="2190750" algn="l"/>
        </a:tabLst>
        <a:defRPr b="1">
          <a:solidFill>
            <a:schemeClr val="tx1"/>
          </a:solidFill>
          <a:latin typeface="+mn-lt"/>
        </a:defRPr>
      </a:lvl2pPr>
      <a:lvl3pPr marL="358775" indent="-179388" algn="l" rtl="0" eaLnBrk="0" fontAlgn="base" hangingPunct="0">
        <a:spcBef>
          <a:spcPct val="20000"/>
        </a:spcBef>
        <a:spcAft>
          <a:spcPct val="0"/>
        </a:spcAft>
        <a:buClr>
          <a:srgbClr val="999999"/>
        </a:buClr>
        <a:buFont typeface="Wingdings" pitchFamily="2" charset="2"/>
        <a:buChar char="§"/>
        <a:tabLst>
          <a:tab pos="2190750" algn="l"/>
        </a:tabLst>
        <a:defRPr>
          <a:solidFill>
            <a:schemeClr val="tx1"/>
          </a:solidFill>
          <a:latin typeface="+mn-lt"/>
        </a:defRPr>
      </a:lvl3pPr>
      <a:lvl4pPr marL="538163" indent="-179388" algn="l" rtl="0" eaLnBrk="0" fontAlgn="base" hangingPunct="0">
        <a:spcBef>
          <a:spcPct val="20000"/>
        </a:spcBef>
        <a:spcAft>
          <a:spcPct val="0"/>
        </a:spcAft>
        <a:buClr>
          <a:srgbClr val="C80F0F"/>
        </a:buClr>
        <a:buChar char="-"/>
        <a:tabLst>
          <a:tab pos="2190750" algn="l"/>
        </a:tabLst>
        <a:defRPr sz="1600">
          <a:solidFill>
            <a:schemeClr val="tx1"/>
          </a:solidFill>
          <a:latin typeface="+mn-lt"/>
        </a:defRPr>
      </a:lvl4pPr>
      <a:lvl5pPr marL="717550" indent="-179388" algn="l" rtl="0" eaLnBrk="0" fontAlgn="base" hangingPunct="0">
        <a:spcBef>
          <a:spcPct val="20000"/>
        </a:spcBef>
        <a:spcAft>
          <a:spcPct val="0"/>
        </a:spcAft>
        <a:buClr>
          <a:schemeClr val="tx1"/>
        </a:buClr>
        <a:buChar char="-"/>
        <a:defRPr sz="1600">
          <a:solidFill>
            <a:schemeClr val="tx1"/>
          </a:solidFill>
          <a:latin typeface="+mn-lt"/>
        </a:defRPr>
      </a:lvl5pPr>
      <a:lvl6pPr marL="26479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6pPr>
      <a:lvl7pPr marL="31051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7pPr>
      <a:lvl8pPr marL="35623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8pPr>
      <a:lvl9pPr marL="40195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hyperlink" Target="http://www.giz.de/" TargetMode="External"/><Relationship Id="rId4" Type="http://schemas.openxmlformats.org/officeDocument/2006/relationships/hyperlink" Target="mailto:climate@giz.de"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mailto:climate@giz.de"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el 1"/>
          <p:cNvSpPr>
            <a:spLocks noGrp="1"/>
          </p:cNvSpPr>
          <p:nvPr>
            <p:ph type="ctrTitle" sz="quarter"/>
          </p:nvPr>
        </p:nvSpPr>
        <p:spPr>
          <a:xfrm>
            <a:off x="1039813" y="1993900"/>
            <a:ext cx="7034212" cy="1143000"/>
          </a:xfrm>
        </p:spPr>
        <p:txBody>
          <a:bodyPr/>
          <a:lstStyle/>
          <a:p>
            <a:r>
              <a:rPr lang="fr-FR" dirty="0" smtClean="0">
                <a:cs typeface="Arial" charset="0"/>
                <a:sym typeface="Arial" charset="0"/>
              </a:rPr>
              <a:t/>
            </a:r>
            <a:br>
              <a:rPr lang="fr-FR" dirty="0" smtClean="0">
                <a:cs typeface="Arial" charset="0"/>
                <a:sym typeface="Arial" charset="0"/>
              </a:rPr>
            </a:br>
            <a:r>
              <a:rPr lang="fr-FR" dirty="0" smtClean="0">
                <a:cs typeface="Arial" charset="0"/>
                <a:sym typeface="Arial" charset="0"/>
              </a:rPr>
              <a:t>L'approche en 4 étapes (1)</a:t>
            </a:r>
            <a:br>
              <a:rPr lang="fr-FR" dirty="0" smtClean="0">
                <a:cs typeface="Arial" charset="0"/>
                <a:sym typeface="Arial" charset="0"/>
              </a:rPr>
            </a:br>
            <a:r>
              <a:rPr lang="fr-FR" dirty="0" smtClean="0">
                <a:cs typeface="Arial" charset="0"/>
                <a:sym typeface="Arial" charset="0"/>
              </a:rPr>
              <a:t>Module 3</a:t>
            </a:r>
            <a:br>
              <a:rPr lang="fr-FR" dirty="0" smtClean="0">
                <a:cs typeface="Arial" charset="0"/>
                <a:sym typeface="Arial" charset="0"/>
              </a:rPr>
            </a:br>
            <a:r>
              <a:rPr lang="fr-FR" dirty="0" smtClean="0">
                <a:cs typeface="Arial" charset="0"/>
                <a:sym typeface="Arial" charset="0"/>
              </a:rPr>
              <a:t>Evaluer la vulnérabilité</a:t>
            </a:r>
            <a:endParaRPr lang="fr-FR" dirty="0" smtClean="0">
              <a:cs typeface="Arial" charset="0"/>
              <a:sym typeface="Arial" charset="0"/>
            </a:endParaRPr>
          </a:p>
        </p:txBody>
      </p:sp>
      <p:pic>
        <p:nvPicPr>
          <p:cNvPr id="3076" name="Grafik 4" descr="titelbars.tif"/>
          <p:cNvPicPr>
            <a:picLocks noChangeAspect="1"/>
          </p:cNvPicPr>
          <p:nvPr/>
        </p:nvPicPr>
        <p:blipFill>
          <a:blip r:embed="rId3" cstate="print"/>
          <a:srcRect l="-2812" r="8638" b="45680"/>
          <a:stretch>
            <a:fillRect/>
          </a:stretch>
        </p:blipFill>
        <p:spPr bwMode="auto">
          <a:xfrm>
            <a:off x="4722813" y="3132138"/>
            <a:ext cx="4567237" cy="3725862"/>
          </a:xfrm>
          <a:prstGeom prst="rect">
            <a:avLst/>
          </a:prstGeom>
          <a:noFill/>
          <a:ln w="9525">
            <a:noFill/>
            <a:miter lim="800000"/>
            <a:headEnd/>
            <a:tailEnd/>
          </a:ln>
        </p:spPr>
      </p:pic>
      <p:pic>
        <p:nvPicPr>
          <p:cNvPr id="3077" name="Picture 6"/>
          <p:cNvPicPr>
            <a:picLocks noChangeAspect="1" noChangeArrowheads="1"/>
          </p:cNvPicPr>
          <p:nvPr/>
        </p:nvPicPr>
        <p:blipFill>
          <a:blip r:embed="rId4" cstate="print"/>
          <a:srcRect l="12601"/>
          <a:stretch>
            <a:fillRect/>
          </a:stretch>
        </p:blipFill>
        <p:spPr bwMode="auto">
          <a:xfrm>
            <a:off x="239713" y="5032375"/>
            <a:ext cx="3775075" cy="14906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Inhaltsplatzhalter 2"/>
          <p:cNvSpPr txBox="1">
            <a:spLocks/>
          </p:cNvSpPr>
          <p:nvPr/>
        </p:nvSpPr>
        <p:spPr bwMode="auto">
          <a:xfrm>
            <a:off x="4540250" y="1935163"/>
            <a:ext cx="4475163" cy="4576762"/>
          </a:xfrm>
          <a:prstGeom prst="rect">
            <a:avLst/>
          </a:prstGeom>
          <a:noFill/>
          <a:ln>
            <a:noFill/>
          </a:ln>
          <a:extLst/>
        </p:spPr>
        <p:txBody>
          <a:bodyPr lIns="0" tIns="0" rIns="0" bIns="0"/>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spcAft>
                <a:spcPts val="600"/>
              </a:spcAft>
              <a:buSzPct val="100000"/>
              <a:defRPr/>
            </a:pPr>
            <a:r>
              <a:rPr lang="fr-FR" sz="1100" dirty="0" smtClean="0">
                <a:solidFill>
                  <a:srgbClr val="C00000"/>
                </a:solidFill>
                <a:sym typeface="Arial" charset="0"/>
              </a:rPr>
              <a:t>Responsables</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r>
              <a:rPr lang="fr-FR" sz="1100" b="0" dirty="0" smtClean="0">
                <a:solidFill>
                  <a:srgbClr val="000000"/>
                </a:solidFill>
                <a:sym typeface="Arial" charset="0"/>
              </a:rPr>
              <a:t>, </a:t>
            </a:r>
            <a:r>
              <a:rPr lang="fr-FR" sz="1100" b="0" dirty="0" err="1" smtClean="0">
                <a:solidFill>
                  <a:srgbClr val="000000"/>
                </a:solidFill>
                <a:sym typeface="Arial" charset="0"/>
              </a:rPr>
              <a:t>GIZ</a:t>
            </a:r>
            <a:r>
              <a:rPr lang="fr-FR" sz="1100" b="0" dirty="0" smtClean="0">
                <a:solidFill>
                  <a:srgbClr val="000000"/>
                </a:solidFill>
                <a:sym typeface="Arial" charset="0"/>
              </a:rPr>
              <a:t>; Michael </a:t>
            </a:r>
            <a:r>
              <a:rPr lang="fr-FR" sz="1100" b="0" dirty="0" err="1" smtClean="0">
                <a:solidFill>
                  <a:srgbClr val="000000"/>
                </a:solidFill>
                <a:sym typeface="Arial" charset="0"/>
              </a:rPr>
              <a:t>Scholze</a:t>
            </a:r>
            <a:r>
              <a:rPr lang="fr-FR" sz="1100" b="0" dirty="0" smtClean="0">
                <a:solidFill>
                  <a:srgbClr val="000000"/>
                </a:solidFill>
                <a:sym typeface="Arial" charset="0"/>
              </a:rPr>
              <a:t>, </a:t>
            </a:r>
            <a:r>
              <a:rPr lang="fr-FR" sz="1100" b="0" dirty="0" err="1" smtClean="0">
                <a:solidFill>
                  <a:srgbClr val="000000"/>
                </a:solidFill>
                <a:sym typeface="Arial" charset="0"/>
              </a:rPr>
              <a:t>GIZ</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Auteurs</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smtClean="0">
                <a:solidFill>
                  <a:srgbClr val="000000"/>
                </a:solidFill>
                <a:sym typeface="Arial" charset="0"/>
              </a:rPr>
              <a:t>Jennifer </a:t>
            </a:r>
            <a:r>
              <a:rPr lang="fr-FR" sz="1100" b="0" dirty="0" err="1" smtClean="0">
                <a:solidFill>
                  <a:srgbClr val="000000"/>
                </a:solidFill>
                <a:sym typeface="Arial" charset="0"/>
              </a:rPr>
              <a:t>Frankel</a:t>
            </a:r>
            <a:r>
              <a:rPr lang="fr-FR" sz="1100" b="0" dirty="0" smtClean="0">
                <a:solidFill>
                  <a:srgbClr val="000000"/>
                </a:solidFill>
                <a:sym typeface="Arial" charset="0"/>
              </a:rPr>
              <a:t>-Reed, Barbara </a:t>
            </a:r>
            <a:r>
              <a:rPr lang="fr-FR" sz="1100" b="0" dirty="0" err="1" smtClean="0">
                <a:solidFill>
                  <a:srgbClr val="000000"/>
                </a:solidFill>
                <a:sym typeface="Arial" charset="0"/>
              </a:rPr>
              <a:t>Fröde-Thierfelder</a:t>
            </a:r>
            <a:r>
              <a:rPr lang="fr-FR" sz="1100" b="0" dirty="0" smtClean="0">
                <a:solidFill>
                  <a:srgbClr val="000000"/>
                </a:solidFill>
                <a:sym typeface="Arial" charset="0"/>
              </a:rPr>
              <a:t>, </a:t>
            </a: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Contributions de </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smtClean="0">
                <a:solidFill>
                  <a:srgbClr val="000000"/>
                </a:solidFill>
                <a:sym typeface="Arial" charset="0"/>
              </a:rPr>
              <a:t>Alfred Eberhardt, Mark </a:t>
            </a:r>
            <a:r>
              <a:rPr lang="fr-FR" sz="1100" b="0" dirty="0" err="1" smtClean="0">
                <a:solidFill>
                  <a:srgbClr val="000000"/>
                </a:solidFill>
                <a:sym typeface="Arial" charset="0"/>
              </a:rPr>
              <a:t>Svendsen</a:t>
            </a:r>
            <a:r>
              <a:rPr lang="fr-FR" sz="1100" b="0" dirty="0" smtClean="0">
                <a:solidFill>
                  <a:srgbClr val="000000"/>
                </a:solidFill>
                <a:sym typeface="Arial" charset="0"/>
              </a:rPr>
              <a:t>, </a:t>
            </a:r>
            <a:r>
              <a:rPr lang="fr-FR" sz="1100" b="0" dirty="0" err="1" smtClean="0">
                <a:solidFill>
                  <a:srgbClr val="000000"/>
                </a:solidFill>
                <a:sym typeface="Arial" charset="0"/>
              </a:rPr>
              <a:t>Lea</a:t>
            </a:r>
            <a:r>
              <a:rPr lang="fr-FR" sz="1100" b="0" dirty="0" smtClean="0">
                <a:solidFill>
                  <a:srgbClr val="000000"/>
                </a:solidFill>
                <a:sym typeface="Arial" charset="0"/>
              </a:rPr>
              <a:t> </a:t>
            </a:r>
            <a:r>
              <a:rPr lang="fr-FR" sz="1100" b="0" dirty="0" err="1" smtClean="0">
                <a:solidFill>
                  <a:srgbClr val="000000"/>
                </a:solidFill>
                <a:sym typeface="Arial" charset="0"/>
              </a:rPr>
              <a:t>Herberg</a:t>
            </a:r>
            <a:r>
              <a:rPr lang="fr-FR" sz="1100" b="0" dirty="0" smtClean="0">
                <a:solidFill>
                  <a:srgbClr val="000000"/>
                </a:solidFill>
                <a:sym typeface="Arial" charset="0"/>
              </a:rPr>
              <a:t>, Martin </a:t>
            </a:r>
            <a:r>
              <a:rPr lang="fr-FR" sz="1100" b="0" dirty="0" err="1" smtClean="0">
                <a:solidFill>
                  <a:srgbClr val="000000"/>
                </a:solidFill>
                <a:sym typeface="Arial" charset="0"/>
              </a:rPr>
              <a:t>Baumgart</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Udo </a:t>
            </a:r>
            <a:r>
              <a:rPr lang="fr-FR" sz="1100" b="0" dirty="0" err="1" smtClean="0">
                <a:solidFill>
                  <a:srgbClr val="000000"/>
                </a:solidFill>
                <a:sym typeface="Arial" charset="0"/>
              </a:rPr>
              <a:t>Höggel</a:t>
            </a:r>
            <a:r>
              <a:rPr lang="fr-FR" sz="1100" b="0" dirty="0" smtClean="0">
                <a:solidFill>
                  <a:srgbClr val="000000"/>
                </a:solidFill>
                <a:sym typeface="Arial" charset="0"/>
              </a:rPr>
              <a:t>, Michael </a:t>
            </a:r>
            <a:r>
              <a:rPr lang="fr-FR" sz="1100" b="0" dirty="0" err="1" smtClean="0">
                <a:solidFill>
                  <a:srgbClr val="000000"/>
                </a:solidFill>
                <a:sym typeface="Arial" charset="0"/>
              </a:rPr>
              <a:t>Scholze</a:t>
            </a:r>
            <a:r>
              <a:rPr lang="fr-FR" sz="1100" b="0" dirty="0" smtClean="0">
                <a:solidFill>
                  <a:srgbClr val="000000"/>
                </a:solidFill>
                <a:sym typeface="Arial" charset="0"/>
              </a:rPr>
              <a:t>, Alexander </a:t>
            </a:r>
            <a:r>
              <a:rPr lang="fr-FR" sz="1100" b="0" dirty="0" err="1" smtClean="0">
                <a:solidFill>
                  <a:srgbClr val="000000"/>
                </a:solidFill>
                <a:sym typeface="Arial" charset="0"/>
              </a:rPr>
              <a:t>Fröde</a:t>
            </a:r>
            <a:r>
              <a:rPr lang="fr-FR" sz="1100" b="0" dirty="0" smtClean="0">
                <a:solidFill>
                  <a:srgbClr val="000000"/>
                </a:solidFill>
                <a:sym typeface="Arial" charset="0"/>
              </a:rPr>
              <a:t>, Nana </a:t>
            </a:r>
            <a:r>
              <a:rPr lang="fr-FR" sz="1100" b="0" dirty="0" err="1" smtClean="0">
                <a:solidFill>
                  <a:srgbClr val="000000"/>
                </a:solidFill>
                <a:sym typeface="Arial" charset="0"/>
              </a:rPr>
              <a:t>Künkel</a:t>
            </a:r>
            <a:r>
              <a:rPr lang="fr-FR" sz="1100" b="0" dirty="0" smtClean="0">
                <a:solidFill>
                  <a:srgbClr val="000000"/>
                </a:solidFill>
                <a:sym typeface="Arial" charset="0"/>
              </a:rPr>
              <a:t>, membres de l'équipe de projet sur le changement climatique et la coopération pour le développement de l'OCDE</a:t>
            </a:r>
          </a:p>
          <a:p>
            <a:pPr>
              <a:spcAft>
                <a:spcPts val="600"/>
              </a:spcAft>
              <a:buSzPct val="100000"/>
              <a:defRPr/>
            </a:pPr>
            <a:r>
              <a:rPr lang="fr-FR" sz="1100" dirty="0" smtClean="0">
                <a:solidFill>
                  <a:srgbClr val="C00000"/>
                </a:solidFill>
                <a:sym typeface="Arial" charset="0"/>
              </a:rPr>
              <a:t>Coordination</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r>
              <a:rPr lang="fr-FR" sz="1100" b="0" dirty="0" smtClean="0">
                <a:solidFill>
                  <a:srgbClr val="000000"/>
                </a:solidFill>
                <a:sym typeface="Arial" charset="0"/>
              </a:rPr>
              <a:t>, Barbara </a:t>
            </a:r>
            <a:r>
              <a:rPr lang="fr-FR" sz="1100" b="0" dirty="0" err="1" smtClean="0">
                <a:solidFill>
                  <a:srgbClr val="000000"/>
                </a:solidFill>
                <a:sym typeface="Arial" charset="0"/>
              </a:rPr>
              <a:t>Fröde-Thierfelder</a:t>
            </a:r>
            <a:r>
              <a:rPr lang="fr-FR" sz="1100" b="0" dirty="0" smtClean="0">
                <a:solidFill>
                  <a:srgbClr val="000000"/>
                </a:solidFill>
                <a:sym typeface="Arial" charset="0"/>
              </a:rPr>
              <a:t/>
            </a:r>
            <a:br>
              <a:rPr lang="fr-FR" sz="1100" b="0" dirty="0" smtClean="0">
                <a:solidFill>
                  <a:srgbClr val="000000"/>
                </a:solidFill>
                <a:sym typeface="Arial" charset="0"/>
              </a:rPr>
            </a:b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Crédits photographiques</a:t>
            </a:r>
            <a:r>
              <a:rPr lang="fr-FR" sz="1100" b="0" dirty="0" smtClean="0">
                <a:solidFill>
                  <a:srgbClr val="595959"/>
                </a:solidFill>
                <a:sym typeface="Arial" charset="0"/>
              </a:rPr>
              <a:t/>
            </a:r>
            <a:br>
              <a:rPr lang="fr-FR" sz="1100" b="0" dirty="0" smtClean="0">
                <a:solidFill>
                  <a:srgbClr val="595959"/>
                </a:solidFill>
                <a:sym typeface="Arial" charset="0"/>
              </a:rPr>
            </a:br>
            <a:r>
              <a:rPr lang="fr-FR" sz="1100" b="0" dirty="0" smtClean="0">
                <a:solidFill>
                  <a:srgbClr val="000000"/>
                </a:solidFill>
                <a:sym typeface="Arial" charset="0"/>
              </a:rPr>
              <a:t>© </a:t>
            </a:r>
            <a:r>
              <a:rPr lang="fr-FR" sz="1100" b="0" kern="0" dirty="0" err="1" smtClean="0">
                <a:solidFill>
                  <a:srgbClr val="000000"/>
                </a:solidFill>
              </a:rPr>
              <a:t>GIZ</a:t>
            </a:r>
            <a:r>
              <a:rPr lang="fr-FR" sz="1100" b="0" kern="0" dirty="0" smtClean="0">
                <a:solidFill>
                  <a:srgbClr val="000000"/>
                </a:solidFill>
              </a:rPr>
              <a:t>/Programme de protection du climat et </a:t>
            </a:r>
            <a:r>
              <a:rPr lang="fr-FR" sz="1100" b="0" dirty="0" smtClean="0">
                <a:solidFill>
                  <a:srgbClr val="000000"/>
                </a:solidFill>
                <a:sym typeface="Arial" charset="0"/>
              </a:rPr>
              <a:t>Claudia </a:t>
            </a:r>
            <a:r>
              <a:rPr lang="fr-FR" sz="1100" b="0" dirty="0" err="1" smtClean="0">
                <a:solidFill>
                  <a:srgbClr val="000000"/>
                </a:solidFill>
                <a:sym typeface="Arial" charset="0"/>
              </a:rPr>
              <a:t>Altmann</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Dirk </a:t>
            </a:r>
            <a:r>
              <a:rPr lang="fr-FR" sz="1100" b="0" dirty="0" err="1" smtClean="0">
                <a:solidFill>
                  <a:srgbClr val="000000"/>
                </a:solidFill>
                <a:sym typeface="Arial" charset="0"/>
              </a:rPr>
              <a:t>Ostermeier</a:t>
            </a:r>
            <a:r>
              <a:rPr lang="fr-FR" sz="1100" b="0" dirty="0" smtClean="0">
                <a:solidFill>
                  <a:srgbClr val="000000"/>
                </a:solidFill>
                <a:sym typeface="Arial" charset="0"/>
              </a:rPr>
              <a:t>, Florian </a:t>
            </a:r>
            <a:r>
              <a:rPr lang="fr-FR" sz="1100" b="0" dirty="0" err="1" smtClean="0">
                <a:solidFill>
                  <a:srgbClr val="000000"/>
                </a:solidFill>
                <a:sym typeface="Arial" charset="0"/>
              </a:rPr>
              <a:t>Kopp</a:t>
            </a:r>
            <a:r>
              <a:rPr lang="fr-FR" sz="1100" b="0" dirty="0" smtClean="0">
                <a:solidFill>
                  <a:srgbClr val="000000"/>
                </a:solidFill>
                <a:sym typeface="Arial" charset="0"/>
              </a:rPr>
              <a:t>, Georg </a:t>
            </a:r>
            <a:r>
              <a:rPr lang="fr-FR" sz="1100" b="0" dirty="0" err="1" smtClean="0">
                <a:solidFill>
                  <a:srgbClr val="000000"/>
                </a:solidFill>
                <a:sym typeface="Arial" charset="0"/>
              </a:rPr>
              <a:t>Buchholz</a:t>
            </a:r>
            <a:r>
              <a:rPr lang="fr-FR" sz="1100" b="0" dirty="0" smtClean="0">
                <a:solidFill>
                  <a:srgbClr val="000000"/>
                </a:solidFill>
                <a:sym typeface="Arial" charset="0"/>
              </a:rPr>
              <a:t>, Ira </a:t>
            </a:r>
            <a:r>
              <a:rPr lang="fr-FR" sz="1100" b="0" dirty="0" err="1" smtClean="0">
                <a:solidFill>
                  <a:srgbClr val="000000"/>
                </a:solidFill>
                <a:sym typeface="Arial" charset="0"/>
              </a:rPr>
              <a:t>Olaleye</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Jörg </a:t>
            </a:r>
            <a:r>
              <a:rPr lang="fr-FR" sz="1100" b="0" dirty="0" err="1" smtClean="0">
                <a:solidFill>
                  <a:srgbClr val="000000"/>
                </a:solidFill>
                <a:sym typeface="Arial" charset="0"/>
              </a:rPr>
              <a:t>Böthling</a:t>
            </a:r>
            <a:r>
              <a:rPr lang="fr-FR" sz="1100" b="0" dirty="0" smtClean="0">
                <a:solidFill>
                  <a:srgbClr val="000000"/>
                </a:solidFill>
                <a:sym typeface="Arial" charset="0"/>
              </a:rPr>
              <a:t>, Manuel Hauptmann, Markus </a:t>
            </a:r>
            <a:r>
              <a:rPr lang="fr-FR" sz="1100" b="0" dirty="0" err="1" smtClean="0">
                <a:solidFill>
                  <a:srgbClr val="000000"/>
                </a:solidFill>
                <a:sym typeface="Arial" charset="0"/>
              </a:rPr>
              <a:t>Kirchgessner</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Michael Gajo, Michael </a:t>
            </a:r>
            <a:r>
              <a:rPr lang="fr-FR" sz="1100" b="0" dirty="0" err="1" smtClean="0">
                <a:solidFill>
                  <a:srgbClr val="000000"/>
                </a:solidFill>
                <a:sym typeface="Arial" charset="0"/>
              </a:rPr>
              <a:t>Netzhammer</a:t>
            </a:r>
            <a:r>
              <a:rPr lang="fr-FR" sz="1100" b="0" dirty="0" smtClean="0">
                <a:solidFill>
                  <a:srgbClr val="000000"/>
                </a:solidFill>
                <a:sym typeface="Arial" charset="0"/>
              </a:rPr>
              <a:t>, Nicole Herzog, Peter </a:t>
            </a:r>
            <a:r>
              <a:rPr lang="fr-FR" sz="1100" b="0" dirty="0" err="1" smtClean="0">
                <a:solidFill>
                  <a:srgbClr val="000000"/>
                </a:solidFill>
                <a:sym typeface="Arial" charset="0"/>
              </a:rPr>
              <a:t>Korneffel</a:t>
            </a:r>
            <a:r>
              <a:rPr lang="fr-FR" sz="1100" b="0" dirty="0" smtClean="0">
                <a:solidFill>
                  <a:srgbClr val="000000"/>
                </a:solidFill>
                <a:sym typeface="Arial" charset="0"/>
              </a:rPr>
              <a:t>, Richard Lord, Robert Heine, </a:t>
            </a:r>
            <a:r>
              <a:rPr lang="fr-FR" sz="1100" b="0" dirty="0" err="1" smtClean="0">
                <a:solidFill>
                  <a:srgbClr val="000000"/>
                </a:solidFill>
                <a:sym typeface="Arial" charset="0"/>
              </a:rPr>
              <a:t>Rüdiger</a:t>
            </a:r>
            <a:r>
              <a:rPr lang="fr-FR" sz="1100" b="0" dirty="0" smtClean="0">
                <a:solidFill>
                  <a:srgbClr val="000000"/>
                </a:solidFill>
                <a:sym typeface="Arial" charset="0"/>
              </a:rPr>
              <a:t> Behrens, Ulrich </a:t>
            </a:r>
            <a:r>
              <a:rPr lang="fr-FR" sz="1100" b="0" dirty="0" err="1" smtClean="0">
                <a:solidFill>
                  <a:srgbClr val="000000"/>
                </a:solidFill>
                <a:sym typeface="Arial" charset="0"/>
              </a:rPr>
              <a:t>Scholz</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Ursula Meissner, Uwe </a:t>
            </a:r>
            <a:r>
              <a:rPr lang="fr-FR" sz="1100" b="0" dirty="0" err="1" smtClean="0">
                <a:solidFill>
                  <a:srgbClr val="000000"/>
                </a:solidFill>
                <a:sym typeface="Arial" charset="0"/>
              </a:rPr>
              <a:t>Rau</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Maquette</a:t>
            </a:r>
            <a:r>
              <a:rPr lang="fr-FR" sz="1100" b="0" dirty="0" smtClean="0">
                <a:solidFill>
                  <a:srgbClr val="000000"/>
                </a:solidFill>
                <a:sym typeface="Arial" charset="0"/>
              </a:rPr>
              <a:t/>
            </a:r>
            <a:br>
              <a:rPr lang="fr-FR" sz="1100" b="0" dirty="0" smtClean="0">
                <a:solidFill>
                  <a:srgbClr val="000000"/>
                </a:solidFill>
                <a:sym typeface="Arial" charset="0"/>
              </a:rPr>
            </a:br>
            <a:r>
              <a:rPr lang="fr-FR" sz="1100" b="0" dirty="0" smtClean="0">
                <a:solidFill>
                  <a:srgbClr val="000000"/>
                </a:solidFill>
                <a:sym typeface="Arial" charset="0"/>
              </a:rPr>
              <a:t>Ira Olaleye</a:t>
            </a:r>
            <a:r>
              <a:rPr lang="fr-FR" sz="1100" b="0" kern="0" dirty="0" smtClean="0">
                <a:solidFill>
                  <a:schemeClr val="tx1"/>
                </a:solidFill>
              </a:rPr>
              <a:t/>
            </a:r>
            <a:br>
              <a:rPr lang="fr-FR" sz="1100" b="0" kern="0" dirty="0" smtClean="0">
                <a:solidFill>
                  <a:schemeClr val="tx1"/>
                </a:solidFill>
              </a:rPr>
            </a:br>
            <a:endParaRPr lang="fr-FR" sz="1100" b="0" dirty="0" smtClean="0">
              <a:solidFill>
                <a:schemeClr val="tx1"/>
              </a:solidFill>
              <a:sym typeface="Arial" charset="0"/>
            </a:endParaRPr>
          </a:p>
        </p:txBody>
      </p:sp>
      <p:pic>
        <p:nvPicPr>
          <p:cNvPr id="4099" name="Picture 7"/>
          <p:cNvPicPr>
            <a:picLocks noChangeAspect="1" noChangeArrowheads="1"/>
          </p:cNvPicPr>
          <p:nvPr/>
        </p:nvPicPr>
        <p:blipFill>
          <a:blip r:embed="rId3" cstate="print"/>
          <a:srcRect l="7774"/>
          <a:stretch>
            <a:fillRect/>
          </a:stretch>
        </p:blipFill>
        <p:spPr bwMode="auto">
          <a:xfrm>
            <a:off x="68263" y="5054600"/>
            <a:ext cx="3248025" cy="1238250"/>
          </a:xfrm>
          <a:prstGeom prst="rect">
            <a:avLst/>
          </a:prstGeom>
          <a:noFill/>
          <a:ln w="9525">
            <a:noFill/>
            <a:miter lim="800000"/>
            <a:headEnd/>
            <a:tailEnd/>
          </a:ln>
        </p:spPr>
      </p:pic>
      <p:sp>
        <p:nvSpPr>
          <p:cNvPr id="4101" name="Title 1"/>
          <p:cNvSpPr txBox="1">
            <a:spLocks/>
          </p:cNvSpPr>
          <p:nvPr/>
        </p:nvSpPr>
        <p:spPr bwMode="auto">
          <a:xfrm>
            <a:off x="373063" y="1068388"/>
            <a:ext cx="7526337" cy="741362"/>
          </a:xfrm>
          <a:prstGeom prst="rect">
            <a:avLst/>
          </a:prstGeom>
          <a:noFill/>
          <a:ln>
            <a:noFill/>
          </a:ln>
          <a:extLst/>
        </p:spPr>
        <p:txBody>
          <a:bodyPr anchor="b"/>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defRPr/>
            </a:pPr>
            <a:r>
              <a:rPr lang="fr-FR" sz="2400" kern="0" dirty="0" smtClean="0">
                <a:solidFill>
                  <a:srgbClr val="669900"/>
                </a:solidFill>
                <a:latin typeface="Arial"/>
              </a:rPr>
              <a:t>Adresse bibliographique</a:t>
            </a:r>
            <a:endParaRPr lang="fr-FR" sz="2400" kern="0" dirty="0">
              <a:solidFill>
                <a:srgbClr val="669900"/>
              </a:solidFill>
              <a:latin typeface="Arial"/>
            </a:endParaRPr>
          </a:p>
        </p:txBody>
      </p:sp>
      <p:sp>
        <p:nvSpPr>
          <p:cNvPr id="2" name="Textfeld 5"/>
          <p:cNvSpPr txBox="1">
            <a:spLocks noChangeArrowheads="1"/>
          </p:cNvSpPr>
          <p:nvPr/>
        </p:nvSpPr>
        <p:spPr bwMode="auto">
          <a:xfrm>
            <a:off x="331788" y="6186488"/>
            <a:ext cx="8443912" cy="431800"/>
          </a:xfrm>
          <a:prstGeom prst="rect">
            <a:avLst/>
          </a:prstGeom>
          <a:noFill/>
          <a:ln w="9525">
            <a:noFill/>
            <a:miter lim="800000"/>
            <a:headEnd/>
            <a:tailEnd/>
          </a:ln>
        </p:spPr>
        <p:txBody>
          <a:bodyPr>
            <a:spAutoFit/>
          </a:bodyPr>
          <a:lstStyle/>
          <a:p>
            <a:r>
              <a:rPr lang="fr-FR" sz="1100" dirty="0" smtClean="0">
                <a:solidFill>
                  <a:schemeClr val="tx1"/>
                </a:solidFill>
              </a:rPr>
              <a:t>Ce dossier de formation est paru à l’origine en anglais, sous le titre « Integrating climate change adaptation into development planning ». La traduction française a été réalisée avec l’aimable soutien du gouvernement belge.</a:t>
            </a:r>
            <a:endParaRPr lang="fr-FR" sz="1100" dirty="0"/>
          </a:p>
        </p:txBody>
      </p:sp>
      <p:sp>
        <p:nvSpPr>
          <p:cNvPr id="7" name="Inhaltsplatzhalter 2"/>
          <p:cNvSpPr txBox="1">
            <a:spLocks/>
          </p:cNvSpPr>
          <p:nvPr/>
        </p:nvSpPr>
        <p:spPr>
          <a:xfrm>
            <a:off x="360363" y="1887538"/>
            <a:ext cx="3752850" cy="4213225"/>
          </a:xfrm>
          <a:prstGeom prst="rect">
            <a:avLst/>
          </a:prstGeom>
        </p:spPr>
        <p:txBody>
          <a:bodyPr/>
          <a:lstStyle/>
          <a:p>
            <a:pPr>
              <a:spcBef>
                <a:spcPts val="0"/>
              </a:spcBef>
              <a:spcAft>
                <a:spcPts val="600"/>
              </a:spcAft>
              <a:buClr>
                <a:srgbClr val="C80F0F"/>
              </a:buClr>
              <a:defRPr/>
            </a:pPr>
            <a:r>
              <a:rPr lang="fr-FR" sz="1100" kern="0" dirty="0" smtClean="0">
                <a:solidFill>
                  <a:srgbClr val="000000"/>
                </a:solidFill>
                <a:latin typeface="Arial"/>
              </a:rPr>
              <a:t>En sa qualité d’entreprise fédérale, la GIZ aide le gouvernement allemand à concrétiser ses objectifs de coopération internationale pour le développement durable ; elle œuvre aussi au niveau mondial dans le domaine de l’éducation internationale.</a:t>
            </a:r>
          </a:p>
          <a:p>
            <a:pPr>
              <a:spcBef>
                <a:spcPts val="0"/>
              </a:spcBef>
              <a:spcAft>
                <a:spcPts val="600"/>
              </a:spcAft>
              <a:defRPr/>
            </a:pPr>
            <a:r>
              <a:rPr lang="fr-FR" sz="1100" kern="0" dirty="0" smtClean="0">
                <a:solidFill>
                  <a:srgbClr val="C00000"/>
                </a:solidFill>
                <a:latin typeface="Arial"/>
                <a:cs typeface="+mn-cs"/>
              </a:rPr>
              <a:t>Publié par</a:t>
            </a:r>
            <a:r>
              <a:rPr lang="fr-FR" sz="1100" kern="0" dirty="0" smtClean="0">
                <a:solidFill>
                  <a:srgbClr val="000000">
                    <a:lumMod val="50000"/>
                    <a:lumOff val="50000"/>
                  </a:srgbClr>
                </a:solidFill>
                <a:latin typeface="Arial"/>
                <a:cs typeface="+mn-cs"/>
              </a:rPr>
              <a:t/>
            </a:r>
            <a:br>
              <a:rPr lang="fr-FR" sz="1100" kern="0" dirty="0" smtClean="0">
                <a:solidFill>
                  <a:srgbClr val="000000">
                    <a:lumMod val="50000"/>
                    <a:lumOff val="50000"/>
                  </a:srgbClr>
                </a:solidFill>
                <a:latin typeface="Arial"/>
                <a:cs typeface="+mn-cs"/>
              </a:rPr>
            </a:br>
            <a:r>
              <a:rPr lang="fr-FR" sz="1100" kern="0" dirty="0" smtClean="0">
                <a:solidFill>
                  <a:srgbClr val="000000"/>
                </a:solidFill>
                <a:latin typeface="Arial"/>
                <a:cs typeface="+mn-cs"/>
              </a:rPr>
              <a:t>Deutsche </a:t>
            </a:r>
            <a:r>
              <a:rPr lang="fr-FR" sz="1100" kern="0" dirty="0" err="1" smtClean="0">
                <a:solidFill>
                  <a:srgbClr val="000000"/>
                </a:solidFill>
                <a:latin typeface="Arial"/>
                <a:cs typeface="+mn-cs"/>
              </a:rPr>
              <a:t>Gesellschaft</a:t>
            </a:r>
            <a:r>
              <a:rPr lang="fr-FR" sz="1100" kern="0" dirty="0" smtClean="0">
                <a:solidFill>
                  <a:srgbClr val="000000"/>
                </a:solidFill>
                <a:latin typeface="Arial"/>
                <a:cs typeface="+mn-cs"/>
              </a:rPr>
              <a:t> </a:t>
            </a:r>
            <a:r>
              <a:rPr lang="fr-FR" sz="1100" kern="0" dirty="0" err="1" smtClean="0">
                <a:solidFill>
                  <a:srgbClr val="000000"/>
                </a:solidFill>
                <a:latin typeface="Arial"/>
                <a:cs typeface="+mn-cs"/>
              </a:rPr>
              <a:t>für</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Internationale </a:t>
            </a:r>
            <a:r>
              <a:rPr lang="fr-FR" sz="1100" kern="0" dirty="0" err="1" smtClean="0">
                <a:solidFill>
                  <a:srgbClr val="000000"/>
                </a:solidFill>
                <a:latin typeface="Arial"/>
                <a:cs typeface="+mn-cs"/>
              </a:rPr>
              <a:t>Zusammenarbeit</a:t>
            </a:r>
            <a:r>
              <a:rPr lang="fr-FR" sz="1100" kern="0" dirty="0" smtClean="0">
                <a:solidFill>
                  <a:srgbClr val="000000"/>
                </a:solidFill>
                <a:latin typeface="Arial"/>
                <a:cs typeface="+mn-cs"/>
              </a:rPr>
              <a:t> (GIZ) </a:t>
            </a:r>
            <a:r>
              <a:rPr lang="fr-FR" sz="1100" kern="0" dirty="0" err="1" smtClean="0">
                <a:solidFill>
                  <a:srgbClr val="000000"/>
                </a:solidFill>
                <a:latin typeface="Arial"/>
                <a:cs typeface="+mn-cs"/>
              </a:rPr>
              <a:t>GmbH</a:t>
            </a:r>
            <a:endParaRPr lang="fr-FR" sz="1100" kern="0" dirty="0" smtClean="0">
              <a:solidFill>
                <a:srgbClr val="000000"/>
              </a:solidFill>
              <a:latin typeface="Arial"/>
              <a:cs typeface="+mn-cs"/>
            </a:endParaRPr>
          </a:p>
          <a:p>
            <a:pPr>
              <a:spcBef>
                <a:spcPts val="0"/>
              </a:spcBef>
              <a:spcAft>
                <a:spcPts val="600"/>
              </a:spcAft>
              <a:defRPr/>
            </a:pPr>
            <a:r>
              <a:rPr lang="fr-FR" sz="1100" kern="0" dirty="0" smtClean="0">
                <a:solidFill>
                  <a:srgbClr val="000000"/>
                </a:solidFill>
                <a:latin typeface="Arial"/>
              </a:rPr>
              <a:t>Sièges de la société :</a:t>
            </a:r>
            <a:br>
              <a:rPr lang="fr-FR" sz="1100" kern="0" dirty="0" smtClean="0">
                <a:solidFill>
                  <a:srgbClr val="000000"/>
                </a:solidFill>
                <a:latin typeface="Arial"/>
              </a:rPr>
            </a:br>
            <a:r>
              <a:rPr lang="fr-FR" sz="1100" kern="0" dirty="0" smtClean="0">
                <a:solidFill>
                  <a:srgbClr val="000000"/>
                </a:solidFill>
                <a:latin typeface="Arial"/>
              </a:rPr>
              <a:t>Bonn et Eschborn, Allemagne</a:t>
            </a:r>
          </a:p>
          <a:p>
            <a:pPr>
              <a:spcBef>
                <a:spcPts val="0"/>
              </a:spcBef>
              <a:spcAft>
                <a:spcPts val="600"/>
              </a:spcAft>
              <a:buClr>
                <a:srgbClr val="C80F0F"/>
              </a:buClr>
              <a:tabLst>
                <a:tab pos="180975" algn="l"/>
              </a:tabLst>
              <a:defRPr/>
            </a:pPr>
            <a:r>
              <a:rPr lang="fr-FR" sz="1100" kern="0" dirty="0" smtClean="0">
                <a:solidFill>
                  <a:srgbClr val="000000"/>
                </a:solidFill>
                <a:latin typeface="Arial"/>
                <a:cs typeface="+mn-cs"/>
              </a:rPr>
              <a:t>Dag-Hammarskjöld-</a:t>
            </a:r>
            <a:r>
              <a:rPr lang="fr-FR" sz="1100" kern="0" dirty="0" err="1" smtClean="0">
                <a:solidFill>
                  <a:srgbClr val="000000"/>
                </a:solidFill>
                <a:latin typeface="Arial"/>
                <a:cs typeface="+mn-cs"/>
              </a:rPr>
              <a:t>Weg</a:t>
            </a:r>
            <a:r>
              <a:rPr lang="fr-FR" sz="1100" kern="0" dirty="0" smtClean="0">
                <a:solidFill>
                  <a:srgbClr val="000000"/>
                </a:solidFill>
                <a:latin typeface="Arial"/>
                <a:cs typeface="+mn-cs"/>
              </a:rPr>
              <a:t> 1-5</a:t>
            </a:r>
            <a:br>
              <a:rPr lang="fr-FR" sz="1100" kern="0" dirty="0" smtClean="0">
                <a:solidFill>
                  <a:srgbClr val="000000"/>
                </a:solidFill>
                <a:latin typeface="Arial"/>
                <a:cs typeface="+mn-cs"/>
              </a:rPr>
            </a:br>
            <a:r>
              <a:rPr lang="fr-FR" sz="1100" kern="0" dirty="0" smtClean="0">
                <a:solidFill>
                  <a:srgbClr val="000000"/>
                </a:solidFill>
                <a:latin typeface="Arial"/>
                <a:cs typeface="+mn-cs"/>
              </a:rPr>
              <a:t>65760 Eschborn, Allemagne</a:t>
            </a:r>
            <a:br>
              <a:rPr lang="fr-FR" sz="1100" kern="0" dirty="0" smtClean="0">
                <a:solidFill>
                  <a:srgbClr val="000000"/>
                </a:solidFill>
                <a:latin typeface="Arial"/>
                <a:cs typeface="+mn-cs"/>
              </a:rPr>
            </a:br>
            <a:r>
              <a:rPr lang="fr-FR" sz="1100" kern="0" dirty="0" smtClean="0">
                <a:solidFill>
                  <a:srgbClr val="000000"/>
                </a:solidFill>
                <a:latin typeface="Arial"/>
                <a:cs typeface="+mn-cs"/>
              </a:rPr>
              <a:t>T	+49 61 96 79-0</a:t>
            </a:r>
            <a:br>
              <a:rPr lang="fr-FR" sz="1100" kern="0" dirty="0" smtClean="0">
                <a:solidFill>
                  <a:srgbClr val="000000"/>
                </a:solidFill>
                <a:latin typeface="Arial"/>
                <a:cs typeface="+mn-cs"/>
              </a:rPr>
            </a:br>
            <a:r>
              <a:rPr lang="fr-FR" sz="1100" kern="0" dirty="0" smtClean="0">
                <a:solidFill>
                  <a:srgbClr val="000000"/>
                </a:solidFill>
                <a:latin typeface="Arial"/>
                <a:cs typeface="+mn-cs"/>
              </a:rPr>
              <a:t>F	+49 61 96 79-1115</a:t>
            </a:r>
          </a:p>
          <a:p>
            <a:pPr>
              <a:spcBef>
                <a:spcPts val="0"/>
              </a:spcBef>
              <a:spcAft>
                <a:spcPts val="600"/>
              </a:spcAft>
              <a:tabLst>
                <a:tab pos="180975" algn="l"/>
              </a:tabLst>
              <a:defRPr/>
            </a:pPr>
            <a:r>
              <a:rPr lang="fr-FR" sz="1100" kern="0" dirty="0" smtClean="0">
                <a:solidFill>
                  <a:srgbClr val="C00000"/>
                </a:solidFill>
                <a:latin typeface="Arial"/>
                <a:cs typeface="+mn-cs"/>
              </a:rPr>
              <a:t>Contact</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E	</a:t>
            </a:r>
            <a:r>
              <a:rPr lang="fr-FR" sz="1100" u="sng" kern="0" dirty="0" smtClean="0">
                <a:solidFill>
                  <a:srgbClr val="000000"/>
                </a:solidFill>
                <a:latin typeface="Arial"/>
                <a:cs typeface="+mn-cs"/>
                <a:hlinkClick r:id="rId4"/>
              </a:rPr>
              <a:t>climate@giz.de</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I	</a:t>
            </a:r>
            <a:r>
              <a:rPr lang="fr-FR" sz="1100" kern="0" dirty="0" smtClean="0">
                <a:solidFill>
                  <a:srgbClr val="000000"/>
                </a:solidFill>
                <a:latin typeface="Arial"/>
                <a:cs typeface="+mn-cs"/>
                <a:hlinkClick r:id="rId5"/>
              </a:rPr>
              <a:t>www.giz.de</a:t>
            </a:r>
            <a:endParaRPr lang="fr-FR" sz="1100" dirty="0" smtClean="0">
              <a:solidFill>
                <a:schemeClr val="tx1"/>
              </a:solidFill>
              <a:latin typeface="+mn-lt"/>
              <a:cs typeface="+mn-cs"/>
            </a:endParaRPr>
          </a:p>
          <a:p>
            <a:pPr>
              <a:spcBef>
                <a:spcPts val="0"/>
              </a:spcBef>
              <a:spcAft>
                <a:spcPts val="0"/>
              </a:spcAft>
              <a:defRPr/>
            </a:pPr>
            <a:r>
              <a:rPr lang="fr-FR" sz="1100" kern="0" dirty="0" smtClean="0">
                <a:solidFill>
                  <a:srgbClr val="000000"/>
                </a:solidFill>
                <a:latin typeface="Arial"/>
                <a:cs typeface="+mn-cs"/>
              </a:rPr>
              <a:t> </a:t>
            </a:r>
            <a:endParaRPr lang="fr-FR" sz="1200" dirty="0" smtClean="0">
              <a:solidFill>
                <a:schemeClr val="tx1"/>
              </a:solidFill>
              <a:latin typeface="+mn-lt"/>
              <a:cs typeface="+mn-cs"/>
            </a:endParaRPr>
          </a:p>
          <a:p>
            <a:pPr>
              <a:spcBef>
                <a:spcPts val="0"/>
              </a:spcBef>
              <a:spcAft>
                <a:spcPts val="300"/>
              </a:spcAft>
              <a:defRPr/>
            </a:pPr>
            <a:endParaRPr lang="fr-FR" sz="1200" dirty="0">
              <a:solidFill>
                <a:schemeClr val="tx1"/>
              </a:solidFill>
              <a:latin typeface="+mn-lt"/>
              <a:cs typeface="+mn-cs"/>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fr-FR" dirty="0" smtClean="0"/>
              <a:t>Conditions d’utilisation</a:t>
            </a:r>
            <a:endParaRPr lang="fr-FR" dirty="0" smtClean="0"/>
          </a:p>
        </p:txBody>
      </p:sp>
      <p:sp>
        <p:nvSpPr>
          <p:cNvPr id="4099" name="Content Placeholder 2"/>
          <p:cNvSpPr>
            <a:spLocks noGrp="1"/>
          </p:cNvSpPr>
          <p:nvPr>
            <p:ph idx="1"/>
          </p:nvPr>
        </p:nvSpPr>
        <p:spPr>
          <a:xfrm>
            <a:off x="311150" y="2008188"/>
            <a:ext cx="7634288" cy="4213225"/>
          </a:xfrm>
        </p:spPr>
        <p:txBody>
          <a:bodyPr/>
          <a:lstStyle/>
          <a:p>
            <a:pPr marL="158750" indent="4763">
              <a:defRPr/>
            </a:pPr>
            <a:r>
              <a:rPr lang="fr-FR" sz="1800" dirty="0" smtClean="0"/>
              <a:t>Le présent module de formation a été élaboré par la GIZ, mandatée par le BMZ. Si vous souhaitez adapter cette présentation à vos besoins, veuillez respecter les conditions suivantes :</a:t>
            </a:r>
          </a:p>
          <a:p>
            <a:pPr marL="354013" lvl="1" indent="-187325">
              <a:defRPr/>
            </a:pPr>
            <a:r>
              <a:rPr lang="fr-FR" dirty="0" smtClean="0">
                <a:solidFill>
                  <a:srgbClr val="000000"/>
                </a:solidFill>
                <a:cs typeface="Arial" charset="0"/>
                <a:sym typeface="Arial" charset="0"/>
              </a:rPr>
              <a:t>Le masque des diapositives et l’adresse bibliographique sont obligatoires. Ils ne doivent pas être modifiés ni supprimés.  </a:t>
            </a:r>
          </a:p>
          <a:p>
            <a:pPr marL="354013" lvl="1" indent="-187325">
              <a:defRPr/>
            </a:pPr>
            <a:r>
              <a:rPr lang="fr-FR" dirty="0" smtClean="0">
                <a:solidFill>
                  <a:srgbClr val="000000"/>
                </a:solidFill>
                <a:cs typeface="Arial" charset="0"/>
                <a:sym typeface="Arial" charset="0"/>
              </a:rPr>
              <a:t>Le logo de la GIZ ne peut être supprimé ou déplacé et aucun autre logo ou aucune autre information ne peut être placé(e) dans la zone d'en-tête ou de pied de page. </a:t>
            </a:r>
          </a:p>
          <a:p>
            <a:pPr marL="354013" lvl="1" indent="-187325">
              <a:defRPr/>
            </a:pPr>
            <a:r>
              <a:rPr lang="fr-FR" dirty="0" smtClean="0">
                <a:solidFill>
                  <a:srgbClr val="000000"/>
                </a:solidFill>
                <a:cs typeface="Arial" charset="0"/>
                <a:sym typeface="Arial" charset="0"/>
              </a:rPr>
              <a:t>Pour ajouter votre propre contenu, prière d’utiliser la diapositive vierge à la fin de cette présentation. (Si vous voulez ajouter plus qu’une diapositive, vous pouvez la copier.)</a:t>
            </a:r>
          </a:p>
          <a:p>
            <a:pPr marL="354013" lvl="1" indent="-187325">
              <a:defRPr/>
            </a:pPr>
            <a:r>
              <a:rPr lang="fr-FR" dirty="0" smtClean="0">
                <a:solidFill>
                  <a:srgbClr val="000000"/>
                </a:solidFill>
                <a:cs typeface="Arial" charset="0"/>
                <a:sym typeface="Arial" charset="0"/>
              </a:rPr>
              <a:t>Si vous désirez apporter des changements substantiels </a:t>
            </a:r>
            <a:r>
              <a:rPr lang="fr-FR" dirty="0" smtClean="0"/>
              <a:t>au contenu de cette présentation, veuillez contacter </a:t>
            </a:r>
            <a:r>
              <a:rPr lang="fr-FR" u="sng" dirty="0" smtClean="0">
                <a:hlinkClick r:id="rId3"/>
              </a:rPr>
              <a:t>climate@giz.de</a:t>
            </a:r>
            <a:r>
              <a:rPr lang="fr-FR" dirty="0" smtClean="0"/>
              <a:t>.</a:t>
            </a:r>
          </a:p>
          <a:p>
            <a:pPr marL="158750" indent="4763">
              <a:defRPr/>
            </a:pPr>
            <a:endParaRPr lang="fr-FR" dirty="0" smtClean="0"/>
          </a:p>
          <a:p>
            <a:pPr marL="179405" lvl="1" indent="-179405">
              <a:buFont typeface="Wingdings" pitchFamily="2" charset="2"/>
              <a:buNone/>
              <a:defRPr/>
            </a:pPr>
            <a:endParaRPr lang="fr-FR" sz="1600" dirty="0" smtClean="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el 1"/>
          <p:cNvSpPr>
            <a:spLocks noGrp="1"/>
          </p:cNvSpPr>
          <p:nvPr>
            <p:ph type="title"/>
          </p:nvPr>
        </p:nvSpPr>
        <p:spPr>
          <a:xfrm>
            <a:off x="457200" y="1068388"/>
            <a:ext cx="8321040" cy="741362"/>
          </a:xfrm>
        </p:spPr>
        <p:txBody>
          <a:bodyPr/>
          <a:lstStyle/>
          <a:p>
            <a:pPr algn="ctr"/>
            <a:r>
              <a:rPr lang="fr-FR" dirty="0" smtClean="0">
                <a:cs typeface="Arial" charset="0"/>
                <a:sym typeface="Arial" charset="0"/>
              </a:rPr>
              <a:t>L'approche en 4 étapes: </a:t>
            </a:r>
            <a:br>
              <a:rPr lang="fr-FR" dirty="0" smtClean="0">
                <a:cs typeface="Arial" charset="0"/>
                <a:sym typeface="Arial" charset="0"/>
              </a:rPr>
            </a:br>
            <a:r>
              <a:rPr lang="fr-FR" dirty="0" smtClean="0">
                <a:cs typeface="Arial" charset="0"/>
                <a:sym typeface="Arial" charset="0"/>
              </a:rPr>
              <a:t>Le processus de base de planification de l’adaptation (1)</a:t>
            </a:r>
            <a:endParaRPr lang="fr-FR" dirty="0" smtClean="0">
              <a:cs typeface="Arial" charset="0"/>
              <a:sym typeface="Arial" charset="0"/>
            </a:endParaRPr>
          </a:p>
        </p:txBody>
      </p:sp>
      <p:sp>
        <p:nvSpPr>
          <p:cNvPr id="6147" name="Inhaltsplatzhalter 2"/>
          <p:cNvSpPr>
            <a:spLocks noGrp="1"/>
          </p:cNvSpPr>
          <p:nvPr>
            <p:ph idx="1"/>
          </p:nvPr>
        </p:nvSpPr>
        <p:spPr/>
        <p:txBody>
          <a:bodyPr/>
          <a:lstStyle/>
          <a:p>
            <a:pPr lvl="1"/>
            <a:r>
              <a:rPr lang="fr-FR" sz="2400" dirty="0" smtClean="0">
                <a:solidFill>
                  <a:srgbClr val="000000"/>
                </a:solidFill>
                <a:cs typeface="Arial" charset="0"/>
                <a:sym typeface="Arial" charset="0"/>
              </a:rPr>
              <a:t>Le processus systématique traite de toutes les questions relatives à la planification de l’adaptation.  </a:t>
            </a:r>
          </a:p>
          <a:p>
            <a:pPr lvl="1"/>
            <a:endParaRPr lang="fr-FR" sz="2400" dirty="0" smtClean="0">
              <a:solidFill>
                <a:srgbClr val="000000"/>
              </a:solidFill>
              <a:cs typeface="Arial" charset="0"/>
              <a:sym typeface="Arial" charset="0"/>
            </a:endParaRPr>
          </a:p>
          <a:p>
            <a:pPr lvl="1"/>
            <a:r>
              <a:rPr lang="fr-FR" sz="2400" dirty="0" smtClean="0">
                <a:solidFill>
                  <a:srgbClr val="000000"/>
                </a:solidFill>
                <a:cs typeface="Arial" charset="0"/>
                <a:sym typeface="Arial" charset="0"/>
              </a:rPr>
              <a:t>Une approche pas à pas permet d’éviter les frustrations relatives au caractère extrêmement complexe de ce défi. </a:t>
            </a:r>
          </a:p>
          <a:p>
            <a:pPr lvl="1"/>
            <a:endParaRPr lang="fr-FR" sz="2400" dirty="0" smtClean="0">
              <a:solidFill>
                <a:srgbClr val="000000"/>
              </a:solidFill>
              <a:cs typeface="Arial" charset="0"/>
              <a:sym typeface="Arial" charset="0"/>
            </a:endParaRPr>
          </a:p>
          <a:p>
            <a:pPr lvl="1"/>
            <a:r>
              <a:rPr lang="fr-FR" sz="2400" dirty="0" smtClean="0">
                <a:solidFill>
                  <a:srgbClr val="000000"/>
                </a:solidFill>
                <a:cs typeface="Arial" charset="0"/>
                <a:sym typeface="Arial" charset="0"/>
              </a:rPr>
              <a:t>L'approche en 4 étapes du projet est capitale pour orienter la planification stratégique. Il s'agit de l'étape qui précède la planification opérationnelle.</a:t>
            </a:r>
          </a:p>
        </p:txBody>
      </p:sp>
      <p:pic>
        <p:nvPicPr>
          <p:cNvPr id="6148" name="Grafik 6" descr="2.tif"/>
          <p:cNvPicPr>
            <a:picLocks noChangeAspect="1"/>
          </p:cNvPicPr>
          <p:nvPr/>
        </p:nvPicPr>
        <p:blipFill>
          <a:blip r:embed="rId3" cstate="print"/>
          <a:srcRect/>
          <a:stretch>
            <a:fillRect/>
          </a:stretch>
        </p:blipFill>
        <p:spPr bwMode="auto">
          <a:xfrm>
            <a:off x="8216900" y="2484438"/>
            <a:ext cx="927100" cy="42418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el 1"/>
          <p:cNvSpPr>
            <a:spLocks noGrp="1"/>
          </p:cNvSpPr>
          <p:nvPr>
            <p:ph type="title"/>
          </p:nvPr>
        </p:nvSpPr>
        <p:spPr>
          <a:xfrm>
            <a:off x="457200" y="1068388"/>
            <a:ext cx="8337550" cy="741362"/>
          </a:xfrm>
        </p:spPr>
        <p:txBody>
          <a:bodyPr/>
          <a:lstStyle/>
          <a:p>
            <a:pPr algn="ctr"/>
            <a:r>
              <a:rPr lang="fr-FR" dirty="0" smtClean="0">
                <a:cs typeface="Arial" charset="0"/>
                <a:sym typeface="Arial" charset="0"/>
              </a:rPr>
              <a:t>L'approche en 4 étapes: </a:t>
            </a:r>
            <a:br>
              <a:rPr lang="fr-FR" dirty="0" smtClean="0">
                <a:cs typeface="Arial" charset="0"/>
                <a:sym typeface="Arial" charset="0"/>
              </a:rPr>
            </a:br>
            <a:r>
              <a:rPr lang="fr-FR" dirty="0" smtClean="0">
                <a:cs typeface="Arial" charset="0"/>
                <a:sym typeface="Arial" charset="0"/>
              </a:rPr>
              <a:t>Le processus de base de planification de l’adaptation (2)</a:t>
            </a:r>
            <a:endParaRPr lang="fr-FR" dirty="0" smtClean="0">
              <a:cs typeface="Arial" charset="0"/>
              <a:sym typeface="Arial" charset="0"/>
            </a:endParaRPr>
          </a:p>
        </p:txBody>
      </p:sp>
      <p:sp>
        <p:nvSpPr>
          <p:cNvPr id="7171" name="Inhaltsplatzhalter 2"/>
          <p:cNvSpPr>
            <a:spLocks noGrp="1"/>
          </p:cNvSpPr>
          <p:nvPr>
            <p:ph idx="1"/>
          </p:nvPr>
        </p:nvSpPr>
        <p:spPr/>
        <p:txBody>
          <a:bodyPr/>
          <a:lstStyle/>
          <a:p>
            <a:pPr marL="0" indent="0">
              <a:buClrTx/>
              <a:buFont typeface="Arial" charset="0"/>
              <a:buNone/>
            </a:pPr>
            <a:r>
              <a:rPr lang="fr-FR" sz="2800" dirty="0" smtClean="0">
                <a:solidFill>
                  <a:srgbClr val="000000"/>
                </a:solidFill>
                <a:cs typeface="Arial" charset="0"/>
                <a:sym typeface="Arial" charset="0"/>
              </a:rPr>
              <a:t>Quatre étapes:</a:t>
            </a:r>
          </a:p>
          <a:p>
            <a:pPr marL="0" indent="0">
              <a:buFont typeface="Arial" charset="0"/>
              <a:buAutoNum type="arabicPeriod"/>
            </a:pPr>
            <a:r>
              <a:rPr lang="fr-FR" sz="2800" dirty="0" smtClean="0">
                <a:solidFill>
                  <a:srgbClr val="000000"/>
                </a:solidFill>
                <a:cs typeface="Arial" charset="0"/>
                <a:sym typeface="Arial" charset="0"/>
              </a:rPr>
              <a:t>Evaluer la vulnérabilité </a:t>
            </a:r>
          </a:p>
          <a:p>
            <a:pPr marL="0" indent="0">
              <a:buFont typeface="Arial" charset="0"/>
              <a:buAutoNum type="arabicPeriod"/>
            </a:pPr>
            <a:r>
              <a:rPr lang="fr-FR" sz="2800" b="0" dirty="0" smtClean="0">
                <a:solidFill>
                  <a:srgbClr val="000000"/>
                </a:solidFill>
                <a:cs typeface="Arial" charset="0"/>
                <a:sym typeface="Arial" charset="0"/>
              </a:rPr>
              <a:t>Identifier des options d'adaptation</a:t>
            </a:r>
          </a:p>
          <a:p>
            <a:pPr marL="0" indent="0">
              <a:buFont typeface="Arial" charset="0"/>
              <a:buAutoNum type="arabicPeriod"/>
            </a:pPr>
            <a:r>
              <a:rPr lang="fr-FR" sz="2800" b="0" dirty="0" smtClean="0">
                <a:solidFill>
                  <a:srgbClr val="000000"/>
                </a:solidFill>
                <a:cs typeface="Arial" charset="0"/>
                <a:sym typeface="Arial" charset="0"/>
              </a:rPr>
              <a:t>Sélectionner des mesures d'adaptation</a:t>
            </a:r>
          </a:p>
          <a:p>
            <a:pPr marL="0" indent="0">
              <a:buFont typeface="Arial" charset="0"/>
              <a:buAutoNum type="arabicPeriod"/>
            </a:pPr>
            <a:r>
              <a:rPr lang="fr-FR" sz="2800" b="0" dirty="0" smtClean="0">
                <a:solidFill>
                  <a:srgbClr val="000000"/>
                </a:solidFill>
                <a:cs typeface="Arial" charset="0"/>
                <a:sym typeface="Arial" charset="0"/>
              </a:rPr>
              <a:t>Développer un cadre de suivi et d’évaluation</a:t>
            </a:r>
          </a:p>
        </p:txBody>
      </p:sp>
      <p:pic>
        <p:nvPicPr>
          <p:cNvPr id="7172" name="Grafik 3" descr="balken55.tif"/>
          <p:cNvPicPr>
            <a:picLocks noChangeAspect="1"/>
          </p:cNvPicPr>
          <p:nvPr/>
        </p:nvPicPr>
        <p:blipFill>
          <a:blip r:embed="rId3" cstate="print"/>
          <a:srcRect/>
          <a:stretch>
            <a:fillRect/>
          </a:stretch>
        </p:blipFill>
        <p:spPr bwMode="auto">
          <a:xfrm>
            <a:off x="8245475" y="2513013"/>
            <a:ext cx="933450" cy="42735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fr-FR" dirty="0" smtClean="0">
                <a:cs typeface="Arial" charset="0"/>
                <a:sym typeface="Arial" charset="0"/>
              </a:rPr>
              <a:t>Exposé raisonné</a:t>
            </a:r>
            <a:endParaRPr lang="fr-FR" dirty="0" smtClean="0">
              <a:cs typeface="Arial" charset="0"/>
              <a:sym typeface="Arial" charset="0"/>
            </a:endParaRPr>
          </a:p>
        </p:txBody>
      </p:sp>
      <p:sp>
        <p:nvSpPr>
          <p:cNvPr id="83971" name="Content Placeholder 2"/>
          <p:cNvSpPr>
            <a:spLocks noGrp="1"/>
          </p:cNvSpPr>
          <p:nvPr>
            <p:ph idx="1"/>
          </p:nvPr>
        </p:nvSpPr>
        <p:spPr/>
        <p:txBody>
          <a:bodyPr/>
          <a:lstStyle/>
          <a:p>
            <a:pPr marL="0" indent="0">
              <a:buClrTx/>
              <a:buFont typeface="Arial" charset="0"/>
              <a:buNone/>
            </a:pPr>
            <a:r>
              <a:rPr lang="fr-FR" sz="2400" dirty="0" smtClean="0">
                <a:solidFill>
                  <a:srgbClr val="C00000"/>
                </a:solidFill>
                <a:cs typeface="Arial" charset="0"/>
                <a:sym typeface="Arial" charset="0"/>
              </a:rPr>
              <a:t>Objectif </a:t>
            </a:r>
          </a:p>
          <a:p>
            <a:pPr lvl="1"/>
            <a:r>
              <a:rPr lang="fr-FR" sz="2400" dirty="0" smtClean="0">
                <a:solidFill>
                  <a:srgbClr val="000000"/>
                </a:solidFill>
                <a:cs typeface="Arial" charset="0"/>
                <a:sym typeface="Arial" charset="0"/>
              </a:rPr>
              <a:t>Première étape de la planification de l'adaptation</a:t>
            </a:r>
          </a:p>
          <a:p>
            <a:pPr lvl="1"/>
            <a:r>
              <a:rPr lang="fr-FR" sz="2400" dirty="0" smtClean="0">
                <a:solidFill>
                  <a:srgbClr val="000000"/>
                </a:solidFill>
                <a:cs typeface="Arial" charset="0"/>
                <a:sym typeface="Arial" charset="0"/>
              </a:rPr>
              <a:t>Analyser la vulnérabilité du système d'intérêt </a:t>
            </a:r>
            <a:br>
              <a:rPr lang="fr-FR" sz="2400" dirty="0" smtClean="0">
                <a:solidFill>
                  <a:srgbClr val="000000"/>
                </a:solidFill>
                <a:cs typeface="Arial" charset="0"/>
                <a:sym typeface="Arial" charset="0"/>
              </a:rPr>
            </a:br>
            <a:r>
              <a:rPr lang="fr-FR" sz="2400" dirty="0" smtClean="0">
                <a:solidFill>
                  <a:srgbClr val="000000"/>
                </a:solidFill>
                <a:cs typeface="Arial" charset="0"/>
                <a:sym typeface="Arial" charset="0"/>
              </a:rPr>
              <a:t>et définir les domaines où une action doit être entreprise </a:t>
            </a:r>
          </a:p>
          <a:p>
            <a:pPr lvl="1"/>
            <a:endParaRPr lang="fr-FR" sz="2400" dirty="0" smtClean="0">
              <a:solidFill>
                <a:srgbClr val="000000"/>
              </a:solidFill>
              <a:cs typeface="Arial" charset="0"/>
              <a:sym typeface="Arial" charset="0"/>
            </a:endParaRPr>
          </a:p>
          <a:p>
            <a:pPr marL="0" indent="0">
              <a:buClrTx/>
              <a:buFont typeface="Arial" charset="0"/>
              <a:buNone/>
            </a:pPr>
            <a:r>
              <a:rPr lang="fr-FR" sz="2400" dirty="0" smtClean="0">
                <a:solidFill>
                  <a:srgbClr val="C00000"/>
                </a:solidFill>
                <a:cs typeface="Arial" charset="0"/>
                <a:sym typeface="Arial" charset="0"/>
              </a:rPr>
              <a:t>Importance </a:t>
            </a:r>
          </a:p>
          <a:p>
            <a:pPr lvl="1"/>
            <a:r>
              <a:rPr lang="fr-FR" sz="2400" dirty="0" smtClean="0">
                <a:solidFill>
                  <a:srgbClr val="000000"/>
                </a:solidFill>
                <a:cs typeface="Arial" charset="0"/>
                <a:sym typeface="Arial" charset="0"/>
              </a:rPr>
              <a:t>Crée la base de solutions de développement:</a:t>
            </a:r>
            <a:br>
              <a:rPr lang="fr-FR" sz="2400" dirty="0" smtClean="0">
                <a:solidFill>
                  <a:srgbClr val="000000"/>
                </a:solidFill>
                <a:cs typeface="Arial" charset="0"/>
                <a:sym typeface="Arial" charset="0"/>
              </a:rPr>
            </a:br>
            <a:r>
              <a:rPr lang="fr-FR" sz="2400" dirty="0" smtClean="0">
                <a:solidFill>
                  <a:srgbClr val="000000"/>
                </a:solidFill>
                <a:cs typeface="Arial" charset="0"/>
                <a:sym typeface="Arial" charset="0"/>
              </a:rPr>
              <a:t>une identification convenue des problèmes</a:t>
            </a:r>
          </a:p>
        </p:txBody>
      </p:sp>
      <p:pic>
        <p:nvPicPr>
          <p:cNvPr id="8196" name="Grafik 3" descr="balken57.tif"/>
          <p:cNvPicPr>
            <a:picLocks noChangeAspect="1"/>
          </p:cNvPicPr>
          <p:nvPr/>
        </p:nvPicPr>
        <p:blipFill>
          <a:blip r:embed="rId3" cstate="print"/>
          <a:srcRect/>
          <a:stretch>
            <a:fillRect/>
          </a:stretch>
        </p:blipFill>
        <p:spPr bwMode="auto">
          <a:xfrm>
            <a:off x="8216900" y="1836738"/>
            <a:ext cx="927100" cy="48895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397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397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3971">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3971">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397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1"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fr-FR" dirty="0" smtClean="0">
                <a:cs typeface="Arial" charset="0"/>
                <a:sym typeface="Arial" charset="0"/>
              </a:rPr>
              <a:t>Terminologie</a:t>
            </a:r>
            <a:endParaRPr lang="fr-FR" dirty="0" smtClean="0">
              <a:cs typeface="Arial" charset="0"/>
              <a:sym typeface="Arial" charset="0"/>
            </a:endParaRPr>
          </a:p>
        </p:txBody>
      </p:sp>
      <p:sp>
        <p:nvSpPr>
          <p:cNvPr id="8195" name="Content Placeholder 2"/>
          <p:cNvSpPr>
            <a:spLocks noGrp="1"/>
          </p:cNvSpPr>
          <p:nvPr>
            <p:ph idx="1"/>
          </p:nvPr>
        </p:nvSpPr>
        <p:spPr/>
        <p:txBody>
          <a:bodyPr/>
          <a:lstStyle/>
          <a:p>
            <a:pPr lvl="1"/>
            <a:r>
              <a:rPr lang="fr-FR" sz="2000" dirty="0" smtClean="0">
                <a:solidFill>
                  <a:srgbClr val="000000"/>
                </a:solidFill>
                <a:cs typeface="Arial" charset="0"/>
                <a:sym typeface="Arial" charset="0"/>
              </a:rPr>
              <a:t>Système d'intérêt </a:t>
            </a:r>
            <a:br>
              <a:rPr lang="fr-FR" sz="2000" dirty="0" smtClean="0">
                <a:solidFill>
                  <a:srgbClr val="000000"/>
                </a:solidFill>
                <a:cs typeface="Arial" charset="0"/>
                <a:sym typeface="Arial" charset="0"/>
              </a:rPr>
            </a:br>
            <a:r>
              <a:rPr lang="fr-FR" sz="2000" dirty="0" smtClean="0">
                <a:solidFill>
                  <a:srgbClr val="000000"/>
                </a:solidFill>
                <a:cs typeface="Arial" charset="0"/>
                <a:sym typeface="Arial" charset="0"/>
              </a:rPr>
              <a:t>(humain, naturel, économique) </a:t>
            </a:r>
          </a:p>
          <a:p>
            <a:pPr lvl="1"/>
            <a:r>
              <a:rPr lang="fr-FR" sz="2000" dirty="0">
                <a:solidFill>
                  <a:srgbClr val="000000"/>
                </a:solidFill>
                <a:cs typeface="Arial" charset="0"/>
                <a:sym typeface="Arial" charset="0"/>
              </a:rPr>
              <a:t>Exposition/signe climatique</a:t>
            </a:r>
          </a:p>
          <a:p>
            <a:pPr lvl="1"/>
            <a:r>
              <a:rPr lang="fr-FR" sz="2000" dirty="0" smtClean="0">
                <a:solidFill>
                  <a:srgbClr val="000000"/>
                </a:solidFill>
                <a:cs typeface="Arial" charset="0"/>
                <a:sym typeface="Arial" charset="0"/>
              </a:rPr>
              <a:t>Sensibilité</a:t>
            </a:r>
          </a:p>
          <a:p>
            <a:pPr lvl="1"/>
            <a:r>
              <a:rPr lang="fr-FR" sz="2000" dirty="0" smtClean="0">
                <a:solidFill>
                  <a:srgbClr val="000000"/>
                </a:solidFill>
                <a:cs typeface="Arial" charset="0"/>
                <a:sym typeface="Arial" charset="0"/>
              </a:rPr>
              <a:t>Impact potentiel </a:t>
            </a:r>
          </a:p>
          <a:p>
            <a:pPr lvl="2"/>
            <a:r>
              <a:rPr lang="fr-FR" sz="2000" dirty="0" smtClean="0">
                <a:solidFill>
                  <a:srgbClr val="000000"/>
                </a:solidFill>
                <a:cs typeface="Arial" charset="0"/>
                <a:sym typeface="Arial" charset="0"/>
              </a:rPr>
              <a:t>Biophysiques </a:t>
            </a:r>
          </a:p>
          <a:p>
            <a:pPr lvl="2"/>
            <a:r>
              <a:rPr lang="fr-FR" sz="2000" dirty="0" smtClean="0">
                <a:solidFill>
                  <a:srgbClr val="000000"/>
                </a:solidFill>
                <a:cs typeface="Arial" charset="0"/>
                <a:sym typeface="Arial" charset="0"/>
              </a:rPr>
              <a:t>Socio-économiques</a:t>
            </a:r>
          </a:p>
          <a:p>
            <a:pPr lvl="1"/>
            <a:r>
              <a:rPr lang="fr-FR" sz="2000" dirty="0">
                <a:solidFill>
                  <a:srgbClr val="000000"/>
                </a:solidFill>
                <a:cs typeface="Arial" charset="0"/>
                <a:sym typeface="Arial" charset="0"/>
              </a:rPr>
              <a:t>Capacité </a:t>
            </a:r>
            <a:r>
              <a:rPr lang="fr-FR" sz="2000" dirty="0" smtClean="0">
                <a:solidFill>
                  <a:srgbClr val="000000"/>
                </a:solidFill>
                <a:cs typeface="Arial" charset="0"/>
                <a:sym typeface="Arial" charset="0"/>
              </a:rPr>
              <a:t>d’adaptation</a:t>
            </a:r>
          </a:p>
          <a:p>
            <a:pPr lvl="1"/>
            <a:r>
              <a:rPr lang="fr-FR" sz="2000" dirty="0" smtClean="0">
                <a:solidFill>
                  <a:srgbClr val="000000"/>
                </a:solidFill>
                <a:cs typeface="Arial" charset="0"/>
                <a:sym typeface="Arial" charset="0"/>
              </a:rPr>
              <a:t>Vulnérabilité/besoin d'action</a:t>
            </a:r>
          </a:p>
        </p:txBody>
      </p:sp>
      <p:grpSp>
        <p:nvGrpSpPr>
          <p:cNvPr id="9220" name="Gruppieren 29"/>
          <p:cNvGrpSpPr>
            <a:grpSpLocks/>
          </p:cNvGrpSpPr>
          <p:nvPr/>
        </p:nvGrpSpPr>
        <p:grpSpPr bwMode="auto">
          <a:xfrm>
            <a:off x="4462221" y="1068388"/>
            <a:ext cx="4509657" cy="3744912"/>
            <a:chOff x="190500" y="1700808"/>
            <a:chExt cx="4994724" cy="3744416"/>
          </a:xfrm>
        </p:grpSpPr>
        <p:sp>
          <p:nvSpPr>
            <p:cNvPr id="9" name="Rechteck 8"/>
            <p:cNvSpPr/>
            <p:nvPr/>
          </p:nvSpPr>
          <p:spPr>
            <a:xfrm>
              <a:off x="190500" y="1700808"/>
              <a:ext cx="4994724" cy="3744416"/>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dirty="0"/>
            </a:p>
          </p:txBody>
        </p:sp>
        <p:grpSp>
          <p:nvGrpSpPr>
            <p:cNvPr id="9222" name="Gruppieren 27"/>
            <p:cNvGrpSpPr>
              <a:grpSpLocks/>
            </p:cNvGrpSpPr>
            <p:nvPr/>
          </p:nvGrpSpPr>
          <p:grpSpPr bwMode="auto">
            <a:xfrm>
              <a:off x="250821" y="2132551"/>
              <a:ext cx="4752908" cy="2880930"/>
              <a:chOff x="250821" y="2132551"/>
              <a:chExt cx="4752908" cy="2880930"/>
            </a:xfrm>
          </p:grpSpPr>
          <p:cxnSp>
            <p:nvCxnSpPr>
              <p:cNvPr id="11" name="Gewinkelte Verbindung 10"/>
              <p:cNvCxnSpPr/>
              <p:nvPr/>
            </p:nvCxnSpPr>
            <p:spPr>
              <a:xfrm rot="16200000" flipH="1">
                <a:off x="2328071" y="3609455"/>
                <a:ext cx="525392" cy="1152509"/>
              </a:xfrm>
              <a:prstGeom prst="bentConnector3">
                <a:avLst>
                  <a:gd name="adj1" fmla="val 50000"/>
                </a:avLst>
              </a:prstGeom>
              <a:ln w="38100">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 name="Gewinkelte Verbindung 11"/>
              <p:cNvCxnSpPr>
                <a:stCxn id="26" idx="2"/>
                <a:endCxn id="24" idx="0"/>
              </p:cNvCxnSpPr>
              <p:nvPr/>
            </p:nvCxnSpPr>
            <p:spPr>
              <a:xfrm rot="5400000">
                <a:off x="3480580" y="3609455"/>
                <a:ext cx="525392" cy="1152509"/>
              </a:xfrm>
              <a:prstGeom prst="bentConnector3">
                <a:avLst>
                  <a:gd name="adj1" fmla="val 50000"/>
                </a:avLst>
              </a:prstGeom>
              <a:ln w="38100">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grpSp>
            <p:nvGrpSpPr>
              <p:cNvPr id="9225" name="Gruppieren 1"/>
              <p:cNvGrpSpPr>
                <a:grpSpLocks/>
              </p:cNvGrpSpPr>
              <p:nvPr/>
            </p:nvGrpSpPr>
            <p:grpSpPr bwMode="auto">
              <a:xfrm>
                <a:off x="250821" y="2132551"/>
                <a:ext cx="1368406" cy="565075"/>
                <a:chOff x="948026" y="375387"/>
                <a:chExt cx="1776763" cy="780848"/>
              </a:xfrm>
            </p:grpSpPr>
            <p:sp>
              <p:nvSpPr>
                <p:cNvPr id="28" name="Rechteck 14"/>
                <p:cNvSpPr/>
                <p:nvPr/>
              </p:nvSpPr>
              <p:spPr>
                <a:xfrm>
                  <a:off x="948030" y="375387"/>
                  <a:ext cx="1776763" cy="780848"/>
                </a:xfrm>
                <a:prstGeom prst="rect">
                  <a:avLst/>
                </a:prstGeom>
                <a:solidFill>
                  <a:schemeClr val="bg1"/>
                </a:solidFill>
                <a:ln w="38100">
                  <a:solidFill>
                    <a:srgbClr val="FF0000"/>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fr-FR" dirty="0"/>
                </a:p>
              </p:txBody>
            </p:sp>
            <p:sp>
              <p:nvSpPr>
                <p:cNvPr id="29" name="Rechteck 15"/>
                <p:cNvSpPr/>
                <p:nvPr/>
              </p:nvSpPr>
              <p:spPr>
                <a:xfrm>
                  <a:off x="948030" y="375387"/>
                  <a:ext cx="1776763" cy="780848"/>
                </a:xfrm>
                <a:prstGeom prst="rect">
                  <a:avLst/>
                </a:prstGeom>
                <a:ln>
                  <a:solidFill>
                    <a:srgbClr val="C00000"/>
                  </a:solidFill>
                </a:ln>
              </p:spPr>
              <p:style>
                <a:lnRef idx="0">
                  <a:scrgbClr r="0" g="0" b="0"/>
                </a:lnRef>
                <a:fillRef idx="0">
                  <a:scrgbClr r="0" g="0" b="0"/>
                </a:fillRef>
                <a:effectRef idx="0">
                  <a:scrgbClr r="0" g="0" b="0"/>
                </a:effectRef>
                <a:fontRef idx="minor">
                  <a:schemeClr val="lt1"/>
                </a:fontRef>
              </p:style>
              <p:txBody>
                <a:bodyPr lIns="0" tIns="0" rIns="0" bIns="0" anchor="ctr"/>
                <a:lstStyle/>
                <a:p>
                  <a:pPr algn="ctr" defTabSz="533400" eaLnBrk="0" hangingPunct="0">
                    <a:lnSpc>
                      <a:spcPct val="90000"/>
                    </a:lnSpc>
                    <a:spcAft>
                      <a:spcPct val="35000"/>
                    </a:spcAft>
                    <a:buSzPct val="100000"/>
                    <a:defRPr/>
                  </a:pPr>
                  <a:r>
                    <a:rPr lang="fr-FR" sz="1200" dirty="0" smtClean="0">
                      <a:solidFill>
                        <a:srgbClr val="000000"/>
                      </a:solidFill>
                      <a:cs typeface="Arial" charset="0"/>
                      <a:sym typeface="Arial" charset="0"/>
                    </a:rPr>
                    <a:t>Exposition</a:t>
                  </a:r>
                  <a:endParaRPr lang="fr-FR" sz="1200" dirty="0">
                    <a:solidFill>
                      <a:srgbClr val="000000"/>
                    </a:solidFill>
                    <a:cs typeface="Arial" charset="0"/>
                    <a:sym typeface="Arial" charset="0"/>
                  </a:endParaRPr>
                </a:p>
              </p:txBody>
            </p:sp>
          </p:grpSp>
          <p:grpSp>
            <p:nvGrpSpPr>
              <p:cNvPr id="9226" name="Gruppieren 2"/>
              <p:cNvGrpSpPr>
                <a:grpSpLocks/>
              </p:cNvGrpSpPr>
              <p:nvPr/>
            </p:nvGrpSpPr>
            <p:grpSpPr bwMode="auto">
              <a:xfrm>
                <a:off x="3635323" y="3356352"/>
                <a:ext cx="1368406" cy="566663"/>
                <a:chOff x="3799069" y="1657845"/>
                <a:chExt cx="1776763" cy="783042"/>
              </a:xfrm>
            </p:grpSpPr>
            <p:sp>
              <p:nvSpPr>
                <p:cNvPr id="26" name="Rechteck 12"/>
                <p:cNvSpPr/>
                <p:nvPr/>
              </p:nvSpPr>
              <p:spPr>
                <a:xfrm>
                  <a:off x="3799074" y="1657844"/>
                  <a:ext cx="1776763" cy="783042"/>
                </a:xfrm>
                <a:prstGeom prst="rect">
                  <a:avLst/>
                </a:prstGeom>
                <a:solidFill>
                  <a:schemeClr val="bg1"/>
                </a:solidFill>
                <a:ln w="38100">
                  <a:solidFill>
                    <a:schemeClr val="accent3">
                      <a:lumMod val="50000"/>
                    </a:schemeClr>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fr-FR" dirty="0"/>
                </a:p>
              </p:txBody>
            </p:sp>
            <p:sp>
              <p:nvSpPr>
                <p:cNvPr id="27" name="Rechteck 13"/>
                <p:cNvSpPr/>
                <p:nvPr/>
              </p:nvSpPr>
              <p:spPr>
                <a:xfrm>
                  <a:off x="3799074" y="1657844"/>
                  <a:ext cx="1776763" cy="783042"/>
                </a:xfrm>
                <a:prstGeom prst="rect">
                  <a:avLst/>
                </a:prstGeom>
                <a:ln>
                  <a:solidFill>
                    <a:schemeClr val="accent3">
                      <a:lumMod val="50000"/>
                    </a:schemeClr>
                  </a:solidFill>
                </a:ln>
              </p:spPr>
              <p:style>
                <a:lnRef idx="0">
                  <a:scrgbClr r="0" g="0" b="0"/>
                </a:lnRef>
                <a:fillRef idx="0">
                  <a:scrgbClr r="0" g="0" b="0"/>
                </a:fillRef>
                <a:effectRef idx="0">
                  <a:scrgbClr r="0" g="0" b="0"/>
                </a:effectRef>
                <a:fontRef idx="minor">
                  <a:schemeClr val="lt1"/>
                </a:fontRef>
              </p:style>
              <p:txBody>
                <a:bodyPr lIns="0" tIns="0" rIns="0" bIns="0" anchor="ctr"/>
                <a:lstStyle/>
                <a:p>
                  <a:pPr algn="ctr" defTabSz="533400" eaLnBrk="0" hangingPunct="0">
                    <a:lnSpc>
                      <a:spcPct val="90000"/>
                    </a:lnSpc>
                    <a:spcAft>
                      <a:spcPct val="35000"/>
                    </a:spcAft>
                    <a:buSzPct val="100000"/>
                    <a:defRPr/>
                  </a:pPr>
                  <a:r>
                    <a:rPr lang="fr-FR" sz="1200" dirty="0" smtClean="0">
                      <a:solidFill>
                        <a:srgbClr val="000000"/>
                      </a:solidFill>
                      <a:cs typeface="Arial" charset="0"/>
                      <a:sym typeface="Arial" charset="0"/>
                    </a:rPr>
                    <a:t>Capacité </a:t>
                  </a:r>
                  <a:br>
                    <a:rPr lang="fr-FR" sz="1200" dirty="0" smtClean="0">
                      <a:solidFill>
                        <a:srgbClr val="000000"/>
                      </a:solidFill>
                      <a:cs typeface="Arial" charset="0"/>
                      <a:sym typeface="Arial" charset="0"/>
                    </a:rPr>
                  </a:br>
                  <a:r>
                    <a:rPr lang="fr-FR" sz="1200" dirty="0" smtClean="0">
                      <a:solidFill>
                        <a:srgbClr val="000000"/>
                      </a:solidFill>
                      <a:cs typeface="Arial" charset="0"/>
                      <a:sym typeface="Arial" charset="0"/>
                    </a:rPr>
                    <a:t>d‘adaptation</a:t>
                  </a:r>
                  <a:endParaRPr lang="fr-FR" sz="1200" dirty="0">
                    <a:solidFill>
                      <a:srgbClr val="000000"/>
                    </a:solidFill>
                    <a:cs typeface="Arial" charset="0"/>
                    <a:sym typeface="Arial" charset="0"/>
                  </a:endParaRPr>
                </a:p>
              </p:txBody>
            </p:sp>
          </p:grpSp>
          <p:grpSp>
            <p:nvGrpSpPr>
              <p:cNvPr id="9227" name="Gruppieren 3"/>
              <p:cNvGrpSpPr>
                <a:grpSpLocks/>
              </p:cNvGrpSpPr>
              <p:nvPr/>
            </p:nvGrpSpPr>
            <p:grpSpPr bwMode="auto">
              <a:xfrm>
                <a:off x="2482815" y="4448406"/>
                <a:ext cx="1368406" cy="565075"/>
                <a:chOff x="3687222" y="3280928"/>
                <a:chExt cx="1776763" cy="780848"/>
              </a:xfrm>
            </p:grpSpPr>
            <p:sp>
              <p:nvSpPr>
                <p:cNvPr id="24" name="Rechteck 10"/>
                <p:cNvSpPr/>
                <p:nvPr/>
              </p:nvSpPr>
              <p:spPr>
                <a:xfrm>
                  <a:off x="3687226" y="3280928"/>
                  <a:ext cx="1776763" cy="780848"/>
                </a:xfrm>
                <a:prstGeom prst="rect">
                  <a:avLst/>
                </a:prstGeom>
                <a:solidFill>
                  <a:schemeClr val="bg1"/>
                </a:solidFill>
                <a:ln w="38100">
                  <a:solidFill>
                    <a:schemeClr val="bg1">
                      <a:lumMod val="50000"/>
                    </a:schemeClr>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fr-FR" dirty="0"/>
                </a:p>
              </p:txBody>
            </p:sp>
            <p:sp>
              <p:nvSpPr>
                <p:cNvPr id="25" name="Rechteck 11"/>
                <p:cNvSpPr/>
                <p:nvPr/>
              </p:nvSpPr>
              <p:spPr>
                <a:xfrm>
                  <a:off x="3687226" y="3280928"/>
                  <a:ext cx="1776763" cy="780848"/>
                </a:xfrm>
                <a:prstGeom prst="rect">
                  <a:avLst/>
                </a:prstGeom>
                <a:ln w="38100">
                  <a:solidFill>
                    <a:schemeClr val="bg1">
                      <a:lumMod val="50000"/>
                    </a:schemeClr>
                  </a:solidFill>
                </a:ln>
              </p:spPr>
              <p:style>
                <a:lnRef idx="0">
                  <a:scrgbClr r="0" g="0" b="0"/>
                </a:lnRef>
                <a:fillRef idx="0">
                  <a:scrgbClr r="0" g="0" b="0"/>
                </a:fillRef>
                <a:effectRef idx="0">
                  <a:scrgbClr r="0" g="0" b="0"/>
                </a:effectRef>
                <a:fontRef idx="minor">
                  <a:schemeClr val="lt1"/>
                </a:fontRef>
              </p:style>
              <p:txBody>
                <a:bodyPr lIns="0" tIns="0" rIns="0" bIns="0" anchor="ctr"/>
                <a:lstStyle/>
                <a:p>
                  <a:pPr algn="ctr" defTabSz="533400" eaLnBrk="0" hangingPunct="0">
                    <a:lnSpc>
                      <a:spcPct val="90000"/>
                    </a:lnSpc>
                    <a:spcAft>
                      <a:spcPct val="35000"/>
                    </a:spcAft>
                    <a:buSzPct val="100000"/>
                    <a:defRPr/>
                  </a:pPr>
                  <a:r>
                    <a:rPr lang="fr-FR" sz="1200" dirty="0" smtClean="0">
                      <a:solidFill>
                        <a:srgbClr val="000000"/>
                      </a:solidFill>
                      <a:cs typeface="Arial" charset="0"/>
                      <a:sym typeface="Arial" charset="0"/>
                    </a:rPr>
                    <a:t>Vulnérabilité</a:t>
                  </a:r>
                  <a:endParaRPr lang="fr-FR" sz="1200" dirty="0">
                    <a:solidFill>
                      <a:srgbClr val="000000"/>
                    </a:solidFill>
                    <a:cs typeface="Arial" charset="0"/>
                    <a:sym typeface="Arial" charset="0"/>
                  </a:endParaRPr>
                </a:p>
              </p:txBody>
            </p:sp>
          </p:grpSp>
          <p:grpSp>
            <p:nvGrpSpPr>
              <p:cNvPr id="9228" name="Gruppieren 4"/>
              <p:cNvGrpSpPr>
                <a:grpSpLocks/>
              </p:cNvGrpSpPr>
              <p:nvPr/>
            </p:nvGrpSpPr>
            <p:grpSpPr bwMode="auto">
              <a:xfrm>
                <a:off x="1330306" y="3356352"/>
                <a:ext cx="1368406" cy="566663"/>
                <a:chOff x="1290662" y="3278776"/>
                <a:chExt cx="1776763" cy="783042"/>
              </a:xfrm>
            </p:grpSpPr>
            <p:sp>
              <p:nvSpPr>
                <p:cNvPr id="22" name="Rechteck 8"/>
                <p:cNvSpPr/>
                <p:nvPr/>
              </p:nvSpPr>
              <p:spPr>
                <a:xfrm>
                  <a:off x="1290666" y="3278775"/>
                  <a:ext cx="1776763" cy="783042"/>
                </a:xfrm>
                <a:prstGeom prst="rect">
                  <a:avLst/>
                </a:prstGeom>
                <a:solidFill>
                  <a:schemeClr val="bg1"/>
                </a:solidFill>
                <a:ln w="38100">
                  <a:solidFill>
                    <a:schemeClr val="accent2">
                      <a:lumMod val="75000"/>
                    </a:schemeClr>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fr-FR" dirty="0"/>
                </a:p>
              </p:txBody>
            </p:sp>
            <p:sp>
              <p:nvSpPr>
                <p:cNvPr id="23" name="Rechteck 9"/>
                <p:cNvSpPr/>
                <p:nvPr/>
              </p:nvSpPr>
              <p:spPr>
                <a:xfrm>
                  <a:off x="1290666" y="3278775"/>
                  <a:ext cx="1776763" cy="783042"/>
                </a:xfrm>
                <a:prstGeom prst="rect">
                  <a:avLst/>
                </a:prstGeom>
                <a:ln>
                  <a:solidFill>
                    <a:schemeClr val="accent2">
                      <a:lumMod val="75000"/>
                    </a:schemeClr>
                  </a:solidFill>
                </a:ln>
              </p:spPr>
              <p:style>
                <a:lnRef idx="0">
                  <a:scrgbClr r="0" g="0" b="0"/>
                </a:lnRef>
                <a:fillRef idx="0">
                  <a:scrgbClr r="0" g="0" b="0"/>
                </a:fillRef>
                <a:effectRef idx="0">
                  <a:scrgbClr r="0" g="0" b="0"/>
                </a:effectRef>
                <a:fontRef idx="minor">
                  <a:schemeClr val="lt1"/>
                </a:fontRef>
              </p:style>
              <p:txBody>
                <a:bodyPr lIns="0" tIns="0" rIns="0" bIns="0" anchor="ctr"/>
                <a:lstStyle/>
                <a:p>
                  <a:pPr algn="ctr" defTabSz="533400" eaLnBrk="0" hangingPunct="0">
                    <a:lnSpc>
                      <a:spcPct val="90000"/>
                    </a:lnSpc>
                    <a:spcAft>
                      <a:spcPct val="35000"/>
                    </a:spcAft>
                    <a:buSzPct val="100000"/>
                    <a:defRPr/>
                  </a:pPr>
                  <a:r>
                    <a:rPr lang="fr-FR" sz="1200" dirty="0" smtClean="0">
                      <a:solidFill>
                        <a:srgbClr val="000000"/>
                      </a:solidFill>
                      <a:cs typeface="Arial" charset="0"/>
                      <a:sym typeface="Arial" charset="0"/>
                    </a:rPr>
                    <a:t>Impact</a:t>
                  </a:r>
                  <a:br>
                    <a:rPr lang="fr-FR" sz="1200" dirty="0" smtClean="0">
                      <a:solidFill>
                        <a:srgbClr val="000000"/>
                      </a:solidFill>
                      <a:cs typeface="Arial" charset="0"/>
                      <a:sym typeface="Arial" charset="0"/>
                    </a:rPr>
                  </a:br>
                  <a:r>
                    <a:rPr lang="fr-FR" sz="1200" dirty="0" smtClean="0">
                      <a:solidFill>
                        <a:srgbClr val="000000"/>
                      </a:solidFill>
                      <a:cs typeface="Arial" charset="0"/>
                      <a:sym typeface="Arial" charset="0"/>
                    </a:rPr>
                    <a:t>potentiel</a:t>
                  </a:r>
                  <a:endParaRPr lang="fr-FR" sz="1200" dirty="0">
                    <a:solidFill>
                      <a:srgbClr val="000000"/>
                    </a:solidFill>
                    <a:cs typeface="Arial" charset="0"/>
                    <a:sym typeface="Arial" charset="0"/>
                  </a:endParaRPr>
                </a:p>
              </p:txBody>
            </p:sp>
          </p:grpSp>
          <p:grpSp>
            <p:nvGrpSpPr>
              <p:cNvPr id="9229" name="Gruppieren 5"/>
              <p:cNvGrpSpPr>
                <a:grpSpLocks/>
              </p:cNvGrpSpPr>
              <p:nvPr/>
            </p:nvGrpSpPr>
            <p:grpSpPr bwMode="auto">
              <a:xfrm>
                <a:off x="2411379" y="2132551"/>
                <a:ext cx="1368406" cy="565075"/>
                <a:chOff x="3108680" y="375387"/>
                <a:chExt cx="1776763" cy="780848"/>
              </a:xfrm>
            </p:grpSpPr>
            <p:sp>
              <p:nvSpPr>
                <p:cNvPr id="20" name="Rechteck 6"/>
                <p:cNvSpPr/>
                <p:nvPr/>
              </p:nvSpPr>
              <p:spPr>
                <a:xfrm>
                  <a:off x="3108684" y="375387"/>
                  <a:ext cx="1776763" cy="780848"/>
                </a:xfrm>
                <a:prstGeom prst="rect">
                  <a:avLst/>
                </a:prstGeom>
                <a:solidFill>
                  <a:schemeClr val="bg1"/>
                </a:solidFill>
                <a:ln w="38100">
                  <a:solidFill>
                    <a:schemeClr val="accent6">
                      <a:lumMod val="75000"/>
                    </a:schemeClr>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fr-FR" dirty="0"/>
                </a:p>
              </p:txBody>
            </p:sp>
            <p:sp>
              <p:nvSpPr>
                <p:cNvPr id="21" name="Rechteck 7"/>
                <p:cNvSpPr/>
                <p:nvPr/>
              </p:nvSpPr>
              <p:spPr>
                <a:xfrm>
                  <a:off x="3108684" y="375387"/>
                  <a:ext cx="1776763" cy="780848"/>
                </a:xfrm>
                <a:prstGeom prst="rect">
                  <a:avLst/>
                </a:prstGeom>
                <a:ln>
                  <a:solidFill>
                    <a:schemeClr val="accent6">
                      <a:lumMod val="75000"/>
                    </a:schemeClr>
                  </a:solidFill>
                </a:ln>
              </p:spPr>
              <p:style>
                <a:lnRef idx="0">
                  <a:scrgbClr r="0" g="0" b="0"/>
                </a:lnRef>
                <a:fillRef idx="0">
                  <a:scrgbClr r="0" g="0" b="0"/>
                </a:fillRef>
                <a:effectRef idx="0">
                  <a:scrgbClr r="0" g="0" b="0"/>
                </a:effectRef>
                <a:fontRef idx="minor">
                  <a:schemeClr val="lt1"/>
                </a:fontRef>
              </p:style>
              <p:txBody>
                <a:bodyPr lIns="0" tIns="0" rIns="0" bIns="0" anchor="ctr"/>
                <a:lstStyle/>
                <a:p>
                  <a:pPr algn="ctr" defTabSz="533400" eaLnBrk="0" hangingPunct="0">
                    <a:lnSpc>
                      <a:spcPct val="90000"/>
                    </a:lnSpc>
                    <a:spcAft>
                      <a:spcPct val="35000"/>
                    </a:spcAft>
                    <a:buSzPct val="100000"/>
                    <a:defRPr/>
                  </a:pPr>
                  <a:r>
                    <a:rPr lang="fr-FR" sz="1200" dirty="0" smtClean="0">
                      <a:solidFill>
                        <a:srgbClr val="000000"/>
                      </a:solidFill>
                      <a:cs typeface="Arial" charset="0"/>
                      <a:sym typeface="Arial" charset="0"/>
                    </a:rPr>
                    <a:t>Sensibilité</a:t>
                  </a:r>
                  <a:endParaRPr lang="fr-FR" sz="1200" dirty="0">
                    <a:solidFill>
                      <a:srgbClr val="000000"/>
                    </a:solidFill>
                    <a:cs typeface="Arial" charset="0"/>
                    <a:sym typeface="Arial" charset="0"/>
                  </a:endParaRPr>
                </a:p>
              </p:txBody>
            </p:sp>
          </p:grpSp>
          <p:cxnSp>
            <p:nvCxnSpPr>
              <p:cNvPr id="18" name="Gewinkelte Verbindung 17"/>
              <p:cNvCxnSpPr>
                <a:stCxn id="28" idx="2"/>
              </p:cNvCxnSpPr>
              <p:nvPr/>
            </p:nvCxnSpPr>
            <p:spPr>
              <a:xfrm rot="16200000" flipH="1">
                <a:off x="1145408" y="2487246"/>
                <a:ext cx="658725" cy="1079485"/>
              </a:xfrm>
              <a:prstGeom prst="bentConnector3">
                <a:avLst>
                  <a:gd name="adj1" fmla="val 50000"/>
                </a:avLst>
              </a:prstGeom>
              <a:ln w="38100">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9" name="Gewinkelte Verbindung 18"/>
              <p:cNvCxnSpPr/>
              <p:nvPr/>
            </p:nvCxnSpPr>
            <p:spPr>
              <a:xfrm rot="5400000">
                <a:off x="2225687" y="2486452"/>
                <a:ext cx="658725" cy="1081072"/>
              </a:xfrm>
              <a:prstGeom prst="bentConnector3">
                <a:avLst>
                  <a:gd name="adj1" fmla="val 50000"/>
                </a:avLst>
              </a:prstGeom>
              <a:ln w="38100">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19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19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19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195">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195">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195">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19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fr-FR" dirty="0" smtClean="0">
                <a:cs typeface="Arial" charset="0"/>
                <a:sym typeface="Arial" charset="0"/>
              </a:rPr>
              <a:t>Exercice (1a)</a:t>
            </a:r>
            <a:endParaRPr lang="fr-FR" dirty="0" smtClean="0">
              <a:cs typeface="Arial" charset="0"/>
              <a:sym typeface="Arial" charset="0"/>
            </a:endParaRPr>
          </a:p>
        </p:txBody>
      </p:sp>
      <p:sp>
        <p:nvSpPr>
          <p:cNvPr id="10243" name="Content Placeholder 2"/>
          <p:cNvSpPr>
            <a:spLocks noGrp="1"/>
          </p:cNvSpPr>
          <p:nvPr>
            <p:ph idx="1"/>
          </p:nvPr>
        </p:nvSpPr>
        <p:spPr/>
        <p:txBody>
          <a:bodyPr/>
          <a:lstStyle/>
          <a:p>
            <a:pPr marL="0" indent="0">
              <a:buClrTx/>
              <a:buFont typeface="Arial" charset="0"/>
              <a:buNone/>
            </a:pPr>
            <a:r>
              <a:rPr lang="fr-FR" dirty="0" smtClean="0">
                <a:solidFill>
                  <a:srgbClr val="C00000"/>
                </a:solidFill>
                <a:cs typeface="Arial" charset="0"/>
                <a:sym typeface="Arial" charset="0"/>
              </a:rPr>
              <a:t>Contexte</a:t>
            </a:r>
            <a:r>
              <a:rPr lang="fr-FR" dirty="0" smtClean="0">
                <a:solidFill>
                  <a:srgbClr val="595959"/>
                </a:solidFill>
                <a:cs typeface="Arial" charset="0"/>
                <a:sym typeface="Arial" charset="0"/>
              </a:rPr>
              <a:t> </a:t>
            </a:r>
          </a:p>
          <a:p>
            <a:pPr lvl="1"/>
            <a:r>
              <a:rPr lang="fr-FR" sz="2000" dirty="0" smtClean="0">
                <a:solidFill>
                  <a:srgbClr val="000000"/>
                </a:solidFill>
                <a:cs typeface="Arial" charset="0"/>
                <a:sym typeface="Arial" charset="0"/>
              </a:rPr>
              <a:t>Mise à jour du Programme des eaux de </a:t>
            </a:r>
            <a:r>
              <a:rPr lang="fr-FR" sz="2000" i="1" dirty="0" smtClean="0">
                <a:solidFill>
                  <a:srgbClr val="000000"/>
                </a:solidFill>
                <a:cs typeface="Arial" charset="0"/>
                <a:sym typeface="Arial" charset="0"/>
              </a:rPr>
              <a:t>l'Etat du Sud </a:t>
            </a:r>
            <a:r>
              <a:rPr lang="fr-FR" sz="2000" dirty="0" smtClean="0">
                <a:solidFill>
                  <a:srgbClr val="000000"/>
                </a:solidFill>
                <a:cs typeface="Arial" charset="0"/>
                <a:sym typeface="Arial" charset="0"/>
              </a:rPr>
              <a:t>(</a:t>
            </a:r>
            <a:r>
              <a:rPr lang="fr-FR" sz="2000" dirty="0" smtClean="0"/>
              <a:t>Autorité de l’État en charge de l’eau </a:t>
            </a:r>
            <a:r>
              <a:rPr lang="fr-FR" sz="2000" dirty="0" smtClean="0">
                <a:solidFill>
                  <a:srgbClr val="000000"/>
                </a:solidFill>
                <a:cs typeface="Arial" charset="0"/>
                <a:sym typeface="Arial" charset="0"/>
              </a:rPr>
              <a:t>(AEE), Ministère de l'eau (ME), Ministère de l'agriculture (MA))</a:t>
            </a:r>
          </a:p>
          <a:p>
            <a:pPr lvl="1"/>
            <a:endParaRPr lang="fr-FR" sz="2000" dirty="0" smtClean="0">
              <a:solidFill>
                <a:srgbClr val="000000"/>
              </a:solidFill>
              <a:cs typeface="Arial" charset="0"/>
              <a:sym typeface="Arial" charset="0"/>
            </a:endParaRPr>
          </a:p>
          <a:p>
            <a:pPr lvl="1"/>
            <a:r>
              <a:rPr lang="fr-FR" sz="2000" dirty="0" smtClean="0">
                <a:solidFill>
                  <a:srgbClr val="000000"/>
                </a:solidFill>
                <a:cs typeface="Arial" charset="0"/>
                <a:sym typeface="Arial" charset="0"/>
              </a:rPr>
              <a:t>Des fonds de financement seront attribués pour les activités prioritaires afin d'améliorer la gestion des eaux en cas de changement climatique</a:t>
            </a:r>
          </a:p>
          <a:p>
            <a:pPr lvl="1"/>
            <a:endParaRPr lang="fr-FR" sz="2000" dirty="0" smtClean="0">
              <a:solidFill>
                <a:srgbClr val="000000"/>
              </a:solidFill>
              <a:cs typeface="Arial" charset="0"/>
              <a:sym typeface="Arial" charset="0"/>
            </a:endParaRPr>
          </a:p>
          <a:p>
            <a:pPr lvl="1"/>
            <a:r>
              <a:rPr lang="fr-FR" sz="2000" dirty="0" smtClean="0">
                <a:solidFill>
                  <a:srgbClr val="000000"/>
                </a:solidFill>
                <a:cs typeface="Arial" charset="0"/>
                <a:sym typeface="Arial" charset="0"/>
              </a:rPr>
              <a:t>L'AEE a mis en place un groupe consultatif chargé de soutenir l'intégration de l'adaptation au changement climatique dans la révision du Programme des eaux de l'Etat du Sud </a:t>
            </a:r>
            <a:r>
              <a:rPr lang="fr-FR" sz="2000" dirty="0">
                <a:solidFill>
                  <a:srgbClr val="C00000"/>
                </a:solidFill>
                <a:cs typeface="Arial" charset="0"/>
                <a:sym typeface="Wingdings" pitchFamily="2" charset="2"/>
              </a:rPr>
              <a:t></a:t>
            </a:r>
            <a:r>
              <a:rPr lang="fr-FR" sz="2000" dirty="0">
                <a:solidFill>
                  <a:srgbClr val="000000"/>
                </a:solidFill>
                <a:cs typeface="Arial" charset="0"/>
                <a:sym typeface="Arial" charset="0"/>
              </a:rPr>
              <a:t> votre groupe de travail</a:t>
            </a:r>
          </a:p>
          <a:p>
            <a:pPr lvl="1"/>
            <a:endParaRPr lang="fr-FR" sz="2000" dirty="0" smtClean="0">
              <a:solidFill>
                <a:srgbClr val="000000"/>
              </a:solidFill>
              <a:cs typeface="Arial" charset="0"/>
              <a:sym typeface="Arial" charset="0"/>
            </a:endParaRPr>
          </a:p>
          <a:p>
            <a:pPr marL="0" lvl="1" indent="0">
              <a:buNone/>
            </a:pPr>
            <a:r>
              <a:rPr lang="fr-FR" sz="2000" dirty="0" smtClean="0">
                <a:solidFill>
                  <a:srgbClr val="000000"/>
                </a:solidFill>
                <a:cs typeface="Arial" charset="0"/>
                <a:sym typeface="Arial" charset="0"/>
              </a:rPr>
              <a:t/>
            </a:r>
            <a:br>
              <a:rPr lang="fr-FR" sz="2000" dirty="0" smtClean="0">
                <a:solidFill>
                  <a:srgbClr val="000000"/>
                </a:solidFill>
                <a:cs typeface="Arial" charset="0"/>
                <a:sym typeface="Arial" charset="0"/>
              </a:rPr>
            </a:br>
            <a:endParaRPr lang="fr-FR" sz="2000" dirty="0" smtClean="0">
              <a:solidFill>
                <a:srgbClr val="000000"/>
              </a:solidFill>
              <a:cs typeface="Arial" charset="0"/>
              <a:sym typeface="Arial" charset="0"/>
            </a:endParaRPr>
          </a:p>
        </p:txBody>
      </p:sp>
      <p:pic>
        <p:nvPicPr>
          <p:cNvPr id="10244" name="Grafik 3" descr="balken56.tif"/>
          <p:cNvPicPr>
            <a:picLocks noChangeAspect="1"/>
          </p:cNvPicPr>
          <p:nvPr/>
        </p:nvPicPr>
        <p:blipFill>
          <a:blip r:embed="rId3" cstate="print"/>
          <a:srcRect/>
          <a:stretch>
            <a:fillRect/>
          </a:stretch>
        </p:blipFill>
        <p:spPr bwMode="auto">
          <a:xfrm>
            <a:off x="8216900" y="2136775"/>
            <a:ext cx="927100" cy="46101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Grafik 4" descr="balken31.tif"/>
          <p:cNvPicPr>
            <a:picLocks noChangeAspect="1"/>
          </p:cNvPicPr>
          <p:nvPr/>
        </p:nvPicPr>
        <p:blipFill>
          <a:blip r:embed="rId3" cstate="print"/>
          <a:srcRect/>
          <a:stretch>
            <a:fillRect/>
          </a:stretch>
        </p:blipFill>
        <p:spPr bwMode="auto">
          <a:xfrm>
            <a:off x="7583488" y="3489325"/>
            <a:ext cx="820737" cy="3244850"/>
          </a:xfrm>
          <a:prstGeom prst="rect">
            <a:avLst/>
          </a:prstGeom>
          <a:noFill/>
          <a:ln w="9525">
            <a:noFill/>
            <a:miter lim="800000"/>
            <a:headEnd/>
            <a:tailEnd/>
          </a:ln>
        </p:spPr>
      </p:pic>
      <p:sp>
        <p:nvSpPr>
          <p:cNvPr id="11267" name="Title 1"/>
          <p:cNvSpPr>
            <a:spLocks noGrp="1"/>
          </p:cNvSpPr>
          <p:nvPr>
            <p:ph type="title"/>
          </p:nvPr>
        </p:nvSpPr>
        <p:spPr/>
        <p:txBody>
          <a:bodyPr/>
          <a:lstStyle/>
          <a:p>
            <a:r>
              <a:rPr lang="fr-FR" dirty="0" smtClean="0">
                <a:cs typeface="Arial" charset="0"/>
                <a:sym typeface="Arial" charset="0"/>
              </a:rPr>
              <a:t>Exercice (1b)</a:t>
            </a:r>
            <a:endParaRPr lang="fr-FR" dirty="0" smtClean="0">
              <a:cs typeface="Arial" charset="0"/>
              <a:sym typeface="Arial" charset="0"/>
            </a:endParaRPr>
          </a:p>
        </p:txBody>
      </p:sp>
      <p:sp>
        <p:nvSpPr>
          <p:cNvPr id="11268" name="Content Placeholder 2"/>
          <p:cNvSpPr>
            <a:spLocks noGrp="1"/>
          </p:cNvSpPr>
          <p:nvPr>
            <p:ph idx="1"/>
          </p:nvPr>
        </p:nvSpPr>
        <p:spPr/>
        <p:txBody>
          <a:bodyPr/>
          <a:lstStyle/>
          <a:p>
            <a:pPr lvl="1"/>
            <a:r>
              <a:rPr lang="fr-FR" sz="2400" dirty="0" smtClean="0">
                <a:solidFill>
                  <a:srgbClr val="000000"/>
                </a:solidFill>
                <a:cs typeface="Arial" charset="0"/>
                <a:sym typeface="Arial" charset="0"/>
              </a:rPr>
              <a:t>L'AEE a décidé de se concentrer sur la révision dans deux domaines clés qui correspondent au Plan de développement national (PDN)</a:t>
            </a:r>
          </a:p>
          <a:p>
            <a:pPr lvl="2"/>
            <a:r>
              <a:rPr lang="fr-FR" sz="2400" dirty="0" smtClean="0">
                <a:solidFill>
                  <a:srgbClr val="000000"/>
                </a:solidFill>
                <a:cs typeface="Arial" charset="0"/>
                <a:sym typeface="Arial" charset="0"/>
              </a:rPr>
              <a:t>Production agricole et revenus ruraux en augmentation et diversifiés</a:t>
            </a:r>
          </a:p>
          <a:p>
            <a:pPr lvl="2"/>
            <a:r>
              <a:rPr lang="fr-FR" sz="2400" dirty="0" smtClean="0">
                <a:solidFill>
                  <a:srgbClr val="000000"/>
                </a:solidFill>
                <a:cs typeface="Arial" charset="0"/>
                <a:sym typeface="Arial" charset="0"/>
              </a:rPr>
              <a:t>Approvisionnement en eau potable et assainissement sûrs</a:t>
            </a:r>
          </a:p>
          <a:p>
            <a:pPr lvl="1"/>
            <a:endParaRPr lang="fr-FR" sz="2400" dirty="0" smtClean="0">
              <a:solidFill>
                <a:srgbClr val="000000"/>
              </a:solidFill>
              <a:cs typeface="Arial" charset="0"/>
              <a:sym typeface="Arial" charset="0"/>
            </a:endParaRPr>
          </a:p>
          <a:p>
            <a:pPr lvl="1"/>
            <a:r>
              <a:rPr lang="fr-FR" sz="2400" dirty="0" smtClean="0">
                <a:solidFill>
                  <a:srgbClr val="C00000"/>
                </a:solidFill>
                <a:cs typeface="Arial" charset="0"/>
                <a:sym typeface="Arial" charset="0"/>
              </a:rPr>
              <a:t>Annexes</a:t>
            </a:r>
          </a:p>
          <a:p>
            <a:pPr lvl="2"/>
            <a:r>
              <a:rPr lang="fr-FR" sz="2400" dirty="0" smtClean="0">
                <a:solidFill>
                  <a:srgbClr val="000000"/>
                </a:solidFill>
                <a:cs typeface="Arial" charset="0"/>
                <a:sym typeface="Arial" charset="0"/>
              </a:rPr>
              <a:t>Présentation de l'Etat du Sud</a:t>
            </a:r>
          </a:p>
        </p:txBody>
      </p:sp>
      <p:pic>
        <p:nvPicPr>
          <p:cNvPr id="11269" name="Grafik 3" descr="lupe6.tif"/>
          <p:cNvPicPr>
            <a:picLocks noChangeAspect="1"/>
          </p:cNvPicPr>
          <p:nvPr/>
        </p:nvPicPr>
        <p:blipFill>
          <a:blip r:embed="rId4" cstate="print"/>
          <a:srcRect/>
          <a:stretch>
            <a:fillRect/>
          </a:stretch>
        </p:blipFill>
        <p:spPr bwMode="auto">
          <a:xfrm>
            <a:off x="7488238" y="2716213"/>
            <a:ext cx="1830387" cy="40227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el 1"/>
          <p:cNvSpPr>
            <a:spLocks noGrp="1"/>
          </p:cNvSpPr>
          <p:nvPr>
            <p:ph type="title"/>
          </p:nvPr>
        </p:nvSpPr>
        <p:spPr>
          <a:xfrm>
            <a:off x="457200" y="902136"/>
            <a:ext cx="7526338" cy="741362"/>
          </a:xfrm>
        </p:spPr>
        <p:txBody>
          <a:bodyPr/>
          <a:lstStyle/>
          <a:p>
            <a:r>
              <a:rPr lang="fr-FR" dirty="0" smtClean="0">
                <a:cs typeface="Arial" charset="0"/>
                <a:sym typeface="Arial" charset="0"/>
              </a:rPr>
              <a:t>Exercice (2a)</a:t>
            </a:r>
            <a:endParaRPr lang="fr-FR" dirty="0" smtClean="0">
              <a:cs typeface="Arial" charset="0"/>
              <a:sym typeface="Arial" charset="0"/>
            </a:endParaRPr>
          </a:p>
        </p:txBody>
      </p:sp>
      <p:sp>
        <p:nvSpPr>
          <p:cNvPr id="12291" name="Inhaltsplatzhalter 2"/>
          <p:cNvSpPr>
            <a:spLocks noGrp="1"/>
          </p:cNvSpPr>
          <p:nvPr>
            <p:ph idx="1"/>
          </p:nvPr>
        </p:nvSpPr>
        <p:spPr>
          <a:xfrm>
            <a:off x="457200" y="1841935"/>
            <a:ext cx="7526338" cy="4213225"/>
          </a:xfrm>
        </p:spPr>
        <p:txBody>
          <a:bodyPr/>
          <a:lstStyle/>
          <a:p>
            <a:pPr marL="0" indent="0">
              <a:buClrTx/>
              <a:buFont typeface="Arial" charset="0"/>
              <a:buNone/>
            </a:pPr>
            <a:r>
              <a:rPr lang="fr-FR" dirty="0" smtClean="0">
                <a:solidFill>
                  <a:srgbClr val="C00000"/>
                </a:solidFill>
                <a:cs typeface="Arial" charset="0"/>
                <a:sym typeface="Arial" charset="0"/>
              </a:rPr>
              <a:t>Votre tâche, partie 1 </a:t>
            </a:r>
          </a:p>
          <a:p>
            <a:pPr lvl="1"/>
            <a:r>
              <a:rPr lang="fr-FR" sz="2000" dirty="0" smtClean="0">
                <a:solidFill>
                  <a:srgbClr val="000000"/>
                </a:solidFill>
                <a:cs typeface="Arial" charset="0"/>
                <a:sym typeface="Arial" charset="0"/>
              </a:rPr>
              <a:t>Réunir les informations nécessaires pour la partie 2</a:t>
            </a:r>
          </a:p>
          <a:p>
            <a:pPr lvl="1"/>
            <a:r>
              <a:rPr lang="fr-FR" sz="2000" dirty="0" smtClean="0">
                <a:solidFill>
                  <a:srgbClr val="000000"/>
                </a:solidFill>
                <a:cs typeface="Arial" charset="0"/>
                <a:sym typeface="Arial" charset="0"/>
              </a:rPr>
              <a:t>Faire le point sur la </a:t>
            </a:r>
            <a:r>
              <a:rPr lang="fr-FR" sz="2000" i="1" dirty="0" smtClean="0">
                <a:solidFill>
                  <a:srgbClr val="000000"/>
                </a:solidFill>
                <a:cs typeface="Arial" charset="0"/>
                <a:sym typeface="Arial" charset="0"/>
              </a:rPr>
              <a:t>situation récente </a:t>
            </a:r>
            <a:r>
              <a:rPr lang="fr-FR" sz="2000" dirty="0" smtClean="0">
                <a:solidFill>
                  <a:srgbClr val="000000"/>
                </a:solidFill>
                <a:cs typeface="Arial" charset="0"/>
                <a:sym typeface="Arial" charset="0"/>
              </a:rPr>
              <a:t>au sein du système d'intérêt</a:t>
            </a:r>
          </a:p>
          <a:p>
            <a:pPr lvl="1"/>
            <a:r>
              <a:rPr lang="fr-FR" sz="2000" dirty="0" smtClean="0">
                <a:solidFill>
                  <a:srgbClr val="000000"/>
                </a:solidFill>
                <a:cs typeface="Arial" charset="0"/>
                <a:sym typeface="Arial" charset="0"/>
              </a:rPr>
              <a:t>Utiliser les matrices 3 et 4:</a:t>
            </a:r>
          </a:p>
          <a:p>
            <a:pPr lvl="2"/>
            <a:r>
              <a:rPr lang="fr-FR" sz="2000" dirty="0" smtClean="0">
                <a:solidFill>
                  <a:srgbClr val="000000"/>
                </a:solidFill>
                <a:cs typeface="Arial" charset="0"/>
                <a:sym typeface="Arial" charset="0"/>
              </a:rPr>
              <a:t>Dans la première colonne, examiner les actifs naturels </a:t>
            </a:r>
            <a:br>
              <a:rPr lang="fr-FR" sz="2000" dirty="0" smtClean="0">
                <a:solidFill>
                  <a:srgbClr val="000000"/>
                </a:solidFill>
                <a:cs typeface="Arial" charset="0"/>
                <a:sym typeface="Arial" charset="0"/>
              </a:rPr>
            </a:br>
            <a:r>
              <a:rPr lang="fr-FR" sz="2000" dirty="0" smtClean="0">
                <a:solidFill>
                  <a:srgbClr val="000000"/>
                </a:solidFill>
                <a:cs typeface="Arial" charset="0"/>
                <a:sym typeface="Arial" charset="0"/>
              </a:rPr>
              <a:t>et sociaux ainsi que les acteurs importants au sein du système. </a:t>
            </a:r>
          </a:p>
          <a:p>
            <a:pPr lvl="2"/>
            <a:r>
              <a:rPr lang="fr-FR" sz="2000" dirty="0" smtClean="0">
                <a:solidFill>
                  <a:srgbClr val="000000"/>
                </a:solidFill>
                <a:cs typeface="Arial" charset="0"/>
                <a:sym typeface="Arial" charset="0"/>
              </a:rPr>
              <a:t>Dans la </a:t>
            </a:r>
            <a:r>
              <a:rPr lang="fr-FR" sz="2000" i="1" dirty="0" smtClean="0">
                <a:solidFill>
                  <a:srgbClr val="000000"/>
                </a:solidFill>
                <a:cs typeface="Arial" charset="0"/>
                <a:sym typeface="Arial" charset="0"/>
              </a:rPr>
              <a:t>colonne A</a:t>
            </a:r>
            <a:r>
              <a:rPr lang="fr-FR" sz="2000" dirty="0" smtClean="0">
                <a:solidFill>
                  <a:srgbClr val="000000"/>
                </a:solidFill>
                <a:cs typeface="Arial" charset="0"/>
                <a:sym typeface="Arial" charset="0"/>
              </a:rPr>
              <a:t>, dresser la liste des changements climatiques déjà observés.</a:t>
            </a:r>
          </a:p>
          <a:p>
            <a:pPr lvl="2"/>
            <a:r>
              <a:rPr lang="fr-FR" sz="2000" dirty="0" smtClean="0">
                <a:solidFill>
                  <a:srgbClr val="000000"/>
                </a:solidFill>
                <a:cs typeface="Arial" charset="0"/>
                <a:sym typeface="Arial" charset="0"/>
              </a:rPr>
              <a:t>Dans la </a:t>
            </a:r>
            <a:r>
              <a:rPr lang="fr-FR" sz="2000" i="1" dirty="0" smtClean="0">
                <a:solidFill>
                  <a:srgbClr val="000000"/>
                </a:solidFill>
                <a:cs typeface="Arial" charset="0"/>
                <a:sym typeface="Arial" charset="0"/>
              </a:rPr>
              <a:t>colonne B</a:t>
            </a:r>
            <a:r>
              <a:rPr lang="fr-FR" sz="2000" dirty="0" smtClean="0">
                <a:solidFill>
                  <a:srgbClr val="000000"/>
                </a:solidFill>
                <a:cs typeface="Arial" charset="0"/>
                <a:sym typeface="Arial" charset="0"/>
              </a:rPr>
              <a:t>, examiner si et dans quelle mesure les acteurs et les actifs du système d'intérêt sont actuellement sensibles à la variabilité du climat. </a:t>
            </a:r>
          </a:p>
          <a:p>
            <a:pPr lvl="2"/>
            <a:r>
              <a:rPr lang="fr-FR" sz="2000" dirty="0" smtClean="0">
                <a:solidFill>
                  <a:srgbClr val="000000"/>
                </a:solidFill>
                <a:cs typeface="Arial" charset="0"/>
                <a:sym typeface="Arial" charset="0"/>
              </a:rPr>
              <a:t>Dans la </a:t>
            </a:r>
            <a:r>
              <a:rPr lang="fr-FR" sz="2000" i="1" dirty="0" smtClean="0">
                <a:solidFill>
                  <a:srgbClr val="000000"/>
                </a:solidFill>
                <a:cs typeface="Arial" charset="0"/>
                <a:sym typeface="Arial" charset="0"/>
              </a:rPr>
              <a:t>colonne C</a:t>
            </a:r>
            <a:r>
              <a:rPr lang="fr-FR" sz="2000" dirty="0" smtClean="0">
                <a:solidFill>
                  <a:srgbClr val="000000"/>
                </a:solidFill>
                <a:cs typeface="Arial" charset="0"/>
                <a:sym typeface="Arial" charset="0"/>
              </a:rPr>
              <a:t>, décrire les facteurs qui influencent la capacité adaptative actuelle du système. </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el 1"/>
          <p:cNvSpPr>
            <a:spLocks noGrp="1"/>
          </p:cNvSpPr>
          <p:nvPr>
            <p:ph type="title"/>
          </p:nvPr>
        </p:nvSpPr>
        <p:spPr/>
        <p:txBody>
          <a:bodyPr/>
          <a:lstStyle/>
          <a:p>
            <a:r>
              <a:rPr lang="fr-FR" dirty="0" smtClean="0">
                <a:cs typeface="Arial" charset="0"/>
                <a:sym typeface="Arial" charset="0"/>
              </a:rPr>
              <a:t>Exercice (2b)</a:t>
            </a:r>
            <a:endParaRPr lang="fr-FR" dirty="0" smtClean="0">
              <a:cs typeface="Arial" charset="0"/>
              <a:sym typeface="Arial" charset="0"/>
            </a:endParaRPr>
          </a:p>
        </p:txBody>
      </p:sp>
      <p:sp>
        <p:nvSpPr>
          <p:cNvPr id="13315" name="Inhaltsplatzhalter 2"/>
          <p:cNvSpPr>
            <a:spLocks noGrp="1"/>
          </p:cNvSpPr>
          <p:nvPr>
            <p:ph idx="1"/>
          </p:nvPr>
        </p:nvSpPr>
        <p:spPr/>
        <p:txBody>
          <a:bodyPr/>
          <a:lstStyle/>
          <a:p>
            <a:pPr marL="0" indent="0">
              <a:buClrTx/>
              <a:buFont typeface="Arial" charset="0"/>
              <a:buNone/>
            </a:pPr>
            <a:r>
              <a:rPr lang="fr-FR" dirty="0" smtClean="0">
                <a:solidFill>
                  <a:srgbClr val="C00000"/>
                </a:solidFill>
                <a:cs typeface="Arial" charset="0"/>
                <a:sym typeface="Arial" charset="0"/>
              </a:rPr>
              <a:t>Votre tâche, partie 2 </a:t>
            </a:r>
          </a:p>
          <a:p>
            <a:pPr lvl="1"/>
            <a:r>
              <a:rPr lang="fr-FR" sz="2000" i="1" dirty="0" smtClean="0">
                <a:solidFill>
                  <a:srgbClr val="000000"/>
                </a:solidFill>
                <a:cs typeface="Arial" charset="0"/>
                <a:sym typeface="Arial" charset="0"/>
              </a:rPr>
              <a:t>Gérer le futur</a:t>
            </a:r>
          </a:p>
          <a:p>
            <a:pPr lvl="1"/>
            <a:r>
              <a:rPr lang="fr-FR" sz="2000" dirty="0" smtClean="0">
                <a:solidFill>
                  <a:srgbClr val="000000"/>
                </a:solidFill>
                <a:cs typeface="Arial" charset="0"/>
                <a:sym typeface="Arial" charset="0"/>
              </a:rPr>
              <a:t>Analyser les impacts potentiels du changement climatique </a:t>
            </a:r>
          </a:p>
          <a:p>
            <a:pPr lvl="1"/>
            <a:r>
              <a:rPr lang="fr-FR" sz="2000" dirty="0" smtClean="0">
                <a:solidFill>
                  <a:srgbClr val="000000"/>
                </a:solidFill>
                <a:cs typeface="Arial" charset="0"/>
                <a:sym typeface="Arial" charset="0"/>
              </a:rPr>
              <a:t>Définir la vulnérabilité et le besoin d'action</a:t>
            </a:r>
          </a:p>
          <a:p>
            <a:pPr lvl="1"/>
            <a:r>
              <a:rPr lang="fr-FR" sz="2000" dirty="0" smtClean="0">
                <a:solidFill>
                  <a:srgbClr val="000000"/>
                </a:solidFill>
                <a:cs typeface="Arial" charset="0"/>
                <a:sym typeface="Arial" charset="0"/>
              </a:rPr>
              <a:t>Utiliser les matrices 5 et 6:</a:t>
            </a:r>
          </a:p>
          <a:p>
            <a:pPr lvl="2"/>
            <a:r>
              <a:rPr lang="fr-FR" sz="2000" dirty="0" smtClean="0">
                <a:solidFill>
                  <a:srgbClr val="000000"/>
                </a:solidFill>
                <a:cs typeface="Arial" charset="0"/>
                <a:sym typeface="Arial" charset="0"/>
              </a:rPr>
              <a:t>Dans la </a:t>
            </a:r>
            <a:r>
              <a:rPr lang="fr-FR" sz="2000" i="1" dirty="0" smtClean="0">
                <a:solidFill>
                  <a:srgbClr val="000000"/>
                </a:solidFill>
                <a:cs typeface="Arial" charset="0"/>
                <a:sym typeface="Arial" charset="0"/>
              </a:rPr>
              <a:t>colonne D</a:t>
            </a:r>
            <a:r>
              <a:rPr lang="fr-FR" sz="2000" dirty="0" smtClean="0">
                <a:solidFill>
                  <a:srgbClr val="000000"/>
                </a:solidFill>
                <a:cs typeface="Arial" charset="0"/>
                <a:sym typeface="Arial" charset="0"/>
              </a:rPr>
              <a:t>, identifier les signes clés du changement climatique auxquels le système devrait être exposé </a:t>
            </a:r>
          </a:p>
          <a:p>
            <a:pPr lvl="2"/>
            <a:r>
              <a:rPr lang="fr-FR" sz="2000" dirty="0" smtClean="0">
                <a:solidFill>
                  <a:srgbClr val="000000"/>
                </a:solidFill>
                <a:cs typeface="Arial" charset="0"/>
                <a:sym typeface="Arial" charset="0"/>
              </a:rPr>
              <a:t>Dans la </a:t>
            </a:r>
            <a:r>
              <a:rPr lang="fr-FR" sz="2000" i="1" dirty="0" smtClean="0">
                <a:solidFill>
                  <a:srgbClr val="000000"/>
                </a:solidFill>
                <a:cs typeface="Arial" charset="0"/>
                <a:sym typeface="Arial" charset="0"/>
              </a:rPr>
              <a:t>colonne E</a:t>
            </a:r>
            <a:r>
              <a:rPr lang="fr-FR" sz="2000" dirty="0" smtClean="0">
                <a:solidFill>
                  <a:srgbClr val="000000"/>
                </a:solidFill>
                <a:cs typeface="Arial" charset="0"/>
                <a:sym typeface="Arial" charset="0"/>
              </a:rPr>
              <a:t>, examiner les impacts potentiels </a:t>
            </a:r>
            <a:br>
              <a:rPr lang="fr-FR" sz="2000" dirty="0" smtClean="0">
                <a:solidFill>
                  <a:srgbClr val="000000"/>
                </a:solidFill>
                <a:cs typeface="Arial" charset="0"/>
                <a:sym typeface="Arial" charset="0"/>
              </a:rPr>
            </a:br>
            <a:r>
              <a:rPr lang="fr-FR" sz="2000" dirty="0" smtClean="0">
                <a:solidFill>
                  <a:srgbClr val="000000"/>
                </a:solidFill>
                <a:cs typeface="Arial" charset="0"/>
                <a:sym typeface="Arial" charset="0"/>
              </a:rPr>
              <a:t>sur la partie biophysique du système </a:t>
            </a:r>
          </a:p>
          <a:p>
            <a:pPr lvl="2"/>
            <a:r>
              <a:rPr lang="fr-FR" sz="2000" dirty="0" smtClean="0">
                <a:solidFill>
                  <a:srgbClr val="000000"/>
                </a:solidFill>
                <a:cs typeface="Arial" charset="0"/>
                <a:sym typeface="Arial" charset="0"/>
              </a:rPr>
              <a:t>Dans la </a:t>
            </a:r>
            <a:r>
              <a:rPr lang="fr-FR" sz="2000" i="1" dirty="0" smtClean="0">
                <a:solidFill>
                  <a:srgbClr val="000000"/>
                </a:solidFill>
                <a:cs typeface="Arial" charset="0"/>
                <a:sym typeface="Arial" charset="0"/>
              </a:rPr>
              <a:t>colonne F</a:t>
            </a:r>
            <a:r>
              <a:rPr lang="fr-FR" sz="2000" dirty="0" smtClean="0">
                <a:solidFill>
                  <a:srgbClr val="000000"/>
                </a:solidFill>
                <a:cs typeface="Arial" charset="0"/>
                <a:sym typeface="Arial" charset="0"/>
              </a:rPr>
              <a:t>, examiner les impacts socio-économiques</a:t>
            </a:r>
          </a:p>
          <a:p>
            <a:pPr lvl="2"/>
            <a:r>
              <a:rPr lang="fr-FR" sz="2000" dirty="0" smtClean="0">
                <a:solidFill>
                  <a:srgbClr val="000000"/>
                </a:solidFill>
                <a:cs typeface="Arial" charset="0"/>
                <a:sym typeface="Arial" charset="0"/>
              </a:rPr>
              <a:t>Dans la </a:t>
            </a:r>
            <a:r>
              <a:rPr lang="fr-FR" sz="2000" i="1" dirty="0" smtClean="0">
                <a:solidFill>
                  <a:srgbClr val="000000"/>
                </a:solidFill>
                <a:cs typeface="Arial" charset="0"/>
                <a:sym typeface="Arial" charset="0"/>
              </a:rPr>
              <a:t>colonne G</a:t>
            </a:r>
            <a:r>
              <a:rPr lang="fr-FR" sz="2000" dirty="0" smtClean="0">
                <a:solidFill>
                  <a:srgbClr val="000000"/>
                </a:solidFill>
                <a:cs typeface="Arial" charset="0"/>
                <a:sym typeface="Arial" charset="0"/>
              </a:rPr>
              <a:t>, évaluer le besoin d'action </a:t>
            </a:r>
          </a:p>
          <a:p>
            <a:pPr lvl="1"/>
            <a:endParaRPr lang="fr-FR" sz="2000" dirty="0" smtClean="0">
              <a:solidFill>
                <a:srgbClr val="000000"/>
              </a:solidFill>
              <a:cs typeface="Arial" charset="0"/>
              <a:sym typeface="Arial" charset="0"/>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el 1"/>
          <p:cNvSpPr>
            <a:spLocks noGrp="1"/>
          </p:cNvSpPr>
          <p:nvPr>
            <p:ph type="title"/>
          </p:nvPr>
        </p:nvSpPr>
        <p:spPr/>
        <p:txBody>
          <a:bodyPr/>
          <a:lstStyle/>
          <a:p>
            <a:pPr algn="ctr"/>
            <a:r>
              <a:rPr lang="fr-FR" b="0" dirty="0" smtClean="0">
                <a:cs typeface="Arial" charset="0"/>
                <a:sym typeface="Arial" charset="0"/>
              </a:rPr>
              <a:t>Exemple –</a:t>
            </a:r>
            <a:r>
              <a:rPr lang="fr-FR" dirty="0" smtClean="0">
                <a:cs typeface="Arial" charset="0"/>
                <a:sym typeface="Arial" charset="0"/>
              </a:rPr>
              <a:t/>
            </a:r>
            <a:br>
              <a:rPr lang="fr-FR" dirty="0" smtClean="0">
                <a:cs typeface="Arial" charset="0"/>
                <a:sym typeface="Arial" charset="0"/>
              </a:rPr>
            </a:br>
            <a:r>
              <a:rPr lang="fr-FR" dirty="0" smtClean="0">
                <a:cs typeface="Arial" charset="0"/>
                <a:sym typeface="Arial" charset="0"/>
              </a:rPr>
              <a:t>Vulnérabilité au changement climatique dans l'Inde rurale</a:t>
            </a:r>
          </a:p>
        </p:txBody>
      </p:sp>
      <p:sp>
        <p:nvSpPr>
          <p:cNvPr id="15363" name="Inhaltsplatzhalter 2"/>
          <p:cNvSpPr>
            <a:spLocks noGrp="1"/>
          </p:cNvSpPr>
          <p:nvPr>
            <p:ph idx="1"/>
          </p:nvPr>
        </p:nvSpPr>
        <p:spPr/>
        <p:txBody>
          <a:bodyPr/>
          <a:lstStyle/>
          <a:p>
            <a:pPr marL="0" indent="0">
              <a:buClrTx/>
              <a:buFont typeface="Arial" charset="0"/>
              <a:buNone/>
            </a:pPr>
            <a:r>
              <a:rPr lang="fr-FR" dirty="0" smtClean="0">
                <a:solidFill>
                  <a:srgbClr val="C00000"/>
                </a:solidFill>
                <a:cs typeface="Arial" charset="0"/>
                <a:sym typeface="Arial" charset="0"/>
              </a:rPr>
              <a:t>Contexte local</a:t>
            </a:r>
          </a:p>
          <a:p>
            <a:pPr lvl="1"/>
            <a:r>
              <a:rPr lang="fr-FR" sz="2000" dirty="0" smtClean="0">
                <a:solidFill>
                  <a:srgbClr val="000000"/>
                </a:solidFill>
                <a:cs typeface="Arial" charset="0"/>
                <a:sym typeface="Arial" charset="0"/>
              </a:rPr>
              <a:t>1/3 de la zone géographique connaît la sécheresse ou est exposé au risque d'inondations</a:t>
            </a:r>
          </a:p>
          <a:p>
            <a:pPr lvl="1"/>
            <a:r>
              <a:rPr lang="fr-FR" sz="2000" dirty="0" smtClean="0">
                <a:solidFill>
                  <a:srgbClr val="000000"/>
                </a:solidFill>
                <a:cs typeface="Arial" charset="0"/>
                <a:sym typeface="Arial" charset="0"/>
              </a:rPr>
              <a:t>Températures élevées et précipitations saisonnières importantes</a:t>
            </a:r>
          </a:p>
          <a:p>
            <a:pPr lvl="1"/>
            <a:r>
              <a:rPr lang="fr-FR" sz="2000" dirty="0" smtClean="0">
                <a:solidFill>
                  <a:srgbClr val="000000"/>
                </a:solidFill>
                <a:cs typeface="Arial" charset="0"/>
                <a:sym typeface="Arial" charset="0"/>
              </a:rPr>
              <a:t>1/5 du PIB provient de l'agriculture</a:t>
            </a:r>
          </a:p>
          <a:p>
            <a:pPr lvl="1"/>
            <a:r>
              <a:rPr lang="fr-FR" sz="2000" dirty="0" smtClean="0">
                <a:solidFill>
                  <a:srgbClr val="000000"/>
                </a:solidFill>
                <a:cs typeface="Arial" charset="0"/>
                <a:sym typeface="Arial" charset="0"/>
              </a:rPr>
              <a:t>61% de la surface du territoire sont consacrés à l'agriculture</a:t>
            </a:r>
          </a:p>
          <a:p>
            <a:pPr lvl="1"/>
            <a:r>
              <a:rPr lang="fr-FR" sz="2000" dirty="0" smtClean="0">
                <a:solidFill>
                  <a:srgbClr val="000000"/>
                </a:solidFill>
                <a:cs typeface="Arial" charset="0"/>
                <a:sym typeface="Arial" charset="0"/>
              </a:rPr>
              <a:t>60% de la population rurale vivent des ressources naturelles</a:t>
            </a:r>
          </a:p>
          <a:p>
            <a:pPr lvl="1"/>
            <a:r>
              <a:rPr lang="fr-FR" sz="2000" dirty="0" smtClean="0">
                <a:solidFill>
                  <a:srgbClr val="000000"/>
                </a:solidFill>
                <a:cs typeface="Arial" charset="0"/>
                <a:sym typeface="Arial" charset="0"/>
              </a:rPr>
              <a:t>Les mesures incitatives actuelles soutiennent des cultures inappropriées</a:t>
            </a:r>
          </a:p>
          <a:p>
            <a:pPr lvl="1"/>
            <a:r>
              <a:rPr lang="fr-FR" sz="2000" dirty="0" smtClean="0">
                <a:solidFill>
                  <a:srgbClr val="000000"/>
                </a:solidFill>
                <a:cs typeface="Arial" charset="0"/>
                <a:sym typeface="Arial" charset="0"/>
              </a:rPr>
              <a:t>86% des prélèvements d'eau douce sont destinés à l'agriculture</a:t>
            </a:r>
          </a:p>
          <a:p>
            <a:pPr lvl="1"/>
            <a:endParaRPr lang="fr-FR" sz="2000" dirty="0" smtClean="0">
              <a:solidFill>
                <a:srgbClr val="000000"/>
              </a:solidFill>
              <a:cs typeface="Arial" charset="0"/>
              <a:sym typeface="Arial" charset="0"/>
            </a:endParaRPr>
          </a:p>
          <a:p>
            <a:pPr lvl="1"/>
            <a:endParaRPr lang="fr-FR" sz="2000" dirty="0" smtClean="0">
              <a:solidFill>
                <a:srgbClr val="000000"/>
              </a:solidFill>
              <a:cs typeface="Arial" charset="0"/>
              <a:sym typeface="Arial" charset="0"/>
            </a:endParaRPr>
          </a:p>
        </p:txBody>
      </p:sp>
      <p:sp>
        <p:nvSpPr>
          <p:cNvPr id="15364" name="Textfeld 3"/>
          <p:cNvSpPr txBox="1">
            <a:spLocks noChangeArrowheads="1"/>
          </p:cNvSpPr>
          <p:nvPr/>
        </p:nvSpPr>
        <p:spPr bwMode="auto">
          <a:xfrm>
            <a:off x="457200" y="6408738"/>
            <a:ext cx="8686800" cy="231775"/>
          </a:xfrm>
          <a:prstGeom prst="rect">
            <a:avLst/>
          </a:prstGeom>
          <a:noFill/>
          <a:ln w="9525">
            <a:noFill/>
            <a:miter lim="800000"/>
            <a:headEnd/>
            <a:tailEnd/>
          </a:ln>
        </p:spPr>
        <p:txBody>
          <a:bodyPr>
            <a:spAutoFit/>
          </a:bodyPr>
          <a:lstStyle/>
          <a:p>
            <a:pPr algn="r" eaLnBrk="0" hangingPunct="0">
              <a:buSzPct val="100000"/>
            </a:pPr>
            <a:r>
              <a:rPr lang="fr-FR" sz="900" i="1" dirty="0" smtClean="0">
                <a:solidFill>
                  <a:srgbClr val="595959"/>
                </a:solidFill>
                <a:sym typeface="Arial" charset="0"/>
              </a:rPr>
              <a:t>Source:  Banque mondiale (2008): Impacts du changement climatique sur les régions affectées par la sécheresse et les inondations: Etudes de cas en Inde</a:t>
            </a:r>
            <a:endParaRPr lang="fr-FR" sz="900" i="1" dirty="0">
              <a:solidFill>
                <a:srgbClr val="595959"/>
              </a:solidFill>
              <a:sym typeface="Arial" charset="0"/>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GTZ-EN">
  <a:themeElements>
    <a:clrScheme name="Benutzerdefiniert 11">
      <a:dk1>
        <a:srgbClr val="000000"/>
      </a:dk1>
      <a:lt1>
        <a:srgbClr val="FFFFFF"/>
      </a:lt1>
      <a:dk2>
        <a:srgbClr val="727272"/>
      </a:dk2>
      <a:lt2>
        <a:srgbClr val="D9D9D9"/>
      </a:lt2>
      <a:accent1>
        <a:srgbClr val="B7D1DD"/>
      </a:accent1>
      <a:accent2>
        <a:srgbClr val="C80F0E"/>
      </a:accent2>
      <a:accent3>
        <a:srgbClr val="DEDEAF"/>
      </a:accent3>
      <a:accent4>
        <a:srgbClr val="939393"/>
      </a:accent4>
      <a:accent5>
        <a:srgbClr val="9AB0BA"/>
      </a:accent5>
      <a:accent6>
        <a:srgbClr val="BABA93"/>
      </a:accent6>
      <a:hlink>
        <a:srgbClr val="950B0A"/>
      </a:hlink>
      <a:folHlink>
        <a:srgbClr val="950B0A"/>
      </a:folHlink>
    </a:clrScheme>
    <a:fontScheme name="gtz-leerfolie-de">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lnDef>
  </a:objectDefaults>
  <a:extraClrSchemeLst>
    <a:extraClrScheme>
      <a:clrScheme name="gtz-leerfolie-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tz-leerfolie-d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tz-leerfolie-d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tz-leerfolie-d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tz-leerfolie-d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tz-leerfolie-d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tz-leerfolie-d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tz-leerfolie-d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tz-leerfolie-d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tz-leerfolie-d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tz-leerfolie-d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tz-leerfolie-d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gtz-leerfolie-de 13">
        <a:dk1>
          <a:srgbClr val="000000"/>
        </a:dk1>
        <a:lt1>
          <a:srgbClr val="FFFFFF"/>
        </a:lt1>
        <a:dk2>
          <a:srgbClr val="000000"/>
        </a:dk2>
        <a:lt2>
          <a:srgbClr val="969696"/>
        </a:lt2>
        <a:accent1>
          <a:srgbClr val="EFEDE6"/>
        </a:accent1>
        <a:accent2>
          <a:srgbClr val="FF9966"/>
        </a:accent2>
        <a:accent3>
          <a:srgbClr val="FFFFFF"/>
        </a:accent3>
        <a:accent4>
          <a:srgbClr val="000000"/>
        </a:accent4>
        <a:accent5>
          <a:srgbClr val="F6F4F0"/>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815</Words>
  <Application>Microsoft Office PowerPoint</Application>
  <PresentationFormat>Bildschirmpräsentation (4:3)</PresentationFormat>
  <Paragraphs>147</Paragraphs>
  <Slides>12</Slides>
  <Notes>12</Notes>
  <HiddenSlides>0</HiddenSlides>
  <MMClips>0</MMClips>
  <ScaleCrop>false</ScaleCrop>
  <HeadingPairs>
    <vt:vector size="4" baseType="variant">
      <vt:variant>
        <vt:lpstr>Design</vt:lpstr>
      </vt:variant>
      <vt:variant>
        <vt:i4>1</vt:i4>
      </vt:variant>
      <vt:variant>
        <vt:lpstr>Folientitel</vt:lpstr>
      </vt:variant>
      <vt:variant>
        <vt:i4>12</vt:i4>
      </vt:variant>
    </vt:vector>
  </HeadingPairs>
  <TitlesOfParts>
    <vt:vector size="13" baseType="lpstr">
      <vt:lpstr>GTZ-EN</vt:lpstr>
      <vt:lpstr> L'approche en 4 étapes (1) Module 3 Evaluer la vulnérabilité</vt:lpstr>
      <vt:lpstr>PowerPoint-Präsentation</vt:lpstr>
      <vt:lpstr>Conditions d’utilisation</vt:lpstr>
      <vt:lpstr>L'approche en 4 étapes:  Le processus de base de planification de l’adaptation (1)</vt:lpstr>
      <vt:lpstr>L'approche en 4 étapes:  Le processus de base de planification de l’adaptation (2)</vt:lpstr>
      <vt:lpstr>Exposé raisonné</vt:lpstr>
      <vt:lpstr>Terminologie</vt:lpstr>
      <vt:lpstr>Exercice (1a)</vt:lpstr>
      <vt:lpstr>Exercice (1b)</vt:lpstr>
      <vt:lpstr>Exercice (2a)</vt:lpstr>
      <vt:lpstr>Exercice (2b)</vt:lpstr>
      <vt:lpstr>Exemple – Vulnérabilité au changement climatique dans l'Inde rurale</vt:lpstr>
    </vt:vector>
  </TitlesOfParts>
  <Company>Deutsche Gesellschaft für Internationale Zusammenarbeit (GIZ) GmbH</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Integrating Climate Change Adaptation into Development Planning. A Practice-Oriented Training based on the OECD Policy Guidance</dc:title>
  <dc:subject>Climate Change</dc:subject>
  <dc:creator>GIZ</dc:creator>
  <cp:keywords>Climate Change, development cooperation</cp:keywords>
  <cp:lastModifiedBy>Benjamin Greiner</cp:lastModifiedBy>
  <cp:revision>185</cp:revision>
  <cp:lastPrinted>2005-12-21T12:33:01Z</cp:lastPrinted>
  <dcterms:created xsi:type="dcterms:W3CDTF">2009-01-02T12:52:23Z</dcterms:created>
  <dcterms:modified xsi:type="dcterms:W3CDTF">2013-10-30T11:06:09Z</dcterms:modified>
</cp:coreProperties>
</file>